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8" r:id="rId4"/>
    <p:sldId id="259" r:id="rId5"/>
    <p:sldId id="262" r:id="rId6"/>
    <p:sldId id="261" r:id="rId7"/>
    <p:sldId id="264" r:id="rId8"/>
    <p:sldId id="257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illowh@a-fan.org" TargetMode="External"/><Relationship Id="rId3" Type="http://schemas.openxmlformats.org/officeDocument/2006/relationships/hyperlink" Target="mailto:emilys@a-fa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Nebraska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Livestock Expansion</a:t>
            </a:r>
          </a:p>
          <a:p>
            <a:pPr algn="r"/>
            <a:r>
              <a:rPr lang="en-US" sz="5400" dirty="0" smtClean="0"/>
              <a:t>06.27.28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717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30496"/>
            <a:ext cx="7408333" cy="43990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Willow Holoubek</a:t>
            </a:r>
          </a:p>
          <a:p>
            <a:pPr marL="0" indent="0" algn="ctr">
              <a:buNone/>
            </a:pPr>
            <a:r>
              <a:rPr lang="en-US" sz="4400" dirty="0" smtClean="0"/>
              <a:t>402-710-1110</a:t>
            </a:r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willowh@a-fan.org</a:t>
            </a: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Emily </a:t>
            </a:r>
            <a:r>
              <a:rPr lang="en-US" sz="4400" dirty="0" err="1" smtClean="0"/>
              <a:t>Skillett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402-421-4416</a:t>
            </a:r>
          </a:p>
          <a:p>
            <a:pPr marL="0" indent="0" algn="ctr">
              <a:buNone/>
            </a:pPr>
            <a:r>
              <a:rPr lang="en-US" sz="4400" dirty="0" smtClean="0">
                <a:hlinkClick r:id="rId3"/>
              </a:rPr>
              <a:t>emilys@a-fan.org</a:t>
            </a: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AFAN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5996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137558"/>
            <a:ext cx="7772400" cy="4151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New and Innovative</a:t>
            </a:r>
            <a:br>
              <a:rPr lang="en-US" sz="6000" dirty="0" smtClean="0"/>
            </a:br>
            <a:r>
              <a:rPr lang="en-US" sz="6000" dirty="0" smtClean="0"/>
              <a:t>Food C</a:t>
            </a:r>
            <a:r>
              <a:rPr lang="en-US" sz="6000" dirty="0" smtClean="0">
                <a:solidFill>
                  <a:schemeClr val="bg1"/>
                </a:solidFill>
              </a:rPr>
              <a:t>hain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sz="80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Alliances</a:t>
            </a:r>
            <a:endParaRPr lang="en-US" sz="80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792" y="480176"/>
            <a:ext cx="8642561" cy="1533466"/>
          </a:xfrm>
        </p:spPr>
        <p:txBody>
          <a:bodyPr>
            <a:normAutofit fontScale="77500" lnSpcReduction="20000"/>
          </a:bodyPr>
          <a:lstStyle/>
          <a:p>
            <a:r>
              <a:rPr lang="en-US" sz="7200" dirty="0" smtClean="0"/>
              <a:t>The Future</a:t>
            </a:r>
            <a:r>
              <a:rPr lang="en-US" sz="7200" smtClean="0"/>
              <a:t>: </a:t>
            </a:r>
          </a:p>
          <a:p>
            <a:r>
              <a:rPr lang="en-US" sz="5700" smtClean="0"/>
              <a:t>An </a:t>
            </a:r>
            <a:r>
              <a:rPr lang="en-US" sz="5700" dirty="0" smtClean="0"/>
              <a:t>emerging new world  </a:t>
            </a:r>
            <a:endParaRPr lang="en-US" sz="5700" dirty="0"/>
          </a:p>
        </p:txBody>
      </p:sp>
    </p:spTree>
    <p:extLst>
      <p:ext uri="{BB962C8B-B14F-4D97-AF65-F5344CB8AC3E}">
        <p14:creationId xmlns:p14="http://schemas.microsoft.com/office/powerpoint/2010/main" val="24813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Opportunities </a:t>
            </a:r>
            <a:br>
              <a:rPr lang="en-US" sz="4400" dirty="0" smtClean="0"/>
            </a:br>
            <a:r>
              <a:rPr lang="en-US" sz="4400" dirty="0" smtClean="0"/>
              <a:t>for</a:t>
            </a:r>
            <a:br>
              <a:rPr lang="en-US" sz="4400" dirty="0" smtClean="0"/>
            </a:br>
            <a:r>
              <a:rPr lang="en-US" sz="4400" dirty="0" smtClean="0"/>
              <a:t>Dairy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ClrTx/>
              <a:buFont typeface="Wingdings" charset="2"/>
              <a:buChar char="ü"/>
            </a:pPr>
            <a:r>
              <a:rPr lang="en-US" sz="3000" dirty="0" smtClean="0"/>
              <a:t>Processing</a:t>
            </a:r>
          </a:p>
          <a:p>
            <a:pPr marL="457200" indent="-457200">
              <a:buClrTx/>
              <a:buFont typeface="Wingdings" charset="2"/>
              <a:buChar char="ü"/>
            </a:pPr>
            <a:r>
              <a:rPr lang="en-US" sz="3000" dirty="0" smtClean="0"/>
              <a:t>30,000 cows</a:t>
            </a:r>
            <a:endParaRPr lang="en-US" sz="3000" dirty="0"/>
          </a:p>
        </p:txBody>
      </p:sp>
      <p:pic>
        <p:nvPicPr>
          <p:cNvPr id="5" name="Picture Placeholder 4" descr="91685C08-F51E-418B-8492-5BFFBE40758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b="2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901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Opportunities </a:t>
            </a:r>
            <a:br>
              <a:rPr lang="en-US" sz="4400" dirty="0" smtClean="0"/>
            </a:br>
            <a:r>
              <a:rPr lang="en-US" sz="4400" dirty="0" smtClean="0"/>
              <a:t>for</a:t>
            </a:r>
            <a:br>
              <a:rPr lang="en-US" sz="4400" dirty="0" smtClean="0"/>
            </a:br>
            <a:r>
              <a:rPr lang="en-US" sz="4400" dirty="0" smtClean="0"/>
              <a:t>Beef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ClrTx/>
              <a:buFont typeface="Wingdings" charset="2"/>
              <a:buChar char="ü"/>
            </a:pPr>
            <a:r>
              <a:rPr lang="en-US" sz="3000" dirty="0" smtClean="0"/>
              <a:t>Innovative Models:</a:t>
            </a:r>
          </a:p>
          <a:p>
            <a:r>
              <a:rPr lang="en-US" sz="3000" dirty="0"/>
              <a:t>	F</a:t>
            </a:r>
            <a:r>
              <a:rPr lang="en-US" sz="3000" dirty="0" smtClean="0"/>
              <a:t>inishing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Cow/Calf</a:t>
            </a:r>
            <a:endParaRPr lang="en-US" sz="3000" dirty="0"/>
          </a:p>
        </p:txBody>
      </p:sp>
      <p:pic>
        <p:nvPicPr>
          <p:cNvPr id="5" name="Picture Placeholder 4" descr="B052FA94-3631-4C01-8C23-BB4C5C2C6489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039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Opportunities</a:t>
            </a:r>
            <a:br>
              <a:rPr lang="en-US" sz="4400" dirty="0" smtClean="0"/>
            </a:br>
            <a:r>
              <a:rPr lang="en-US" sz="4400" dirty="0" smtClean="0"/>
              <a:t>for</a:t>
            </a:r>
            <a:br>
              <a:rPr lang="en-US" sz="4400" dirty="0" smtClean="0"/>
            </a:br>
            <a:r>
              <a:rPr lang="en-US" sz="4400" dirty="0" smtClean="0"/>
              <a:t>Pork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ClrTx/>
              <a:buFont typeface="Wingdings" charset="2"/>
              <a:buChar char="ü"/>
            </a:pPr>
            <a:r>
              <a:rPr lang="en-US" sz="3000" dirty="0" smtClean="0"/>
              <a:t>30+ permits w/NDEQ</a:t>
            </a:r>
          </a:p>
          <a:p>
            <a:pPr marL="285750" indent="-285750">
              <a:buClrTx/>
              <a:buFont typeface="Wingdings" charset="2"/>
              <a:buChar char="ü"/>
            </a:pPr>
            <a:r>
              <a:rPr lang="en-US" sz="3000" dirty="0" smtClean="0"/>
              <a:t>Lender/Leader meetings</a:t>
            </a:r>
            <a:endParaRPr lang="en-US" sz="3000" dirty="0"/>
          </a:p>
        </p:txBody>
      </p:sp>
      <p:pic>
        <p:nvPicPr>
          <p:cNvPr id="5" name="Picture Placeholder 4" descr="21156A15-4261-43BA-9776-277D4F42798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" b="4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558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Opportunities</a:t>
            </a:r>
            <a:br>
              <a:rPr lang="en-US" sz="4400" dirty="0" smtClean="0"/>
            </a:br>
            <a:r>
              <a:rPr lang="en-US" sz="4400" dirty="0" smtClean="0"/>
              <a:t>for</a:t>
            </a:r>
            <a:br>
              <a:rPr lang="en-US" sz="4400" dirty="0" smtClean="0"/>
            </a:br>
            <a:r>
              <a:rPr lang="en-US" sz="4400" dirty="0" smtClean="0"/>
              <a:t> Poultry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68333" y="2416370"/>
            <a:ext cx="4022043" cy="323731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ClrTx/>
              <a:buFont typeface="Wingdings" charset="2"/>
              <a:buChar char="ü"/>
            </a:pPr>
            <a:r>
              <a:rPr lang="en-US" sz="3200" dirty="0" smtClean="0"/>
              <a:t>Broilers</a:t>
            </a:r>
          </a:p>
          <a:p>
            <a:pPr marL="457200" indent="-457200">
              <a:buClrTx/>
              <a:buFont typeface="Wingdings" charset="2"/>
              <a:buChar char="ü"/>
            </a:pPr>
            <a:r>
              <a:rPr lang="en-US" sz="3200" dirty="0" smtClean="0"/>
              <a:t>Layers</a:t>
            </a:r>
          </a:p>
          <a:p>
            <a:pPr marL="457200" indent="-457200">
              <a:buClrTx/>
              <a:buFont typeface="Wingdings" charset="2"/>
              <a:buChar char="ü"/>
            </a:pPr>
            <a:r>
              <a:rPr lang="en-US" sz="3200" dirty="0" smtClean="0"/>
              <a:t>Hatcheries  </a:t>
            </a:r>
          </a:p>
          <a:p>
            <a:pPr>
              <a:buClrTx/>
            </a:pPr>
            <a:r>
              <a:rPr lang="en-US" sz="3200" dirty="0" smtClean="0"/>
              <a:t> (laying hen, turkey)</a:t>
            </a:r>
            <a:endParaRPr lang="en-US" sz="3200" dirty="0"/>
          </a:p>
        </p:txBody>
      </p:sp>
      <p:pic>
        <p:nvPicPr>
          <p:cNvPr id="6" name="Picture Placeholder 5" descr="chickens-in-hous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4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724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Premium Poultry/Costco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Timeline:</a:t>
            </a:r>
          </a:p>
          <a:p>
            <a:r>
              <a:rPr lang="en-US" dirty="0" smtClean="0"/>
              <a:t>Production:  8.20.2018</a:t>
            </a:r>
          </a:p>
          <a:p>
            <a:r>
              <a:rPr lang="en-US" dirty="0" smtClean="0"/>
              <a:t>Pullet:  6.2017</a:t>
            </a:r>
          </a:p>
          <a:p>
            <a:r>
              <a:rPr lang="en-US" dirty="0" smtClean="0"/>
              <a:t>Breeder:  6.2017</a:t>
            </a:r>
          </a:p>
          <a:p>
            <a:r>
              <a:rPr lang="en-US" dirty="0" smtClean="0"/>
              <a:t>Broiler:  Fall – 1.2018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667"/>
            <a:ext cx="3435060" cy="64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1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055" y="2675467"/>
            <a:ext cx="8524760" cy="391374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Create Collaborative Community Efforts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Local Econ. Dev., Community Leadership, Elected Officials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YOU are the agricultural Expert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Identify strengths of community (LFC)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Prepare possible sites/ processing &amp; production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Strategize permitting, construction, community awareness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Use available tools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Invite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1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-588602"/>
            <a:ext cx="3812645" cy="467784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Farmers </a:t>
            </a:r>
            <a:br>
              <a:rPr lang="en-US" sz="4400" dirty="0" smtClean="0"/>
            </a:br>
            <a:r>
              <a:rPr lang="en-US" sz="4400" dirty="0" smtClean="0"/>
              <a:t>and </a:t>
            </a:r>
            <a:br>
              <a:rPr lang="en-US" sz="4400" dirty="0" smtClean="0"/>
            </a:br>
            <a:r>
              <a:rPr lang="en-US" sz="4400" dirty="0" smtClean="0"/>
              <a:t>Ranchers</a:t>
            </a:r>
            <a:br>
              <a:rPr lang="en-US" sz="4400" dirty="0" smtClean="0"/>
            </a:br>
            <a:r>
              <a:rPr lang="en-US" sz="4400" dirty="0" smtClean="0"/>
              <a:t>DELIVER</a:t>
            </a:r>
            <a:br>
              <a:rPr lang="en-US" sz="4400" dirty="0" smtClean="0"/>
            </a:br>
            <a:r>
              <a:rPr lang="en-US" sz="4400" dirty="0" smtClean="0"/>
              <a:t>Campaign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02692" y="2785533"/>
            <a:ext cx="6324417" cy="2734819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F</a:t>
            </a:r>
          </a:p>
          <a:p>
            <a:endParaRPr lang="en-US" sz="3200" dirty="0"/>
          </a:p>
          <a:p>
            <a:r>
              <a:rPr lang="en-US" sz="3200" dirty="0" smtClean="0"/>
              <a:t>                      </a:t>
            </a:r>
            <a:r>
              <a:rPr lang="en-US" sz="3600" dirty="0" smtClean="0"/>
              <a:t> </a:t>
            </a:r>
            <a:r>
              <a:rPr lang="en-US" sz="3600" dirty="0" err="1" smtClean="0"/>
              <a:t>Farmersdeliver.com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5" name="Picture Placeholder 4" descr="Screen Shot 2016-03-01 at 12.45.52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3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96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124</TotalTime>
  <Words>141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Nebraska</vt:lpstr>
      <vt:lpstr>New and Innovative Food Chain  Alliances</vt:lpstr>
      <vt:lpstr>Opportunities  for Dairy</vt:lpstr>
      <vt:lpstr>Opportunities  for Beef</vt:lpstr>
      <vt:lpstr>Opportunities for Pork</vt:lpstr>
      <vt:lpstr> Opportunities for  Poultry</vt:lpstr>
      <vt:lpstr>Lincoln Premium Poultry/Costco</vt:lpstr>
      <vt:lpstr>Strategies:</vt:lpstr>
      <vt:lpstr>Farmers  and  Ranchers DELIVER Campaign</vt:lpstr>
      <vt:lpstr>AFAN</vt:lpstr>
    </vt:vector>
  </TitlesOfParts>
  <Company>Alliance for the Future of Agriculture in Nebraska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Nebraska</dc:title>
  <dc:creator>Willow  Holoubek </dc:creator>
  <cp:lastModifiedBy>Willow  Holoubek </cp:lastModifiedBy>
  <cp:revision>22</cp:revision>
  <dcterms:created xsi:type="dcterms:W3CDTF">2016-06-26T20:31:14Z</dcterms:created>
  <dcterms:modified xsi:type="dcterms:W3CDTF">2016-06-27T16:33:47Z</dcterms:modified>
</cp:coreProperties>
</file>