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8"/>
  </p:notesMasterIdLst>
  <p:sldIdLst>
    <p:sldId id="256" r:id="rId3"/>
    <p:sldId id="259" r:id="rId4"/>
    <p:sldId id="263" r:id="rId5"/>
    <p:sldId id="257" r:id="rId6"/>
    <p:sldId id="284" r:id="rId7"/>
    <p:sldId id="258" r:id="rId8"/>
    <p:sldId id="260" r:id="rId9"/>
    <p:sldId id="267" r:id="rId10"/>
    <p:sldId id="268" r:id="rId11"/>
    <p:sldId id="269" r:id="rId12"/>
    <p:sldId id="270" r:id="rId13"/>
    <p:sldId id="295" r:id="rId14"/>
    <p:sldId id="261" r:id="rId15"/>
    <p:sldId id="262" r:id="rId16"/>
    <p:sldId id="266" r:id="rId17"/>
    <p:sldId id="289" r:id="rId18"/>
    <p:sldId id="290" r:id="rId19"/>
    <p:sldId id="291" r:id="rId20"/>
    <p:sldId id="292" r:id="rId21"/>
    <p:sldId id="285" r:id="rId22"/>
    <p:sldId id="286" r:id="rId23"/>
    <p:sldId id="287" r:id="rId24"/>
    <p:sldId id="288" r:id="rId25"/>
    <p:sldId id="293" r:id="rId26"/>
    <p:sldId id="294" r:id="rId27"/>
    <p:sldId id="265" r:id="rId28"/>
    <p:sldId id="274" r:id="rId29"/>
    <p:sldId id="276" r:id="rId30"/>
    <p:sldId id="277" r:id="rId31"/>
    <p:sldId id="278" r:id="rId32"/>
    <p:sldId id="279" r:id="rId33"/>
    <p:sldId id="280" r:id="rId34"/>
    <p:sldId id="282" r:id="rId35"/>
    <p:sldId id="283" r:id="rId36"/>
    <p:sldId id="29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50" autoAdjust="0"/>
    <p:restoredTop sz="94660"/>
  </p:normalViewPr>
  <p:slideViewPr>
    <p:cSldViewPr>
      <p:cViewPr>
        <p:scale>
          <a:sx n="50" d="100"/>
          <a:sy n="50" d="100"/>
        </p:scale>
        <p:origin x="-91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ElDorado 5</a:t>
            </a:r>
          </a:p>
        </c:rich>
      </c:tx>
      <c:layout>
        <c:manualLayout>
          <c:xMode val="edge"/>
          <c:yMode val="edge"/>
          <c:x val="0.36581196581196607"/>
          <c:y val="3.7931034482758641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'Water Mineral Composition'!$B$56</c:f>
              <c:strCache>
                <c:ptCount val="1"/>
                <c:pt idx="0">
                  <c:v>Acceptable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'Water Mineral Composition'!$A$57:$A$68</c:f>
              <c:strCache>
                <c:ptCount val="12"/>
                <c:pt idx="0">
                  <c:v>Calcium</c:v>
                </c:pt>
                <c:pt idx="1">
                  <c:v>Magnesium</c:v>
                </c:pt>
                <c:pt idx="2">
                  <c:v>Iron</c:v>
                </c:pt>
                <c:pt idx="3">
                  <c:v>Manganese</c:v>
                </c:pt>
                <c:pt idx="4">
                  <c:v>Chloride</c:v>
                </c:pt>
                <c:pt idx="5">
                  <c:v>Sodium</c:v>
                </c:pt>
                <c:pt idx="6">
                  <c:v>Sulfates</c:v>
                </c:pt>
                <c:pt idx="7">
                  <c:v>Nitrates</c:v>
                </c:pt>
                <c:pt idx="8">
                  <c:v>Lead</c:v>
                </c:pt>
                <c:pt idx="9">
                  <c:v>Copper</c:v>
                </c:pt>
                <c:pt idx="10">
                  <c:v>Zinc</c:v>
                </c:pt>
                <c:pt idx="11">
                  <c:v>pH</c:v>
                </c:pt>
              </c:strCache>
            </c:strRef>
          </c:cat>
          <c:val>
            <c:numRef>
              <c:f>'Water Mineral Composition'!$B$57:$B$68</c:f>
              <c:numCache>
                <c:formatCode>0%</c:formatCode>
                <c:ptCount val="12"/>
                <c:pt idx="0">
                  <c:v>0.86363636363636365</c:v>
                </c:pt>
                <c:pt idx="1">
                  <c:v>7.1999999999999995E-2</c:v>
                </c:pt>
                <c:pt idx="2">
                  <c:v>0.73333333333333339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0.35499999999999998</c:v>
                </c:pt>
                <c:pt idx="7">
                  <c:v>0</c:v>
                </c:pt>
                <c:pt idx="8">
                  <c:v>0</c:v>
                </c:pt>
                <c:pt idx="9">
                  <c:v>3.3333333333333333E-2</c:v>
                </c:pt>
                <c:pt idx="10">
                  <c:v>1.3333333333333334E-2</c:v>
                </c:pt>
                <c:pt idx="11">
                  <c:v>#N/A</c:v>
                </c:pt>
              </c:numCache>
            </c:numRef>
          </c:val>
        </c:ser>
        <c:ser>
          <c:idx val="1"/>
          <c:order val="1"/>
          <c:tx>
            <c:strRef>
              <c:f>'Water Mineral Composition'!$C$56</c:f>
              <c:strCache>
                <c:ptCount val="1"/>
                <c:pt idx="0">
                  <c:v>Caution</c:v>
                </c:pt>
              </c:strCache>
            </c:strRef>
          </c:tx>
          <c:spPr>
            <a:solidFill>
              <a:srgbClr val="EBE600"/>
            </a:solidFill>
          </c:spPr>
          <c:invertIfNegative val="0"/>
          <c:cat>
            <c:strRef>
              <c:f>'Water Mineral Composition'!$A$57:$A$68</c:f>
              <c:strCache>
                <c:ptCount val="12"/>
                <c:pt idx="0">
                  <c:v>Calcium</c:v>
                </c:pt>
                <c:pt idx="1">
                  <c:v>Magnesium</c:v>
                </c:pt>
                <c:pt idx="2">
                  <c:v>Iron</c:v>
                </c:pt>
                <c:pt idx="3">
                  <c:v>Manganese</c:v>
                </c:pt>
                <c:pt idx="4">
                  <c:v>Chloride</c:v>
                </c:pt>
                <c:pt idx="5">
                  <c:v>Sodium</c:v>
                </c:pt>
                <c:pt idx="6">
                  <c:v>Sulfates</c:v>
                </c:pt>
                <c:pt idx="7">
                  <c:v>Nitrates</c:v>
                </c:pt>
                <c:pt idx="8">
                  <c:v>Lead</c:v>
                </c:pt>
                <c:pt idx="9">
                  <c:v>Copper</c:v>
                </c:pt>
                <c:pt idx="10">
                  <c:v>Zinc</c:v>
                </c:pt>
                <c:pt idx="11">
                  <c:v>pH</c:v>
                </c:pt>
              </c:strCache>
            </c:strRef>
          </c:cat>
          <c:val>
            <c:numRef>
              <c:f>'Water Mineral Composition'!$C$57:$C$68</c:f>
              <c:numCache>
                <c:formatCode>0%</c:formatCode>
                <c:ptCount val="12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1.0137499999999999</c:v>
                </c:pt>
              </c:numCache>
            </c:numRef>
          </c:val>
        </c:ser>
        <c:ser>
          <c:idx val="2"/>
          <c:order val="2"/>
          <c:tx>
            <c:strRef>
              <c:f>'Water Mineral Composition'!$D$56</c:f>
              <c:strCache>
                <c:ptCount val="1"/>
                <c:pt idx="0">
                  <c:v>Unacceptable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'Water Mineral Composition'!$A$57:$A$68</c:f>
              <c:strCache>
                <c:ptCount val="12"/>
                <c:pt idx="0">
                  <c:v>Calcium</c:v>
                </c:pt>
                <c:pt idx="1">
                  <c:v>Magnesium</c:v>
                </c:pt>
                <c:pt idx="2">
                  <c:v>Iron</c:v>
                </c:pt>
                <c:pt idx="3">
                  <c:v>Manganese</c:v>
                </c:pt>
                <c:pt idx="4">
                  <c:v>Chloride</c:v>
                </c:pt>
                <c:pt idx="5">
                  <c:v>Sodium</c:v>
                </c:pt>
                <c:pt idx="6">
                  <c:v>Sulfates</c:v>
                </c:pt>
                <c:pt idx="7">
                  <c:v>Nitrates</c:v>
                </c:pt>
                <c:pt idx="8">
                  <c:v>Lead</c:v>
                </c:pt>
                <c:pt idx="9">
                  <c:v>Copper</c:v>
                </c:pt>
                <c:pt idx="10">
                  <c:v>Zinc</c:v>
                </c:pt>
                <c:pt idx="11">
                  <c:v>pH</c:v>
                </c:pt>
              </c:strCache>
            </c:strRef>
          </c:cat>
          <c:val>
            <c:numRef>
              <c:f>'Water Mineral Composition'!$D$57:$D$68</c:f>
              <c:numCache>
                <c:formatCode>0%</c:formatCode>
                <c:ptCount val="12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2.9999999999999996</c:v>
                </c:pt>
                <c:pt idx="4">
                  <c:v>9</c:v>
                </c:pt>
                <c:pt idx="5">
                  <c:v>5.32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894592"/>
        <c:axId val="98896128"/>
      </c:barChart>
      <c:catAx>
        <c:axId val="98894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8896128"/>
        <c:crosses val="autoZero"/>
        <c:auto val="1"/>
        <c:lblAlgn val="ctr"/>
        <c:lblOffset val="100"/>
        <c:noMultiLvlLbl val="0"/>
      </c:catAx>
      <c:valAx>
        <c:axId val="988961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of Maximum Allowable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crossAx val="98894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749440294322184"/>
          <c:y val="0.41662593899900457"/>
          <c:w val="0.16589326334208221"/>
          <c:h val="0.2479094940718618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48298-5E06-4A3E-9426-D59674AD5E57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3E769-392A-43AA-9143-C2CBAAC14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579" y="8686489"/>
            <a:ext cx="2972421" cy="457512"/>
          </a:xfrm>
          <a:prstGeom prst="rect">
            <a:avLst/>
          </a:prstGeom>
          <a:noFill/>
        </p:spPr>
        <p:txBody>
          <a:bodyPr lIns="89730" tIns="44865" rIns="89730" bIns="44865"/>
          <a:lstStyle/>
          <a:p>
            <a:fld id="{53B9A0F3-B41A-43DE-BF47-1CFF7E6CC94A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prstGeom prst="rect">
            <a:avLst/>
          </a:prstGeom>
          <a:noFill/>
          <a:ln w="9525"/>
        </p:spPr>
        <p:txBody>
          <a:bodyPr lIns="89730" tIns="44865" rIns="89730" bIns="44865"/>
          <a:lstStyle/>
          <a:p>
            <a:r>
              <a:rPr lang="en-US" smtClean="0"/>
              <a:t>Source: ODAFF</a:t>
            </a:r>
          </a:p>
          <a:p>
            <a:r>
              <a:rPr lang="en-US" smtClean="0"/>
              <a:t>Cash receipts</a:t>
            </a:r>
          </a:p>
          <a:p>
            <a:r>
              <a:rPr lang="en-US" smtClean="0"/>
              <a:t>Success attributed to integrators from NW Arkansas</a:t>
            </a:r>
          </a:p>
        </p:txBody>
      </p:sp>
    </p:spTree>
    <p:extLst>
      <p:ext uri="{BB962C8B-B14F-4D97-AF65-F5344CB8AC3E}">
        <p14:creationId xmlns:p14="http://schemas.microsoft.com/office/powerpoint/2010/main" val="155113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Plume</a:t>
            </a:r>
            <a:r>
              <a:rPr lang="en-US" baseline="0" dirty="0" smtClean="0"/>
              <a:t> distance is 10 times fan diameter. Plant trees at maximum </a:t>
            </a:r>
            <a:r>
              <a:rPr lang="en-US" baseline="0" smtClean="0"/>
              <a:t>plume distance.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3E769-392A-43AA-9143-C2CBAAC14F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6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Plume</a:t>
            </a:r>
            <a:r>
              <a:rPr lang="en-US" baseline="0" dirty="0" smtClean="0"/>
              <a:t> distance is 10 times fan diameter. Plant trees at maximum </a:t>
            </a:r>
            <a:r>
              <a:rPr lang="en-US" baseline="0" smtClean="0"/>
              <a:t>plume distance.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3E769-392A-43AA-9143-C2CBAAC14F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2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Plume</a:t>
            </a:r>
            <a:r>
              <a:rPr lang="en-US" baseline="0" dirty="0" smtClean="0"/>
              <a:t> distance is 10 times fan diameter. Plant trees at maximum </a:t>
            </a:r>
            <a:r>
              <a:rPr lang="en-US" baseline="0" smtClean="0"/>
              <a:t>plume distance.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3E769-392A-43AA-9143-C2CBAAC14F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16873-0C5D-481C-91B6-853D2752BF4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25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47921-4AC5-4410-9153-26270D8D8109}" type="slidenum">
              <a:rPr lang="en-US"/>
              <a:pPr/>
              <a:t>34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50A8FEE-C306-48F9-8320-78E6EE37315E}" type="slidenum">
              <a:rPr lang="en-US"/>
              <a:pPr/>
              <a:t>9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Starting chicks:</a:t>
            </a:r>
          </a:p>
          <a:p>
            <a:r>
              <a:rPr lang="en-US" smtClean="0"/>
              <a:t>	On floor as day olds.  Barriers moved to allow for growth.  Placed on litter to develop immunity to coccidia while still protected by maternal Abs.  </a:t>
            </a:r>
          </a:p>
          <a:p>
            <a:r>
              <a:rPr lang="en-US" smtClean="0"/>
              <a:t>0-3weeks</a:t>
            </a:r>
          </a:p>
        </p:txBody>
      </p:sp>
    </p:spTree>
    <p:extLst>
      <p:ext uri="{BB962C8B-B14F-4D97-AF65-F5344CB8AC3E}">
        <p14:creationId xmlns:p14="http://schemas.microsoft.com/office/powerpoint/2010/main" val="29437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21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0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98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fld id="{8505113B-CED9-4CC4-8B07-69F8038A1378}" type="slidenum">
              <a:rPr lang="en-US" altLang="en-US" sz="1200" b="0">
                <a:solidFill>
                  <a:srgbClr val="000000"/>
                </a:solidFill>
              </a:rPr>
              <a:pPr/>
              <a:t>20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These plantings have 3 major objectives and must be designed to best meet these goals</a:t>
            </a:r>
          </a:p>
        </p:txBody>
      </p:sp>
    </p:spTree>
    <p:extLst>
      <p:ext uri="{BB962C8B-B14F-4D97-AF65-F5344CB8AC3E}">
        <p14:creationId xmlns:p14="http://schemas.microsoft.com/office/powerpoint/2010/main" val="424275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Plume</a:t>
            </a:r>
            <a:r>
              <a:rPr lang="en-US" baseline="0" dirty="0" smtClean="0"/>
              <a:t> distance is 10 times fan diameter. Plant trees at maximum plume distance.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3E769-392A-43AA-9143-C2CBAAC14F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48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Plume</a:t>
            </a:r>
            <a:r>
              <a:rPr lang="en-US" baseline="0" dirty="0" smtClean="0"/>
              <a:t> distance is 10 times fan diameter. Plant trees at maximum </a:t>
            </a:r>
            <a:r>
              <a:rPr lang="en-US" baseline="0" smtClean="0"/>
              <a:t>plume distance.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3E769-392A-43AA-9143-C2CBAAC14F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7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7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3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C97D-DD2B-4D29-BB77-EAEE42F6C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19A8-956B-4880-8E7C-D03671ED8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13AF7-1FF8-4292-BC71-267FD26EBA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3A84F-FC84-42E9-A2CB-DA94B8E724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86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853B1-B67C-4DEA-829B-43D75DA59C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49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71301-C2D7-42C8-B1B4-67E8C5272B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8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3D612-F643-4C7F-A977-7CCADA4C02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4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B936F-2BA3-44A6-8703-D519357330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4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54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F8C11-8F3C-4099-AE92-C42AE548F3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28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5C23F-B508-4EEF-A5E2-0E782ADC47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73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C780F-77D2-49F0-BAC3-327EC11024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59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3D49E-7956-4AE7-B872-85409A018E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15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7B7D0-226C-4BC3-8E61-0774FAA050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44FC1-2FFA-4A2E-A259-B4AEB4BC45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4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4" y="19812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34" y="41148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30949-ED54-4CC3-988C-AB845324F7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70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E4457-20F8-4096-83C5-520E1A480B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17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14BBE-5B2B-44C2-BCC0-7895D10426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07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4" y="19812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4" y="41148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F9524-B131-46D4-9C27-0869447502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6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3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1A71B-918E-423B-A2F6-D927E0C5E3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1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5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9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8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7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6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EE2B5-34A5-499C-8036-86BD8A5914A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04596-8BD6-427F-907C-EDF20030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99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244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244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44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DD46F14B-69F9-44F4-9154-0A919A185248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/>
            </a:pPr>
            <a:endParaRPr lang="en-US" sz="2489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4267" b="1" i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SzPct val="75000"/>
        <a:buFont typeface="Monotype Sorts" panose="05010101010101010101" pitchFamily="2" charset="2"/>
        <a:buChar char="v"/>
        <a:defRPr sz="2844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Monotype Sorts" panose="05010101010101010101" pitchFamily="2" charset="2"/>
        <a:buChar char="4"/>
        <a:defRPr sz="2489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rct=j&amp;q=&amp;esrc=s&amp;source=images&amp;cd=&amp;cad=rja&amp;uact=8&amp;ved=0ahUKEwj78bqyl9_NAhUD7yYKHeyIDX8QjRwIBw&amp;url=http%3A%2F%2Fwww.fast-growing-trees.com%2Fblog%2Fmedium-sized-privacy-trees-to-block-nosey-neighbors%2F&amp;psig=AFQjCNHvko4wJBbFeEB4xA_h-cWa13i1Mw&amp;ust=146790629124090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yson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m/url?sa=i&amp;rct=j&amp;q=&amp;esrc=s&amp;source=images&amp;cd=&amp;cad=rja&amp;uact=8&amp;ved=0ahUKEwjps_rkmd_NAhUIWCYKHY3mD1QQjRwIBw&amp;url=http%3A%2F%2Fwww.strangeracer.com%2Fcontent%2Fitem%2F157882.html&amp;bvm=bv.126130881,d.eWE&amp;psig=AFQjCNHMiR8cb9ClSWCKXz9mpj0pAISxvQ&amp;ust=14679069682439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www.google.com/url?sa=i&amp;rct=j&amp;q=&amp;esrc=s&amp;source=images&amp;cd=&amp;cad=rja&amp;uact=8&amp;ved=0ahUKEwiCzPPQmt_NAhXD6SYKHVnrB-kQjRwIBw&amp;url=http%3A%2F%2Fimgur.com%2Fgallery%2FFO4Uyrl&amp;bvm=bv.126130881,d.eWE&amp;psig=AFQjCNEgzwqFYRENmEKSOqcPvtHQFAIDBA&amp;ust=146790709739835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com/url?sa=i&amp;rct=j&amp;q=&amp;esrc=s&amp;source=images&amp;cd=&amp;cad=rja&amp;uact=8&amp;ved=0ahUKEwjgvLCsm9_NAhVG4SYKHQ_iCa8QjRwIBw&amp;url=https%3A%2F%2Fwww.pinterest.com%2Fpin%2F253046072787294652%2F&amp;bvm=bv.126130881,d.eWE&amp;psig=AFQjCNEiCii2ReA63q5rO-YkQSMpXqqIjQ&amp;ust=146790738237210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gilbertr\Desktop\Water%20Treatments\03%20PeroiyClean%201%25.AVI" TargetMode="External"/><Relationship Id="rId1" Type="http://schemas.openxmlformats.org/officeDocument/2006/relationships/video" Target="file:///C:\Documents%20and%20Settings\gilbertr\Desktop\Water%20Treatments\17%20PWT%20%232.AVI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665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06394" y="3276600"/>
            <a:ext cx="7772400" cy="1470025"/>
          </a:xfrm>
        </p:spPr>
        <p:txBody>
          <a:bodyPr/>
          <a:lstStyle/>
          <a:p>
            <a:r>
              <a:rPr lang="en-US" b="1" dirty="0" smtClean="0"/>
              <a:t>Key Considerations When Siting New Poultry Barns</a:t>
            </a:r>
            <a:endParaRPr lang="en-US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47800" y="48768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Josh Payne, Oklahoma State University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Susan Watkins, University of Arkansas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U of A University of Arkansas Division of Agriculture Research and Extension University of Arkansas Syst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6612" y="5681537"/>
            <a:ext cx="1957388" cy="1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Extension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7" y="5613400"/>
            <a:ext cx="121754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83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susan\curt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E:\susan\Curtains2 infa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76401"/>
            <a:ext cx="44958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Oval 4"/>
          <p:cNvSpPr>
            <a:spLocks noChangeArrowheads="1"/>
          </p:cNvSpPr>
          <p:nvPr/>
        </p:nvSpPr>
        <p:spPr bwMode="auto">
          <a:xfrm>
            <a:off x="6477000" y="2667000"/>
            <a:ext cx="990600" cy="9144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6477000" y="2895600"/>
            <a:ext cx="982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65.8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ºF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830818"/>
            <a:ext cx="17621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2520" y="5562600"/>
            <a:ext cx="6202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Curtain sided houses-</a:t>
            </a:r>
          </a:p>
          <a:p>
            <a:r>
              <a:rPr lang="en-US" sz="2400" dirty="0" smtClean="0"/>
              <a:t>Temperature control vulnerable to sun and wind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533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57800" y="524077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outside on cold day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oy May 2010 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3" name="Picture 2" descr="Hous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276600"/>
            <a:ext cx="4343400" cy="3257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19600"/>
            <a:ext cx="36950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side wall house much like </a:t>
            </a:r>
          </a:p>
          <a:p>
            <a:r>
              <a:rPr lang="en-US" dirty="0" smtClean="0"/>
              <a:t>a residential home and can provide</a:t>
            </a:r>
          </a:p>
          <a:p>
            <a:r>
              <a:rPr lang="en-US" dirty="0" smtClean="0"/>
              <a:t>the perfect environment no matter</a:t>
            </a:r>
          </a:p>
          <a:p>
            <a:r>
              <a:rPr lang="en-US" dirty="0" smtClean="0"/>
              <a:t> what the outside weather conditions</a:t>
            </a:r>
          </a:p>
          <a:p>
            <a:r>
              <a:rPr lang="en-US" dirty="0" smtClean="0"/>
              <a:t>Walls-R16</a:t>
            </a:r>
          </a:p>
          <a:p>
            <a:r>
              <a:rPr lang="en-US" dirty="0" smtClean="0"/>
              <a:t>Drop ceiling –R26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have enough land to expand, if desired?</a:t>
            </a:r>
          </a:p>
          <a:p>
            <a:r>
              <a:rPr lang="en-US" dirty="0" smtClean="0"/>
              <a:t>Will there be proper drainage?</a:t>
            </a:r>
          </a:p>
          <a:p>
            <a:pPr lvl="1"/>
            <a:r>
              <a:rPr lang="en-US" dirty="0" smtClean="0"/>
              <a:t>Around roads</a:t>
            </a:r>
          </a:p>
          <a:p>
            <a:pPr lvl="1"/>
            <a:r>
              <a:rPr lang="en-US" dirty="0" smtClean="0"/>
              <a:t>Around houses</a:t>
            </a:r>
            <a:endParaRPr lang="en-US" dirty="0"/>
          </a:p>
        </p:txBody>
      </p:sp>
      <p:pic>
        <p:nvPicPr>
          <p:cNvPr id="4" name="Picture 6" descr="hou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039" y="3352800"/>
            <a:ext cx="3807517" cy="3048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1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 Setbacks and Easements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Setbacks from property lines, frontage roads, etc. can vary. </a:t>
            </a:r>
          </a:p>
          <a:p>
            <a:pPr marL="0" indent="0">
              <a:buNone/>
            </a:pPr>
            <a:r>
              <a:rPr lang="en-US" dirty="0" smtClean="0"/>
              <a:t>    Research the requirements</a:t>
            </a:r>
          </a:p>
          <a:p>
            <a:pPr lvl="1"/>
            <a:r>
              <a:rPr lang="en-US" dirty="0" smtClean="0"/>
              <a:t>County</a:t>
            </a:r>
          </a:p>
          <a:p>
            <a:pPr lvl="1"/>
            <a:r>
              <a:rPr lang="en-US" dirty="0" smtClean="0"/>
              <a:t>State</a:t>
            </a:r>
          </a:p>
          <a:p>
            <a:pPr lvl="1"/>
            <a:r>
              <a:rPr lang="en-US" dirty="0" smtClean="0"/>
              <a:t>Poultry company</a:t>
            </a:r>
          </a:p>
          <a:p>
            <a:r>
              <a:rPr lang="en-US" dirty="0" smtClean="0"/>
              <a:t>Acquire and keep </a:t>
            </a:r>
            <a:r>
              <a:rPr lang="en-US" dirty="0" smtClean="0"/>
              <a:t>any/all </a:t>
            </a:r>
            <a:r>
              <a:rPr lang="en-US" dirty="0" smtClean="0"/>
              <a:t>documentation stating required setbacks</a:t>
            </a:r>
          </a:p>
          <a:p>
            <a:r>
              <a:rPr lang="en-US" dirty="0" smtClean="0"/>
              <a:t>Do not rely on word of mouth or suggestions- Do your homework and document!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Neighbors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45259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Who are neighbors?</a:t>
            </a:r>
          </a:p>
          <a:p>
            <a:r>
              <a:rPr lang="en-US" dirty="0" smtClean="0"/>
              <a:t>How close are they?</a:t>
            </a:r>
          </a:p>
          <a:p>
            <a:r>
              <a:rPr lang="en-US" dirty="0" smtClean="0"/>
              <a:t>Do you currently have good relationships with the neighbors?</a:t>
            </a:r>
          </a:p>
          <a:p>
            <a:r>
              <a:rPr lang="en-US" dirty="0" smtClean="0"/>
              <a:t>Do they have a garden? If yes, offer them free litter.</a:t>
            </a:r>
          </a:p>
          <a:p>
            <a:r>
              <a:rPr lang="en-US" dirty="0" smtClean="0"/>
              <a:t>Can a wind block or shelter belt be planted to limit odors and visibility of farm?</a:t>
            </a:r>
          </a:p>
          <a:p>
            <a:pPr lvl="1"/>
            <a:r>
              <a:rPr lang="en-US" dirty="0" smtClean="0"/>
              <a:t>“If you can’t see it, it doesn’t smell as bad”</a:t>
            </a:r>
            <a:endParaRPr lang="en-US" dirty="0"/>
          </a:p>
        </p:txBody>
      </p:sp>
      <p:pic>
        <p:nvPicPr>
          <p:cNvPr id="3074" name="Picture 2" descr="http://www.fast-growing-trees.com/blog/wp-content/uploads/2015/07/iStock_000014797417_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11" y="45720"/>
            <a:ext cx="1504949" cy="2257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97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Neighbor consideration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Understand and comply with distance requirements to existing dwellings and property lines</a:t>
            </a:r>
          </a:p>
          <a:p>
            <a:r>
              <a:rPr lang="en-US" dirty="0" smtClean="0"/>
              <a:t>If possible, orient fan exhaust so that it blows away from neighbors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962400"/>
            <a:ext cx="3657600" cy="2743200"/>
          </a:xfrm>
          <a:prstGeom prst="rect">
            <a:avLst/>
          </a:prstGeom>
        </p:spPr>
      </p:pic>
      <p:pic>
        <p:nvPicPr>
          <p:cNvPr id="3074" name="Picture 2" descr="Z:\Pictures with Thumbnails\Preston Keller Farm\Tunnel Fans Outsid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09950"/>
            <a:ext cx="45974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Neighbor Consideration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location of litter storage barn(s) or compost building</a:t>
            </a:r>
          </a:p>
          <a:p>
            <a:r>
              <a:rPr lang="en-US" dirty="0"/>
              <a:t>If incinerator will be used for                      </a:t>
            </a:r>
            <a:r>
              <a:rPr lang="en-US" dirty="0" smtClean="0"/>
              <a:t>mortality</a:t>
            </a:r>
            <a:r>
              <a:rPr lang="en-US" dirty="0"/>
              <a:t>, </a:t>
            </a:r>
            <a:r>
              <a:rPr lang="en-US" dirty="0" smtClean="0"/>
              <a:t>consider prevailing </a:t>
            </a:r>
            <a:r>
              <a:rPr lang="en-US" dirty="0"/>
              <a:t>winds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69" y="4953000"/>
            <a:ext cx="2540000" cy="1905000"/>
          </a:xfrm>
          <a:prstGeom prst="rect">
            <a:avLst/>
          </a:prstGeom>
        </p:spPr>
      </p:pic>
      <p:pic>
        <p:nvPicPr>
          <p:cNvPr id="5" name="Content Placeholder 4" descr="compost bins 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2" y="4953000"/>
            <a:ext cx="2567934" cy="1905000"/>
          </a:xfrm>
          <a:prstGeom prst="rect">
            <a:avLst/>
          </a:prstGeom>
        </p:spPr>
      </p:pic>
      <p:pic>
        <p:nvPicPr>
          <p:cNvPr id="6" name="Picture 5" descr="litter storage 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4838700"/>
            <a:ext cx="3037028" cy="20193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6977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My Documents\Susan Work\composting\ooz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24" y="3517173"/>
            <a:ext cx="4419600" cy="331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My Documents\Susan Work\composting\P82302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" y="3520831"/>
            <a:ext cx="4419600" cy="331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Sanitary Mortality Disposal</a:t>
            </a:r>
            <a:br>
              <a:rPr lang="en-US" dirty="0" smtClean="0"/>
            </a:br>
            <a:r>
              <a:rPr lang="en-US" dirty="0" smtClean="0"/>
              <a:t>Crucial for Good </a:t>
            </a:r>
            <a:r>
              <a:rPr lang="en-US" dirty="0"/>
              <a:t>N</a:t>
            </a:r>
            <a:r>
              <a:rPr lang="en-US" dirty="0" smtClean="0"/>
              <a:t>eighbor </a:t>
            </a:r>
            <a:r>
              <a:rPr lang="en-US" dirty="0"/>
              <a:t>P</a:t>
            </a:r>
            <a:r>
              <a:rPr lang="en-US" dirty="0" smtClean="0"/>
              <a:t>olicy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4600" y="1524000"/>
            <a:ext cx="4267200" cy="16764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Improper management 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 smtClean="0"/>
              <a:t>of compost bins leads to </a:t>
            </a:r>
          </a:p>
          <a:p>
            <a:pPr marL="0" indent="0" algn="ctr">
              <a:buNone/>
            </a:pPr>
            <a:r>
              <a:rPr lang="en-US" sz="3600" dirty="0"/>
              <a:t>u</a:t>
            </a:r>
            <a:r>
              <a:rPr lang="en-US" sz="3600" dirty="0" smtClean="0"/>
              <a:t>npleasant odors-poor </a:t>
            </a:r>
          </a:p>
          <a:p>
            <a:pPr marL="0" indent="0" algn="ctr">
              <a:buNone/>
            </a:pPr>
            <a:r>
              <a:rPr lang="en-US" sz="3600" dirty="0" smtClean="0"/>
              <a:t>neighbor relations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22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r>
              <a:rPr lang="en-US" dirty="0" smtClean="0"/>
              <a:t>Disgruntled Neighbors = Lawsuits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924800" cy="5257800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r>
              <a:rPr lang="en-US" sz="2800" dirty="0" smtClean="0"/>
              <a:t>Class-action lawsuit by homeowners in Morrison, Tenn., has been filed against seven defendants, including </a:t>
            </a:r>
            <a:r>
              <a:rPr lang="en-US" sz="2800" dirty="0" smtClean="0">
                <a:hlinkClick r:id="rId3"/>
              </a:rPr>
              <a:t>Tyson</a:t>
            </a:r>
            <a:r>
              <a:rPr lang="en-US" sz="2800" dirty="0" smtClean="0"/>
              <a:t>, in September 2009. The residents are angered about the odor emitted from the  10 house chicken facility that houses 400,000 birds.</a:t>
            </a:r>
          </a:p>
          <a:p>
            <a:r>
              <a:rPr lang="en-US" sz="2800" dirty="0" smtClean="0"/>
              <a:t>The suit contends the plant generates “noxious gases, smoke, dust, fumes and odors” that nauseate neighbors and force them to stay indoors away from the stench.</a:t>
            </a:r>
          </a:p>
          <a:p>
            <a:r>
              <a:rPr lang="en-US" sz="2800" dirty="0" smtClean="0"/>
              <a:t>In all, 65 residents </a:t>
            </a:r>
            <a:r>
              <a:rPr lang="en-US" sz="2800" dirty="0" smtClean="0"/>
              <a:t>were</a:t>
            </a:r>
            <a:r>
              <a:rPr lang="en-US" sz="2800" dirty="0" smtClean="0"/>
              <a:t> </a:t>
            </a:r>
            <a:r>
              <a:rPr lang="en-US" sz="2800" dirty="0" smtClean="0"/>
              <a:t>part of the class-action </a:t>
            </a:r>
            <a:r>
              <a:rPr lang="en-US" sz="2800" dirty="0" smtClean="0"/>
              <a:t>lawsuit which was settled by private treaty.</a:t>
            </a:r>
            <a:endParaRPr lang="en-US" sz="2800" dirty="0" smtClean="0"/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74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686800" cy="1143000"/>
          </a:xfrm>
        </p:spPr>
        <p:txBody>
          <a:bodyPr/>
          <a:lstStyle/>
          <a:p>
            <a:r>
              <a:rPr lang="en-US" dirty="0" smtClean="0"/>
              <a:t>Vegetative buffer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924800" cy="5257800"/>
          </a:xfrm>
        </p:spPr>
        <p:txBody>
          <a:bodyPr>
            <a:normAutofit/>
          </a:bodyPr>
          <a:lstStyle/>
          <a:p>
            <a:pPr eaLnBrk="1" hangingPunct="1"/>
            <a:endParaRPr lang="en-US" dirty="0" smtClean="0"/>
          </a:p>
          <a:p>
            <a:r>
              <a:rPr lang="en-US" sz="2800" dirty="0" smtClean="0"/>
              <a:t>Creates positive farm image</a:t>
            </a:r>
          </a:p>
          <a:p>
            <a:r>
              <a:rPr lang="en-US" sz="2800" dirty="0" smtClean="0"/>
              <a:t>Landscape appearance and increases property value</a:t>
            </a:r>
          </a:p>
          <a:p>
            <a:r>
              <a:rPr lang="en-US" sz="2800" dirty="0" smtClean="0"/>
              <a:t>Blocks view of houses, waste facilities and farm activities</a:t>
            </a:r>
          </a:p>
          <a:p>
            <a:r>
              <a:rPr lang="en-US" sz="2800" dirty="0" smtClean="0"/>
              <a:t>Reduces odor, dust, feathers, noise, etc.</a:t>
            </a:r>
          </a:p>
          <a:p>
            <a:r>
              <a:rPr lang="en-US" sz="2800" dirty="0" smtClean="0"/>
              <a:t>Out of site, out of mind!</a:t>
            </a:r>
          </a:p>
          <a:p>
            <a:r>
              <a:rPr lang="en-US" sz="2800" dirty="0" smtClean="0"/>
              <a:t>Attractive farms have less odor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4" descr="Imag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8115"/>
            <a:ext cx="3309262" cy="242246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Presentation based on a fact sheet prepared by Chris Hall, Reliable Poultry Springdale, 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7067" y="381000"/>
            <a:ext cx="8500533" cy="6096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Goals of Vegetative Buffer (VB)</a:t>
            </a:r>
          </a:p>
        </p:txBody>
      </p:sp>
      <p:pic>
        <p:nvPicPr>
          <p:cNvPr id="6147" name="Picture 3" descr="na01441_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0" y="2751667"/>
            <a:ext cx="1422400" cy="29125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9940" name="Tree"/>
          <p:cNvSpPr>
            <a:spLocks noEditPoints="1" noChangeArrowheads="1"/>
          </p:cNvSpPr>
          <p:nvPr/>
        </p:nvSpPr>
        <p:spPr bwMode="auto">
          <a:xfrm>
            <a:off x="4470400" y="3699933"/>
            <a:ext cx="812800" cy="1964267"/>
          </a:xfrm>
          <a:custGeom>
            <a:avLst/>
            <a:gdLst>
              <a:gd name="G0" fmla="+- 0 0 0"/>
              <a:gd name="G1" fmla="*/ 19592 1 3"/>
              <a:gd name="G2" fmla="*/ 19592 2 3"/>
              <a:gd name="G3" fmla="+- 19592 0 0"/>
              <a:gd name="T0" fmla="*/ 10800 w 21600"/>
              <a:gd name="T1" fmla="*/ 0 h 21600"/>
              <a:gd name="T2" fmla="*/ 6171 w 21600"/>
              <a:gd name="T3" fmla="*/ 6531 h 21600"/>
              <a:gd name="T4" fmla="*/ 3086 w 21600"/>
              <a:gd name="T5" fmla="*/ 13061 h 21600"/>
              <a:gd name="T6" fmla="*/ 0 w 21600"/>
              <a:gd name="T7" fmla="*/ 19592 h 21600"/>
              <a:gd name="T8" fmla="*/ 15429 w 21600"/>
              <a:gd name="T9" fmla="*/ 6531 h 21600"/>
              <a:gd name="T10" fmla="*/ 18514 w 21600"/>
              <a:gd name="T11" fmla="*/ 13061 h 21600"/>
              <a:gd name="T12" fmla="*/ 21600 w 21600"/>
              <a:gd name="T13" fmla="*/ 19592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9592"/>
                </a:moveTo>
                <a:lnTo>
                  <a:pt x="9257" y="19592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9592"/>
                </a:lnTo>
                <a:lnTo>
                  <a:pt x="21600" y="19592"/>
                </a:lnTo>
                <a:lnTo>
                  <a:pt x="12343" y="13061"/>
                </a:lnTo>
                <a:lnTo>
                  <a:pt x="18514" y="13061"/>
                </a:lnTo>
                <a:lnTo>
                  <a:pt x="12343" y="6531"/>
                </a:lnTo>
                <a:lnTo>
                  <a:pt x="15429" y="6531"/>
                </a:lnTo>
                <a:lnTo>
                  <a:pt x="10800" y="0"/>
                </a:lnTo>
                <a:lnTo>
                  <a:pt x="6171" y="6531"/>
                </a:lnTo>
                <a:lnTo>
                  <a:pt x="9257" y="6531"/>
                </a:lnTo>
                <a:lnTo>
                  <a:pt x="3086" y="13061"/>
                </a:lnTo>
                <a:lnTo>
                  <a:pt x="9257" y="1306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0" y="5664200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8466667" y="3903133"/>
            <a:ext cx="0" cy="176106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8398933" y="3903133"/>
            <a:ext cx="7450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8398933" y="4715933"/>
            <a:ext cx="135467" cy="33866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398933" y="5054600"/>
            <a:ext cx="135467" cy="33866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1319946" name="Tree"/>
          <p:cNvSpPr>
            <a:spLocks noEditPoints="1" noChangeArrowheads="1"/>
          </p:cNvSpPr>
          <p:nvPr/>
        </p:nvSpPr>
        <p:spPr bwMode="auto">
          <a:xfrm>
            <a:off x="3793067" y="4309533"/>
            <a:ext cx="609600" cy="1354667"/>
          </a:xfrm>
          <a:custGeom>
            <a:avLst/>
            <a:gdLst>
              <a:gd name="G0" fmla="+- 0 0 0"/>
              <a:gd name="G1" fmla="*/ 19592 1 3"/>
              <a:gd name="G2" fmla="*/ 19592 2 3"/>
              <a:gd name="G3" fmla="+- 19592 0 0"/>
              <a:gd name="T0" fmla="*/ 10800 w 21600"/>
              <a:gd name="T1" fmla="*/ 0 h 21600"/>
              <a:gd name="T2" fmla="*/ 6171 w 21600"/>
              <a:gd name="T3" fmla="*/ 6531 h 21600"/>
              <a:gd name="T4" fmla="*/ 3086 w 21600"/>
              <a:gd name="T5" fmla="*/ 13061 h 21600"/>
              <a:gd name="T6" fmla="*/ 0 w 21600"/>
              <a:gd name="T7" fmla="*/ 19592 h 21600"/>
              <a:gd name="T8" fmla="*/ 15429 w 21600"/>
              <a:gd name="T9" fmla="*/ 6531 h 21600"/>
              <a:gd name="T10" fmla="*/ 18514 w 21600"/>
              <a:gd name="T11" fmla="*/ 13061 h 21600"/>
              <a:gd name="T12" fmla="*/ 21600 w 21600"/>
              <a:gd name="T13" fmla="*/ 19592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9592"/>
                </a:moveTo>
                <a:lnTo>
                  <a:pt x="9257" y="19592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9592"/>
                </a:lnTo>
                <a:lnTo>
                  <a:pt x="21600" y="19592"/>
                </a:lnTo>
                <a:lnTo>
                  <a:pt x="12343" y="13061"/>
                </a:lnTo>
                <a:lnTo>
                  <a:pt x="18514" y="13061"/>
                </a:lnTo>
                <a:lnTo>
                  <a:pt x="12343" y="6531"/>
                </a:lnTo>
                <a:lnTo>
                  <a:pt x="15429" y="6531"/>
                </a:lnTo>
                <a:lnTo>
                  <a:pt x="10800" y="0"/>
                </a:lnTo>
                <a:lnTo>
                  <a:pt x="6171" y="6531"/>
                </a:lnTo>
                <a:lnTo>
                  <a:pt x="9257" y="6531"/>
                </a:lnTo>
                <a:lnTo>
                  <a:pt x="3086" y="13061"/>
                </a:lnTo>
                <a:lnTo>
                  <a:pt x="9257" y="1306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 rot="10800000" flipV="1">
            <a:off x="5283200" y="5257800"/>
            <a:ext cx="677333" cy="203200"/>
          </a:xfrm>
          <a:prstGeom prst="curvedDownArrow">
            <a:avLst>
              <a:gd name="adj1" fmla="val 51389"/>
              <a:gd name="adj2" fmla="val 133333"/>
              <a:gd name="adj3" fmla="val 33333"/>
            </a:avLst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1319948" name="Rectangle 12"/>
          <p:cNvSpPr>
            <a:spLocks noGrp="1" noChangeArrowheads="1"/>
          </p:cNvSpPr>
          <p:nvPr>
            <p:ph type="body" sz="half" idx="2"/>
          </p:nvPr>
        </p:nvSpPr>
        <p:spPr>
          <a:xfrm rot="10800000">
            <a:off x="5283200" y="4648200"/>
            <a:ext cx="677333" cy="203200"/>
          </a:xfrm>
          <a:prstGeom prst="curvedDownArrow">
            <a:avLst>
              <a:gd name="adj1" fmla="val 51389"/>
              <a:gd name="adj2" fmla="val 133333"/>
              <a:gd name="adj3" fmla="val 33333"/>
            </a:avLst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en-US" sz="2133" dirty="0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7586134" y="4919133"/>
            <a:ext cx="677333" cy="33866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6434667" y="4919133"/>
            <a:ext cx="677333" cy="33866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5215467" y="4986867"/>
            <a:ext cx="677333" cy="203200"/>
          </a:xfrm>
          <a:prstGeom prst="leftArrow">
            <a:avLst>
              <a:gd name="adj1" fmla="val 50000"/>
              <a:gd name="adj2" fmla="val 8333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1083734" y="1600200"/>
            <a:ext cx="677333" cy="67733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761067" y="2074333"/>
            <a:ext cx="3725333" cy="142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1557867" y="2480733"/>
            <a:ext cx="3725333" cy="142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1964267" y="1667933"/>
            <a:ext cx="3725333" cy="142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6299200" y="3361267"/>
            <a:ext cx="2032000" cy="74506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6366933" y="3903133"/>
            <a:ext cx="2032000" cy="74506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6366933" y="4377267"/>
            <a:ext cx="2032000" cy="74506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5757333" y="5664200"/>
            <a:ext cx="0" cy="541867"/>
          </a:xfrm>
          <a:prstGeom prst="line">
            <a:avLst/>
          </a:prstGeom>
          <a:noFill/>
          <a:ln w="88900" cmpd="tri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>
            <a:off x="4944533" y="5731933"/>
            <a:ext cx="0" cy="541867"/>
          </a:xfrm>
          <a:prstGeom prst="line">
            <a:avLst/>
          </a:prstGeom>
          <a:noFill/>
          <a:ln w="88900" cmpd="tri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4131733" y="5731933"/>
            <a:ext cx="0" cy="541867"/>
          </a:xfrm>
          <a:prstGeom prst="line">
            <a:avLst/>
          </a:prstGeom>
          <a:noFill/>
          <a:ln w="88900" cmpd="tri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 flipH="1">
            <a:off x="4064000" y="5596467"/>
            <a:ext cx="5080000" cy="203200"/>
          </a:xfrm>
          <a:prstGeom prst="line">
            <a:avLst/>
          </a:prstGeom>
          <a:noFill/>
          <a:ln w="9525" cap="rnd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H="1">
            <a:off x="4064000" y="5799667"/>
            <a:ext cx="5080000" cy="338667"/>
          </a:xfrm>
          <a:prstGeom prst="line">
            <a:avLst/>
          </a:prstGeom>
          <a:noFill/>
          <a:ln w="9525" cap="rnd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cxnSp>
        <p:nvCxnSpPr>
          <p:cNvPr id="6172" name="AutoShape 28"/>
          <p:cNvCxnSpPr>
            <a:cxnSpLocks noChangeShapeType="1"/>
          </p:cNvCxnSpPr>
          <p:nvPr/>
        </p:nvCxnSpPr>
        <p:spPr bwMode="auto">
          <a:xfrm flipV="1">
            <a:off x="406400" y="2616200"/>
            <a:ext cx="7924800" cy="209973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3" name="AutoShape 29"/>
          <p:cNvCxnSpPr>
            <a:cxnSpLocks noChangeShapeType="1"/>
          </p:cNvCxnSpPr>
          <p:nvPr/>
        </p:nvCxnSpPr>
        <p:spPr bwMode="auto">
          <a:xfrm flipV="1">
            <a:off x="406400" y="2209800"/>
            <a:ext cx="8060267" cy="149013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4" name="Line 30"/>
          <p:cNvSpPr>
            <a:spLocks noChangeShapeType="1"/>
          </p:cNvSpPr>
          <p:nvPr/>
        </p:nvSpPr>
        <p:spPr bwMode="auto">
          <a:xfrm>
            <a:off x="1083733" y="4851400"/>
            <a:ext cx="277706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75" name="Line 31"/>
          <p:cNvSpPr>
            <a:spLocks noChangeShapeType="1"/>
          </p:cNvSpPr>
          <p:nvPr/>
        </p:nvSpPr>
        <p:spPr bwMode="auto">
          <a:xfrm>
            <a:off x="1083733" y="5190067"/>
            <a:ext cx="277706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sp>
        <p:nvSpPr>
          <p:cNvPr id="6176" name="Line 32"/>
          <p:cNvSpPr>
            <a:spLocks noChangeShapeType="1"/>
          </p:cNvSpPr>
          <p:nvPr/>
        </p:nvSpPr>
        <p:spPr bwMode="auto">
          <a:xfrm>
            <a:off x="1151467" y="4512733"/>
            <a:ext cx="277706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489" b="1">
              <a:solidFill>
                <a:srgbClr val="FFFF99"/>
              </a:solidFill>
            </a:endParaRPr>
          </a:p>
        </p:txBody>
      </p:sp>
      <p:grpSp>
        <p:nvGrpSpPr>
          <p:cNvPr id="6177" name="Group 33"/>
          <p:cNvGrpSpPr>
            <a:grpSpLocks/>
          </p:cNvGrpSpPr>
          <p:nvPr/>
        </p:nvGrpSpPr>
        <p:grpSpPr bwMode="auto">
          <a:xfrm>
            <a:off x="0" y="4445000"/>
            <a:ext cx="1636889" cy="1202267"/>
            <a:chOff x="170" y="2649"/>
            <a:chExt cx="1160" cy="852"/>
          </a:xfrm>
        </p:grpSpPr>
        <p:sp>
          <p:nvSpPr>
            <p:cNvPr id="6182" name="Freeform 34"/>
            <p:cNvSpPr>
              <a:spLocks/>
            </p:cNvSpPr>
            <p:nvPr/>
          </p:nvSpPr>
          <p:spPr bwMode="auto">
            <a:xfrm>
              <a:off x="170" y="3187"/>
              <a:ext cx="1160" cy="314"/>
            </a:xfrm>
            <a:custGeom>
              <a:avLst/>
              <a:gdLst>
                <a:gd name="T0" fmla="*/ 5 w 2320"/>
                <a:gd name="T1" fmla="*/ 2 h 628"/>
                <a:gd name="T2" fmla="*/ 5 w 2320"/>
                <a:gd name="T3" fmla="*/ 2 h 628"/>
                <a:gd name="T4" fmla="*/ 5 w 2320"/>
                <a:gd name="T5" fmla="*/ 2 h 628"/>
                <a:gd name="T6" fmla="*/ 6 w 2320"/>
                <a:gd name="T7" fmla="*/ 2 h 628"/>
                <a:gd name="T8" fmla="*/ 7 w 2320"/>
                <a:gd name="T9" fmla="*/ 2 h 628"/>
                <a:gd name="T10" fmla="*/ 7 w 2320"/>
                <a:gd name="T11" fmla="*/ 1 h 628"/>
                <a:gd name="T12" fmla="*/ 9 w 2320"/>
                <a:gd name="T13" fmla="*/ 1 h 628"/>
                <a:gd name="T14" fmla="*/ 9 w 2320"/>
                <a:gd name="T15" fmla="*/ 1 h 628"/>
                <a:gd name="T16" fmla="*/ 9 w 2320"/>
                <a:gd name="T17" fmla="*/ 1 h 628"/>
                <a:gd name="T18" fmla="*/ 9 w 2320"/>
                <a:gd name="T19" fmla="*/ 1 h 628"/>
                <a:gd name="T20" fmla="*/ 9 w 2320"/>
                <a:gd name="T21" fmla="*/ 1 h 628"/>
                <a:gd name="T22" fmla="*/ 9 w 2320"/>
                <a:gd name="T23" fmla="*/ 1 h 628"/>
                <a:gd name="T24" fmla="*/ 9 w 2320"/>
                <a:gd name="T25" fmla="*/ 1 h 628"/>
                <a:gd name="T26" fmla="*/ 9 w 2320"/>
                <a:gd name="T27" fmla="*/ 1 h 628"/>
                <a:gd name="T28" fmla="*/ 9 w 2320"/>
                <a:gd name="T29" fmla="*/ 1 h 628"/>
                <a:gd name="T30" fmla="*/ 7 w 2320"/>
                <a:gd name="T31" fmla="*/ 1 h 628"/>
                <a:gd name="T32" fmla="*/ 7 w 2320"/>
                <a:gd name="T33" fmla="*/ 1 h 628"/>
                <a:gd name="T34" fmla="*/ 7 w 2320"/>
                <a:gd name="T35" fmla="*/ 1 h 628"/>
                <a:gd name="T36" fmla="*/ 6 w 2320"/>
                <a:gd name="T37" fmla="*/ 1 h 628"/>
                <a:gd name="T38" fmla="*/ 6 w 2320"/>
                <a:gd name="T39" fmla="*/ 1 h 628"/>
                <a:gd name="T40" fmla="*/ 5 w 2320"/>
                <a:gd name="T41" fmla="*/ 1 h 628"/>
                <a:gd name="T42" fmla="*/ 5 w 2320"/>
                <a:gd name="T43" fmla="*/ 1 h 628"/>
                <a:gd name="T44" fmla="*/ 5 w 2320"/>
                <a:gd name="T45" fmla="*/ 1 h 628"/>
                <a:gd name="T46" fmla="*/ 3 w 2320"/>
                <a:gd name="T47" fmla="*/ 1 h 628"/>
                <a:gd name="T48" fmla="*/ 2 w 2320"/>
                <a:gd name="T49" fmla="*/ 1 h 628"/>
                <a:gd name="T50" fmla="*/ 2 w 2320"/>
                <a:gd name="T51" fmla="*/ 1 h 628"/>
                <a:gd name="T52" fmla="*/ 1 w 2320"/>
                <a:gd name="T53" fmla="*/ 1 h 628"/>
                <a:gd name="T54" fmla="*/ 1 w 2320"/>
                <a:gd name="T55" fmla="*/ 1 h 628"/>
                <a:gd name="T56" fmla="*/ 1 w 2320"/>
                <a:gd name="T57" fmla="*/ 1 h 628"/>
                <a:gd name="T58" fmla="*/ 1 w 2320"/>
                <a:gd name="T59" fmla="*/ 1 h 628"/>
                <a:gd name="T60" fmla="*/ 1 w 2320"/>
                <a:gd name="T61" fmla="*/ 1 h 628"/>
                <a:gd name="T62" fmla="*/ 0 w 2320"/>
                <a:gd name="T63" fmla="*/ 1 h 628"/>
                <a:gd name="T64" fmla="*/ 1 w 2320"/>
                <a:gd name="T65" fmla="*/ 1 h 628"/>
                <a:gd name="T66" fmla="*/ 1 w 2320"/>
                <a:gd name="T67" fmla="*/ 1 h 628"/>
                <a:gd name="T68" fmla="*/ 1 w 2320"/>
                <a:gd name="T69" fmla="*/ 1 h 628"/>
                <a:gd name="T70" fmla="*/ 1 w 2320"/>
                <a:gd name="T71" fmla="*/ 1 h 628"/>
                <a:gd name="T72" fmla="*/ 1 w 2320"/>
                <a:gd name="T73" fmla="*/ 1 h 628"/>
                <a:gd name="T74" fmla="*/ 1 w 2320"/>
                <a:gd name="T75" fmla="*/ 1 h 628"/>
                <a:gd name="T76" fmla="*/ 1 w 2320"/>
                <a:gd name="T77" fmla="*/ 1 h 628"/>
                <a:gd name="T78" fmla="*/ 2 w 2320"/>
                <a:gd name="T79" fmla="*/ 1 h 628"/>
                <a:gd name="T80" fmla="*/ 2 w 2320"/>
                <a:gd name="T81" fmla="*/ 1 h 628"/>
                <a:gd name="T82" fmla="*/ 3 w 2320"/>
                <a:gd name="T83" fmla="*/ 1 h 628"/>
                <a:gd name="T84" fmla="*/ 5 w 2320"/>
                <a:gd name="T85" fmla="*/ 2 h 6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20"/>
                <a:gd name="T130" fmla="*/ 0 h 628"/>
                <a:gd name="T131" fmla="*/ 2320 w 2320"/>
                <a:gd name="T132" fmla="*/ 628 h 6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20" h="628">
                  <a:moveTo>
                    <a:pt x="1034" y="533"/>
                  </a:moveTo>
                  <a:lnTo>
                    <a:pt x="1087" y="559"/>
                  </a:lnTo>
                  <a:lnTo>
                    <a:pt x="1140" y="582"/>
                  </a:lnTo>
                  <a:lnTo>
                    <a:pt x="1195" y="599"/>
                  </a:lnTo>
                  <a:lnTo>
                    <a:pt x="1251" y="612"/>
                  </a:lnTo>
                  <a:lnTo>
                    <a:pt x="1306" y="621"/>
                  </a:lnTo>
                  <a:lnTo>
                    <a:pt x="1361" y="626"/>
                  </a:lnTo>
                  <a:lnTo>
                    <a:pt x="1418" y="628"/>
                  </a:lnTo>
                  <a:lnTo>
                    <a:pt x="1473" y="626"/>
                  </a:lnTo>
                  <a:lnTo>
                    <a:pt x="1528" y="621"/>
                  </a:lnTo>
                  <a:lnTo>
                    <a:pt x="1583" y="613"/>
                  </a:lnTo>
                  <a:lnTo>
                    <a:pt x="1637" y="602"/>
                  </a:lnTo>
                  <a:lnTo>
                    <a:pt x="1692" y="589"/>
                  </a:lnTo>
                  <a:lnTo>
                    <a:pt x="1743" y="574"/>
                  </a:lnTo>
                  <a:lnTo>
                    <a:pt x="1795" y="556"/>
                  </a:lnTo>
                  <a:lnTo>
                    <a:pt x="1845" y="537"/>
                  </a:lnTo>
                  <a:lnTo>
                    <a:pt x="1893" y="517"/>
                  </a:lnTo>
                  <a:lnTo>
                    <a:pt x="1940" y="493"/>
                  </a:lnTo>
                  <a:lnTo>
                    <a:pt x="1985" y="470"/>
                  </a:lnTo>
                  <a:lnTo>
                    <a:pt x="2028" y="447"/>
                  </a:lnTo>
                  <a:lnTo>
                    <a:pt x="2069" y="422"/>
                  </a:lnTo>
                  <a:lnTo>
                    <a:pt x="2107" y="398"/>
                  </a:lnTo>
                  <a:lnTo>
                    <a:pt x="2143" y="373"/>
                  </a:lnTo>
                  <a:lnTo>
                    <a:pt x="2176" y="347"/>
                  </a:lnTo>
                  <a:lnTo>
                    <a:pt x="2206" y="323"/>
                  </a:lnTo>
                  <a:lnTo>
                    <a:pt x="2233" y="299"/>
                  </a:lnTo>
                  <a:lnTo>
                    <a:pt x="2257" y="275"/>
                  </a:lnTo>
                  <a:lnTo>
                    <a:pt x="2277" y="253"/>
                  </a:lnTo>
                  <a:lnTo>
                    <a:pt x="2294" y="232"/>
                  </a:lnTo>
                  <a:lnTo>
                    <a:pt x="2307" y="212"/>
                  </a:lnTo>
                  <a:lnTo>
                    <a:pt x="2316" y="195"/>
                  </a:lnTo>
                  <a:lnTo>
                    <a:pt x="2320" y="179"/>
                  </a:lnTo>
                  <a:lnTo>
                    <a:pt x="2320" y="165"/>
                  </a:lnTo>
                  <a:lnTo>
                    <a:pt x="2317" y="154"/>
                  </a:lnTo>
                  <a:lnTo>
                    <a:pt x="2311" y="146"/>
                  </a:lnTo>
                  <a:lnTo>
                    <a:pt x="2304" y="141"/>
                  </a:lnTo>
                  <a:lnTo>
                    <a:pt x="2294" y="138"/>
                  </a:lnTo>
                  <a:lnTo>
                    <a:pt x="2281" y="136"/>
                  </a:lnTo>
                  <a:lnTo>
                    <a:pt x="2266" y="138"/>
                  </a:lnTo>
                  <a:lnTo>
                    <a:pt x="2249" y="141"/>
                  </a:lnTo>
                  <a:lnTo>
                    <a:pt x="2229" y="144"/>
                  </a:lnTo>
                  <a:lnTo>
                    <a:pt x="2209" y="150"/>
                  </a:lnTo>
                  <a:lnTo>
                    <a:pt x="2185" y="157"/>
                  </a:lnTo>
                  <a:lnTo>
                    <a:pt x="2159" y="164"/>
                  </a:lnTo>
                  <a:lnTo>
                    <a:pt x="2133" y="172"/>
                  </a:lnTo>
                  <a:lnTo>
                    <a:pt x="2104" y="181"/>
                  </a:lnTo>
                  <a:lnTo>
                    <a:pt x="2073" y="189"/>
                  </a:lnTo>
                  <a:lnTo>
                    <a:pt x="2041" y="199"/>
                  </a:lnTo>
                  <a:lnTo>
                    <a:pt x="2007" y="207"/>
                  </a:lnTo>
                  <a:lnTo>
                    <a:pt x="1971" y="215"/>
                  </a:lnTo>
                  <a:lnTo>
                    <a:pt x="1933" y="222"/>
                  </a:lnTo>
                  <a:lnTo>
                    <a:pt x="1895" y="227"/>
                  </a:lnTo>
                  <a:lnTo>
                    <a:pt x="1855" y="232"/>
                  </a:lnTo>
                  <a:lnTo>
                    <a:pt x="1814" y="235"/>
                  </a:lnTo>
                  <a:lnTo>
                    <a:pt x="1771" y="237"/>
                  </a:lnTo>
                  <a:lnTo>
                    <a:pt x="1727" y="237"/>
                  </a:lnTo>
                  <a:lnTo>
                    <a:pt x="1682" y="234"/>
                  </a:lnTo>
                  <a:lnTo>
                    <a:pt x="1636" y="230"/>
                  </a:lnTo>
                  <a:lnTo>
                    <a:pt x="1589" y="223"/>
                  </a:lnTo>
                  <a:lnTo>
                    <a:pt x="1542" y="212"/>
                  </a:lnTo>
                  <a:lnTo>
                    <a:pt x="1492" y="200"/>
                  </a:lnTo>
                  <a:lnTo>
                    <a:pt x="1443" y="182"/>
                  </a:lnTo>
                  <a:lnTo>
                    <a:pt x="1392" y="163"/>
                  </a:lnTo>
                  <a:lnTo>
                    <a:pt x="1340" y="140"/>
                  </a:lnTo>
                  <a:lnTo>
                    <a:pt x="1289" y="112"/>
                  </a:lnTo>
                  <a:lnTo>
                    <a:pt x="1236" y="85"/>
                  </a:lnTo>
                  <a:lnTo>
                    <a:pt x="1181" y="61"/>
                  </a:lnTo>
                  <a:lnTo>
                    <a:pt x="1126" y="43"/>
                  </a:lnTo>
                  <a:lnTo>
                    <a:pt x="1071" y="27"/>
                  </a:lnTo>
                  <a:lnTo>
                    <a:pt x="1014" y="15"/>
                  </a:lnTo>
                  <a:lnTo>
                    <a:pt x="958" y="7"/>
                  </a:lnTo>
                  <a:lnTo>
                    <a:pt x="902" y="3"/>
                  </a:lnTo>
                  <a:lnTo>
                    <a:pt x="845" y="0"/>
                  </a:lnTo>
                  <a:lnTo>
                    <a:pt x="789" y="3"/>
                  </a:lnTo>
                  <a:lnTo>
                    <a:pt x="732" y="6"/>
                  </a:lnTo>
                  <a:lnTo>
                    <a:pt x="677" y="13"/>
                  </a:lnTo>
                  <a:lnTo>
                    <a:pt x="622" y="22"/>
                  </a:lnTo>
                  <a:lnTo>
                    <a:pt x="569" y="35"/>
                  </a:lnTo>
                  <a:lnTo>
                    <a:pt x="516" y="49"/>
                  </a:lnTo>
                  <a:lnTo>
                    <a:pt x="465" y="64"/>
                  </a:lnTo>
                  <a:lnTo>
                    <a:pt x="416" y="82"/>
                  </a:lnTo>
                  <a:lnTo>
                    <a:pt x="368" y="102"/>
                  </a:lnTo>
                  <a:lnTo>
                    <a:pt x="322" y="123"/>
                  </a:lnTo>
                  <a:lnTo>
                    <a:pt x="280" y="144"/>
                  </a:lnTo>
                  <a:lnTo>
                    <a:pt x="238" y="169"/>
                  </a:lnTo>
                  <a:lnTo>
                    <a:pt x="200" y="193"/>
                  </a:lnTo>
                  <a:lnTo>
                    <a:pt x="165" y="218"/>
                  </a:lnTo>
                  <a:lnTo>
                    <a:pt x="131" y="243"/>
                  </a:lnTo>
                  <a:lnTo>
                    <a:pt x="102" y="270"/>
                  </a:lnTo>
                  <a:lnTo>
                    <a:pt x="76" y="296"/>
                  </a:lnTo>
                  <a:lnTo>
                    <a:pt x="53" y="324"/>
                  </a:lnTo>
                  <a:lnTo>
                    <a:pt x="34" y="351"/>
                  </a:lnTo>
                  <a:lnTo>
                    <a:pt x="19" y="377"/>
                  </a:lnTo>
                  <a:lnTo>
                    <a:pt x="8" y="404"/>
                  </a:lnTo>
                  <a:lnTo>
                    <a:pt x="1" y="430"/>
                  </a:lnTo>
                  <a:lnTo>
                    <a:pt x="0" y="455"/>
                  </a:lnTo>
                  <a:lnTo>
                    <a:pt x="2" y="480"/>
                  </a:lnTo>
                  <a:lnTo>
                    <a:pt x="6" y="490"/>
                  </a:lnTo>
                  <a:lnTo>
                    <a:pt x="12" y="498"/>
                  </a:lnTo>
                  <a:lnTo>
                    <a:pt x="21" y="504"/>
                  </a:lnTo>
                  <a:lnTo>
                    <a:pt x="32" y="507"/>
                  </a:lnTo>
                  <a:lnTo>
                    <a:pt x="45" y="507"/>
                  </a:lnTo>
                  <a:lnTo>
                    <a:pt x="60" y="506"/>
                  </a:lnTo>
                  <a:lnTo>
                    <a:pt x="78" y="504"/>
                  </a:lnTo>
                  <a:lnTo>
                    <a:pt x="97" y="499"/>
                  </a:lnTo>
                  <a:lnTo>
                    <a:pt x="118" y="493"/>
                  </a:lnTo>
                  <a:lnTo>
                    <a:pt x="141" y="487"/>
                  </a:lnTo>
                  <a:lnTo>
                    <a:pt x="167" y="480"/>
                  </a:lnTo>
                  <a:lnTo>
                    <a:pt x="194" y="472"/>
                  </a:lnTo>
                  <a:lnTo>
                    <a:pt x="223" y="462"/>
                  </a:lnTo>
                  <a:lnTo>
                    <a:pt x="253" y="454"/>
                  </a:lnTo>
                  <a:lnTo>
                    <a:pt x="285" y="445"/>
                  </a:lnTo>
                  <a:lnTo>
                    <a:pt x="320" y="437"/>
                  </a:lnTo>
                  <a:lnTo>
                    <a:pt x="356" y="430"/>
                  </a:lnTo>
                  <a:lnTo>
                    <a:pt x="393" y="423"/>
                  </a:lnTo>
                  <a:lnTo>
                    <a:pt x="431" y="417"/>
                  </a:lnTo>
                  <a:lnTo>
                    <a:pt x="470" y="413"/>
                  </a:lnTo>
                  <a:lnTo>
                    <a:pt x="511" y="409"/>
                  </a:lnTo>
                  <a:lnTo>
                    <a:pt x="554" y="407"/>
                  </a:lnTo>
                  <a:lnTo>
                    <a:pt x="598" y="408"/>
                  </a:lnTo>
                  <a:lnTo>
                    <a:pt x="641" y="411"/>
                  </a:lnTo>
                  <a:lnTo>
                    <a:pt x="687" y="415"/>
                  </a:lnTo>
                  <a:lnTo>
                    <a:pt x="735" y="422"/>
                  </a:lnTo>
                  <a:lnTo>
                    <a:pt x="782" y="432"/>
                  </a:lnTo>
                  <a:lnTo>
                    <a:pt x="831" y="445"/>
                  </a:lnTo>
                  <a:lnTo>
                    <a:pt x="881" y="462"/>
                  </a:lnTo>
                  <a:lnTo>
                    <a:pt x="930" y="482"/>
                  </a:lnTo>
                  <a:lnTo>
                    <a:pt x="982" y="505"/>
                  </a:lnTo>
                  <a:lnTo>
                    <a:pt x="1034" y="53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83" name="Freeform 35"/>
            <p:cNvSpPr>
              <a:spLocks/>
            </p:cNvSpPr>
            <p:nvPr/>
          </p:nvSpPr>
          <p:spPr bwMode="auto">
            <a:xfrm>
              <a:off x="717" y="2771"/>
              <a:ext cx="173" cy="163"/>
            </a:xfrm>
            <a:custGeom>
              <a:avLst/>
              <a:gdLst>
                <a:gd name="T0" fmla="*/ 1 w 345"/>
                <a:gd name="T1" fmla="*/ 1 h 327"/>
                <a:gd name="T2" fmla="*/ 1 w 345"/>
                <a:gd name="T3" fmla="*/ 1 h 327"/>
                <a:gd name="T4" fmla="*/ 1 w 345"/>
                <a:gd name="T5" fmla="*/ 1 h 327"/>
                <a:gd name="T6" fmla="*/ 1 w 345"/>
                <a:gd name="T7" fmla="*/ 1 h 327"/>
                <a:gd name="T8" fmla="*/ 1 w 345"/>
                <a:gd name="T9" fmla="*/ 1 h 327"/>
                <a:gd name="T10" fmla="*/ 1 w 345"/>
                <a:gd name="T11" fmla="*/ 0 h 327"/>
                <a:gd name="T12" fmla="*/ 0 w 345"/>
                <a:gd name="T13" fmla="*/ 0 h 327"/>
                <a:gd name="T14" fmla="*/ 1 w 345"/>
                <a:gd name="T15" fmla="*/ 0 h 327"/>
                <a:gd name="T16" fmla="*/ 1 w 345"/>
                <a:gd name="T17" fmla="*/ 0 h 327"/>
                <a:gd name="T18" fmla="*/ 1 w 345"/>
                <a:gd name="T19" fmla="*/ 0 h 327"/>
                <a:gd name="T20" fmla="*/ 1 w 345"/>
                <a:gd name="T21" fmla="*/ 0 h 327"/>
                <a:gd name="T22" fmla="*/ 1 w 345"/>
                <a:gd name="T23" fmla="*/ 0 h 327"/>
                <a:gd name="T24" fmla="*/ 1 w 345"/>
                <a:gd name="T25" fmla="*/ 0 h 327"/>
                <a:gd name="T26" fmla="*/ 1 w 345"/>
                <a:gd name="T27" fmla="*/ 0 h 327"/>
                <a:gd name="T28" fmla="*/ 1 w 345"/>
                <a:gd name="T29" fmla="*/ 0 h 327"/>
                <a:gd name="T30" fmla="*/ 1 w 345"/>
                <a:gd name="T31" fmla="*/ 0 h 327"/>
                <a:gd name="T32" fmla="*/ 1 w 345"/>
                <a:gd name="T33" fmla="*/ 0 h 327"/>
                <a:gd name="T34" fmla="*/ 1 w 345"/>
                <a:gd name="T35" fmla="*/ 0 h 327"/>
                <a:gd name="T36" fmla="*/ 1 w 345"/>
                <a:gd name="T37" fmla="*/ 0 h 327"/>
                <a:gd name="T38" fmla="*/ 1 w 345"/>
                <a:gd name="T39" fmla="*/ 0 h 327"/>
                <a:gd name="T40" fmla="*/ 1 w 345"/>
                <a:gd name="T41" fmla="*/ 0 h 327"/>
                <a:gd name="T42" fmla="*/ 1 w 345"/>
                <a:gd name="T43" fmla="*/ 0 h 327"/>
                <a:gd name="T44" fmla="*/ 1 w 345"/>
                <a:gd name="T45" fmla="*/ 0 h 327"/>
                <a:gd name="T46" fmla="*/ 1 w 345"/>
                <a:gd name="T47" fmla="*/ 0 h 327"/>
                <a:gd name="T48" fmla="*/ 2 w 345"/>
                <a:gd name="T49" fmla="*/ 0 h 327"/>
                <a:gd name="T50" fmla="*/ 2 w 345"/>
                <a:gd name="T51" fmla="*/ 0 h 327"/>
                <a:gd name="T52" fmla="*/ 2 w 345"/>
                <a:gd name="T53" fmla="*/ 0 h 327"/>
                <a:gd name="T54" fmla="*/ 2 w 345"/>
                <a:gd name="T55" fmla="*/ 0 h 327"/>
                <a:gd name="T56" fmla="*/ 2 w 345"/>
                <a:gd name="T57" fmla="*/ 0 h 327"/>
                <a:gd name="T58" fmla="*/ 2 w 345"/>
                <a:gd name="T59" fmla="*/ 0 h 327"/>
                <a:gd name="T60" fmla="*/ 2 w 345"/>
                <a:gd name="T61" fmla="*/ 0 h 327"/>
                <a:gd name="T62" fmla="*/ 2 w 345"/>
                <a:gd name="T63" fmla="*/ 0 h 327"/>
                <a:gd name="T64" fmla="*/ 2 w 345"/>
                <a:gd name="T65" fmla="*/ 0 h 327"/>
                <a:gd name="T66" fmla="*/ 2 w 345"/>
                <a:gd name="T67" fmla="*/ 0 h 327"/>
                <a:gd name="T68" fmla="*/ 2 w 345"/>
                <a:gd name="T69" fmla="*/ 0 h 327"/>
                <a:gd name="T70" fmla="*/ 2 w 345"/>
                <a:gd name="T71" fmla="*/ 0 h 327"/>
                <a:gd name="T72" fmla="*/ 2 w 345"/>
                <a:gd name="T73" fmla="*/ 0 h 327"/>
                <a:gd name="T74" fmla="*/ 2 w 345"/>
                <a:gd name="T75" fmla="*/ 0 h 327"/>
                <a:gd name="T76" fmla="*/ 2 w 345"/>
                <a:gd name="T77" fmla="*/ 1 h 327"/>
                <a:gd name="T78" fmla="*/ 2 w 345"/>
                <a:gd name="T79" fmla="*/ 1 h 327"/>
                <a:gd name="T80" fmla="*/ 1 w 345"/>
                <a:gd name="T81" fmla="*/ 1 h 327"/>
                <a:gd name="T82" fmla="*/ 1 w 345"/>
                <a:gd name="T83" fmla="*/ 1 h 327"/>
                <a:gd name="T84" fmla="*/ 1 w 345"/>
                <a:gd name="T85" fmla="*/ 1 h 327"/>
                <a:gd name="T86" fmla="*/ 1 w 345"/>
                <a:gd name="T87" fmla="*/ 1 h 327"/>
                <a:gd name="T88" fmla="*/ 1 w 345"/>
                <a:gd name="T89" fmla="*/ 1 h 327"/>
                <a:gd name="T90" fmla="*/ 1 w 345"/>
                <a:gd name="T91" fmla="*/ 1 h 327"/>
                <a:gd name="T92" fmla="*/ 1 w 345"/>
                <a:gd name="T93" fmla="*/ 1 h 327"/>
                <a:gd name="T94" fmla="*/ 1 w 345"/>
                <a:gd name="T95" fmla="*/ 1 h 327"/>
                <a:gd name="T96" fmla="*/ 1 w 345"/>
                <a:gd name="T97" fmla="*/ 1 h 327"/>
                <a:gd name="T98" fmla="*/ 1 w 345"/>
                <a:gd name="T99" fmla="*/ 1 h 327"/>
                <a:gd name="T100" fmla="*/ 1 w 345"/>
                <a:gd name="T101" fmla="*/ 1 h 327"/>
                <a:gd name="T102" fmla="*/ 1 w 345"/>
                <a:gd name="T103" fmla="*/ 1 h 327"/>
                <a:gd name="T104" fmla="*/ 1 w 345"/>
                <a:gd name="T105" fmla="*/ 1 h 327"/>
                <a:gd name="T106" fmla="*/ 1 w 345"/>
                <a:gd name="T107" fmla="*/ 1 h 327"/>
                <a:gd name="T108" fmla="*/ 1 w 345"/>
                <a:gd name="T109" fmla="*/ 1 h 327"/>
                <a:gd name="T110" fmla="*/ 1 w 345"/>
                <a:gd name="T111" fmla="*/ 1 h 327"/>
                <a:gd name="T112" fmla="*/ 1 w 345"/>
                <a:gd name="T113" fmla="*/ 1 h 3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45"/>
                <a:gd name="T172" fmla="*/ 0 h 327"/>
                <a:gd name="T173" fmla="*/ 345 w 345"/>
                <a:gd name="T174" fmla="*/ 327 h 3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45" h="327">
                  <a:moveTo>
                    <a:pt x="60" y="316"/>
                  </a:moveTo>
                  <a:lnTo>
                    <a:pt x="55" y="314"/>
                  </a:lnTo>
                  <a:lnTo>
                    <a:pt x="43" y="305"/>
                  </a:lnTo>
                  <a:lnTo>
                    <a:pt x="28" y="291"/>
                  </a:lnTo>
                  <a:lnTo>
                    <a:pt x="13" y="269"/>
                  </a:lnTo>
                  <a:lnTo>
                    <a:pt x="2" y="241"/>
                  </a:lnTo>
                  <a:lnTo>
                    <a:pt x="0" y="206"/>
                  </a:lnTo>
                  <a:lnTo>
                    <a:pt x="9" y="163"/>
                  </a:lnTo>
                  <a:lnTo>
                    <a:pt x="34" y="111"/>
                  </a:lnTo>
                  <a:lnTo>
                    <a:pt x="34" y="109"/>
                  </a:lnTo>
                  <a:lnTo>
                    <a:pt x="36" y="104"/>
                  </a:lnTo>
                  <a:lnTo>
                    <a:pt x="38" y="97"/>
                  </a:lnTo>
                  <a:lnTo>
                    <a:pt x="41" y="87"/>
                  </a:lnTo>
                  <a:lnTo>
                    <a:pt x="46" y="77"/>
                  </a:lnTo>
                  <a:lnTo>
                    <a:pt x="52" y="64"/>
                  </a:lnTo>
                  <a:lnTo>
                    <a:pt x="60" y="51"/>
                  </a:lnTo>
                  <a:lnTo>
                    <a:pt x="70" y="40"/>
                  </a:lnTo>
                  <a:lnTo>
                    <a:pt x="83" y="28"/>
                  </a:lnTo>
                  <a:lnTo>
                    <a:pt x="98" y="18"/>
                  </a:lnTo>
                  <a:lnTo>
                    <a:pt x="116" y="9"/>
                  </a:lnTo>
                  <a:lnTo>
                    <a:pt x="137" y="3"/>
                  </a:lnTo>
                  <a:lnTo>
                    <a:pt x="162" y="0"/>
                  </a:lnTo>
                  <a:lnTo>
                    <a:pt x="190" y="0"/>
                  </a:lnTo>
                  <a:lnTo>
                    <a:pt x="222" y="4"/>
                  </a:lnTo>
                  <a:lnTo>
                    <a:pt x="258" y="13"/>
                  </a:lnTo>
                  <a:lnTo>
                    <a:pt x="260" y="16"/>
                  </a:lnTo>
                  <a:lnTo>
                    <a:pt x="266" y="21"/>
                  </a:lnTo>
                  <a:lnTo>
                    <a:pt x="275" y="32"/>
                  </a:lnTo>
                  <a:lnTo>
                    <a:pt x="286" y="46"/>
                  </a:lnTo>
                  <a:lnTo>
                    <a:pt x="298" y="62"/>
                  </a:lnTo>
                  <a:lnTo>
                    <a:pt x="311" y="80"/>
                  </a:lnTo>
                  <a:lnTo>
                    <a:pt x="322" y="100"/>
                  </a:lnTo>
                  <a:lnTo>
                    <a:pt x="333" y="122"/>
                  </a:lnTo>
                  <a:lnTo>
                    <a:pt x="341" y="145"/>
                  </a:lnTo>
                  <a:lnTo>
                    <a:pt x="344" y="169"/>
                  </a:lnTo>
                  <a:lnTo>
                    <a:pt x="345" y="193"/>
                  </a:lnTo>
                  <a:lnTo>
                    <a:pt x="341" y="216"/>
                  </a:lnTo>
                  <a:lnTo>
                    <a:pt x="329" y="239"/>
                  </a:lnTo>
                  <a:lnTo>
                    <a:pt x="312" y="261"/>
                  </a:lnTo>
                  <a:lnTo>
                    <a:pt x="287" y="282"/>
                  </a:lnTo>
                  <a:lnTo>
                    <a:pt x="253" y="300"/>
                  </a:lnTo>
                  <a:lnTo>
                    <a:pt x="252" y="300"/>
                  </a:lnTo>
                  <a:lnTo>
                    <a:pt x="248" y="302"/>
                  </a:lnTo>
                  <a:lnTo>
                    <a:pt x="239" y="305"/>
                  </a:lnTo>
                  <a:lnTo>
                    <a:pt x="230" y="307"/>
                  </a:lnTo>
                  <a:lnTo>
                    <a:pt x="219" y="309"/>
                  </a:lnTo>
                  <a:lnTo>
                    <a:pt x="205" y="313"/>
                  </a:lnTo>
                  <a:lnTo>
                    <a:pt x="191" y="316"/>
                  </a:lnTo>
                  <a:lnTo>
                    <a:pt x="176" y="320"/>
                  </a:lnTo>
                  <a:lnTo>
                    <a:pt x="160" y="322"/>
                  </a:lnTo>
                  <a:lnTo>
                    <a:pt x="143" y="324"/>
                  </a:lnTo>
                  <a:lnTo>
                    <a:pt x="127" y="326"/>
                  </a:lnTo>
                  <a:lnTo>
                    <a:pt x="112" y="327"/>
                  </a:lnTo>
                  <a:lnTo>
                    <a:pt x="97" y="326"/>
                  </a:lnTo>
                  <a:lnTo>
                    <a:pt x="83" y="324"/>
                  </a:lnTo>
                  <a:lnTo>
                    <a:pt x="70" y="321"/>
                  </a:lnTo>
                  <a:lnTo>
                    <a:pt x="60" y="316"/>
                  </a:lnTo>
                  <a:close/>
                </a:path>
              </a:pathLst>
            </a:custGeom>
            <a:solidFill>
              <a:srgbClr val="BC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84" name="Freeform 36"/>
            <p:cNvSpPr>
              <a:spLocks/>
            </p:cNvSpPr>
            <p:nvPr/>
          </p:nvSpPr>
          <p:spPr bwMode="auto">
            <a:xfrm>
              <a:off x="573" y="3170"/>
              <a:ext cx="210" cy="120"/>
            </a:xfrm>
            <a:custGeom>
              <a:avLst/>
              <a:gdLst>
                <a:gd name="T0" fmla="*/ 0 w 419"/>
                <a:gd name="T1" fmla="*/ 0 h 241"/>
                <a:gd name="T2" fmla="*/ 0 w 419"/>
                <a:gd name="T3" fmla="*/ 0 h 241"/>
                <a:gd name="T4" fmla="*/ 1 w 419"/>
                <a:gd name="T5" fmla="*/ 0 h 241"/>
                <a:gd name="T6" fmla="*/ 1 w 419"/>
                <a:gd name="T7" fmla="*/ 0 h 241"/>
                <a:gd name="T8" fmla="*/ 1 w 419"/>
                <a:gd name="T9" fmla="*/ 0 h 241"/>
                <a:gd name="T10" fmla="*/ 1 w 419"/>
                <a:gd name="T11" fmla="*/ 0 h 241"/>
                <a:gd name="T12" fmla="*/ 1 w 419"/>
                <a:gd name="T13" fmla="*/ 0 h 241"/>
                <a:gd name="T14" fmla="*/ 1 w 419"/>
                <a:gd name="T15" fmla="*/ 0 h 241"/>
                <a:gd name="T16" fmla="*/ 1 w 419"/>
                <a:gd name="T17" fmla="*/ 0 h 241"/>
                <a:gd name="T18" fmla="*/ 1 w 419"/>
                <a:gd name="T19" fmla="*/ 0 h 241"/>
                <a:gd name="T20" fmla="*/ 1 w 419"/>
                <a:gd name="T21" fmla="*/ 0 h 241"/>
                <a:gd name="T22" fmla="*/ 1 w 419"/>
                <a:gd name="T23" fmla="*/ 0 h 241"/>
                <a:gd name="T24" fmla="*/ 1 w 419"/>
                <a:gd name="T25" fmla="*/ 0 h 241"/>
                <a:gd name="T26" fmla="*/ 1 w 419"/>
                <a:gd name="T27" fmla="*/ 0 h 241"/>
                <a:gd name="T28" fmla="*/ 2 w 419"/>
                <a:gd name="T29" fmla="*/ 0 h 241"/>
                <a:gd name="T30" fmla="*/ 2 w 419"/>
                <a:gd name="T31" fmla="*/ 0 h 241"/>
                <a:gd name="T32" fmla="*/ 2 w 419"/>
                <a:gd name="T33" fmla="*/ 0 h 241"/>
                <a:gd name="T34" fmla="*/ 2 w 419"/>
                <a:gd name="T35" fmla="*/ 0 h 241"/>
                <a:gd name="T36" fmla="*/ 2 w 419"/>
                <a:gd name="T37" fmla="*/ 0 h 241"/>
                <a:gd name="T38" fmla="*/ 2 w 419"/>
                <a:gd name="T39" fmla="*/ 0 h 241"/>
                <a:gd name="T40" fmla="*/ 2 w 419"/>
                <a:gd name="T41" fmla="*/ 0 h 241"/>
                <a:gd name="T42" fmla="*/ 2 w 419"/>
                <a:gd name="T43" fmla="*/ 0 h 241"/>
                <a:gd name="T44" fmla="*/ 2 w 419"/>
                <a:gd name="T45" fmla="*/ 0 h 241"/>
                <a:gd name="T46" fmla="*/ 2 w 419"/>
                <a:gd name="T47" fmla="*/ 0 h 241"/>
                <a:gd name="T48" fmla="*/ 2 w 419"/>
                <a:gd name="T49" fmla="*/ 0 h 241"/>
                <a:gd name="T50" fmla="*/ 2 w 419"/>
                <a:gd name="T51" fmla="*/ 0 h 241"/>
                <a:gd name="T52" fmla="*/ 2 w 419"/>
                <a:gd name="T53" fmla="*/ 0 h 241"/>
                <a:gd name="T54" fmla="*/ 2 w 419"/>
                <a:gd name="T55" fmla="*/ 0 h 241"/>
                <a:gd name="T56" fmla="*/ 2 w 419"/>
                <a:gd name="T57" fmla="*/ 0 h 241"/>
                <a:gd name="T58" fmla="*/ 1 w 419"/>
                <a:gd name="T59" fmla="*/ 0 h 241"/>
                <a:gd name="T60" fmla="*/ 1 w 419"/>
                <a:gd name="T61" fmla="*/ 0 h 241"/>
                <a:gd name="T62" fmla="*/ 1 w 419"/>
                <a:gd name="T63" fmla="*/ 0 h 241"/>
                <a:gd name="T64" fmla="*/ 0 w 419"/>
                <a:gd name="T65" fmla="*/ 0 h 2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9"/>
                <a:gd name="T100" fmla="*/ 0 h 241"/>
                <a:gd name="T101" fmla="*/ 419 w 419"/>
                <a:gd name="T102" fmla="*/ 241 h 2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9" h="241">
                  <a:moveTo>
                    <a:pt x="0" y="70"/>
                  </a:moveTo>
                  <a:lnTo>
                    <a:pt x="0" y="72"/>
                  </a:lnTo>
                  <a:lnTo>
                    <a:pt x="2" y="79"/>
                  </a:lnTo>
                  <a:lnTo>
                    <a:pt x="5" y="91"/>
                  </a:lnTo>
                  <a:lnTo>
                    <a:pt x="10" y="105"/>
                  </a:lnTo>
                  <a:lnTo>
                    <a:pt x="17" y="120"/>
                  </a:lnTo>
                  <a:lnTo>
                    <a:pt x="28" y="138"/>
                  </a:lnTo>
                  <a:lnTo>
                    <a:pt x="41" y="155"/>
                  </a:lnTo>
                  <a:lnTo>
                    <a:pt x="60" y="174"/>
                  </a:lnTo>
                  <a:lnTo>
                    <a:pt x="82" y="191"/>
                  </a:lnTo>
                  <a:lnTo>
                    <a:pt x="108" y="207"/>
                  </a:lnTo>
                  <a:lnTo>
                    <a:pt x="140" y="221"/>
                  </a:lnTo>
                  <a:lnTo>
                    <a:pt x="178" y="231"/>
                  </a:lnTo>
                  <a:lnTo>
                    <a:pt x="223" y="238"/>
                  </a:lnTo>
                  <a:lnTo>
                    <a:pt x="274" y="241"/>
                  </a:lnTo>
                  <a:lnTo>
                    <a:pt x="333" y="237"/>
                  </a:lnTo>
                  <a:lnTo>
                    <a:pt x="398" y="228"/>
                  </a:lnTo>
                  <a:lnTo>
                    <a:pt x="400" y="223"/>
                  </a:lnTo>
                  <a:lnTo>
                    <a:pt x="404" y="212"/>
                  </a:lnTo>
                  <a:lnTo>
                    <a:pt x="409" y="195"/>
                  </a:lnTo>
                  <a:lnTo>
                    <a:pt x="415" y="172"/>
                  </a:lnTo>
                  <a:lnTo>
                    <a:pt x="418" y="146"/>
                  </a:lnTo>
                  <a:lnTo>
                    <a:pt x="419" y="119"/>
                  </a:lnTo>
                  <a:lnTo>
                    <a:pt x="416" y="91"/>
                  </a:lnTo>
                  <a:lnTo>
                    <a:pt x="408" y="64"/>
                  </a:lnTo>
                  <a:lnTo>
                    <a:pt x="393" y="40"/>
                  </a:lnTo>
                  <a:lnTo>
                    <a:pt x="371" y="21"/>
                  </a:lnTo>
                  <a:lnTo>
                    <a:pt x="339" y="7"/>
                  </a:lnTo>
                  <a:lnTo>
                    <a:pt x="297" y="0"/>
                  </a:lnTo>
                  <a:lnTo>
                    <a:pt x="243" y="1"/>
                  </a:lnTo>
                  <a:lnTo>
                    <a:pt x="177" y="13"/>
                  </a:lnTo>
                  <a:lnTo>
                    <a:pt x="96" y="3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85" name="Freeform 37"/>
            <p:cNvSpPr>
              <a:spLocks/>
            </p:cNvSpPr>
            <p:nvPr/>
          </p:nvSpPr>
          <p:spPr bwMode="auto">
            <a:xfrm>
              <a:off x="658" y="3168"/>
              <a:ext cx="148" cy="103"/>
            </a:xfrm>
            <a:custGeom>
              <a:avLst/>
              <a:gdLst>
                <a:gd name="T0" fmla="*/ 0 w 297"/>
                <a:gd name="T1" fmla="*/ 0 h 208"/>
                <a:gd name="T2" fmla="*/ 0 w 297"/>
                <a:gd name="T3" fmla="*/ 0 h 208"/>
                <a:gd name="T4" fmla="*/ 0 w 297"/>
                <a:gd name="T5" fmla="*/ 0 h 208"/>
                <a:gd name="T6" fmla="*/ 0 w 297"/>
                <a:gd name="T7" fmla="*/ 0 h 208"/>
                <a:gd name="T8" fmla="*/ 0 w 297"/>
                <a:gd name="T9" fmla="*/ 0 h 208"/>
                <a:gd name="T10" fmla="*/ 0 w 297"/>
                <a:gd name="T11" fmla="*/ 0 h 208"/>
                <a:gd name="T12" fmla="*/ 0 w 297"/>
                <a:gd name="T13" fmla="*/ 0 h 208"/>
                <a:gd name="T14" fmla="*/ 0 w 297"/>
                <a:gd name="T15" fmla="*/ 0 h 208"/>
                <a:gd name="T16" fmla="*/ 0 w 297"/>
                <a:gd name="T17" fmla="*/ 0 h 208"/>
                <a:gd name="T18" fmla="*/ 0 w 297"/>
                <a:gd name="T19" fmla="*/ 0 h 208"/>
                <a:gd name="T20" fmla="*/ 0 w 297"/>
                <a:gd name="T21" fmla="*/ 0 h 208"/>
                <a:gd name="T22" fmla="*/ 0 w 297"/>
                <a:gd name="T23" fmla="*/ 0 h 208"/>
                <a:gd name="T24" fmla="*/ 0 w 297"/>
                <a:gd name="T25" fmla="*/ 0 h 208"/>
                <a:gd name="T26" fmla="*/ 0 w 297"/>
                <a:gd name="T27" fmla="*/ 0 h 208"/>
                <a:gd name="T28" fmla="*/ 0 w 297"/>
                <a:gd name="T29" fmla="*/ 0 h 208"/>
                <a:gd name="T30" fmla="*/ 0 w 297"/>
                <a:gd name="T31" fmla="*/ 0 h 208"/>
                <a:gd name="T32" fmla="*/ 0 w 297"/>
                <a:gd name="T33" fmla="*/ 0 h 208"/>
                <a:gd name="T34" fmla="*/ 0 w 297"/>
                <a:gd name="T35" fmla="*/ 0 h 208"/>
                <a:gd name="T36" fmla="*/ 0 w 297"/>
                <a:gd name="T37" fmla="*/ 0 h 208"/>
                <a:gd name="T38" fmla="*/ 0 w 297"/>
                <a:gd name="T39" fmla="*/ 0 h 208"/>
                <a:gd name="T40" fmla="*/ 1 w 297"/>
                <a:gd name="T41" fmla="*/ 0 h 208"/>
                <a:gd name="T42" fmla="*/ 1 w 297"/>
                <a:gd name="T43" fmla="*/ 0 h 208"/>
                <a:gd name="T44" fmla="*/ 1 w 297"/>
                <a:gd name="T45" fmla="*/ 0 h 208"/>
                <a:gd name="T46" fmla="*/ 1 w 297"/>
                <a:gd name="T47" fmla="*/ 0 h 208"/>
                <a:gd name="T48" fmla="*/ 1 w 297"/>
                <a:gd name="T49" fmla="*/ 0 h 208"/>
                <a:gd name="T50" fmla="*/ 1 w 297"/>
                <a:gd name="T51" fmla="*/ 0 h 208"/>
                <a:gd name="T52" fmla="*/ 1 w 297"/>
                <a:gd name="T53" fmla="*/ 0 h 208"/>
                <a:gd name="T54" fmla="*/ 1 w 297"/>
                <a:gd name="T55" fmla="*/ 0 h 208"/>
                <a:gd name="T56" fmla="*/ 0 w 297"/>
                <a:gd name="T57" fmla="*/ 0 h 208"/>
                <a:gd name="T58" fmla="*/ 0 w 297"/>
                <a:gd name="T59" fmla="*/ 0 h 208"/>
                <a:gd name="T60" fmla="*/ 0 w 297"/>
                <a:gd name="T61" fmla="*/ 0 h 208"/>
                <a:gd name="T62" fmla="*/ 0 w 297"/>
                <a:gd name="T63" fmla="*/ 0 h 208"/>
                <a:gd name="T64" fmla="*/ 0 w 297"/>
                <a:gd name="T65" fmla="*/ 0 h 2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7"/>
                <a:gd name="T100" fmla="*/ 0 h 208"/>
                <a:gd name="T101" fmla="*/ 297 w 297"/>
                <a:gd name="T102" fmla="*/ 208 h 2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7" h="208">
                  <a:moveTo>
                    <a:pt x="0" y="115"/>
                  </a:moveTo>
                  <a:lnTo>
                    <a:pt x="3" y="115"/>
                  </a:lnTo>
                  <a:lnTo>
                    <a:pt x="11" y="117"/>
                  </a:lnTo>
                  <a:lnTo>
                    <a:pt x="21" y="119"/>
                  </a:lnTo>
                  <a:lnTo>
                    <a:pt x="36" y="121"/>
                  </a:lnTo>
                  <a:lnTo>
                    <a:pt x="53" y="125"/>
                  </a:lnTo>
                  <a:lnTo>
                    <a:pt x="73" y="128"/>
                  </a:lnTo>
                  <a:lnTo>
                    <a:pt x="94" y="133"/>
                  </a:lnTo>
                  <a:lnTo>
                    <a:pt x="115" y="138"/>
                  </a:lnTo>
                  <a:lnTo>
                    <a:pt x="137" y="144"/>
                  </a:lnTo>
                  <a:lnTo>
                    <a:pt x="158" y="151"/>
                  </a:lnTo>
                  <a:lnTo>
                    <a:pt x="178" y="159"/>
                  </a:lnTo>
                  <a:lnTo>
                    <a:pt x="196" y="167"/>
                  </a:lnTo>
                  <a:lnTo>
                    <a:pt x="211" y="177"/>
                  </a:lnTo>
                  <a:lnTo>
                    <a:pt x="223" y="186"/>
                  </a:lnTo>
                  <a:lnTo>
                    <a:pt x="231" y="196"/>
                  </a:lnTo>
                  <a:lnTo>
                    <a:pt x="234" y="208"/>
                  </a:lnTo>
                  <a:lnTo>
                    <a:pt x="236" y="203"/>
                  </a:lnTo>
                  <a:lnTo>
                    <a:pt x="243" y="191"/>
                  </a:lnTo>
                  <a:lnTo>
                    <a:pt x="254" y="173"/>
                  </a:lnTo>
                  <a:lnTo>
                    <a:pt x="265" y="150"/>
                  </a:lnTo>
                  <a:lnTo>
                    <a:pt x="277" y="125"/>
                  </a:lnTo>
                  <a:lnTo>
                    <a:pt x="286" y="97"/>
                  </a:lnTo>
                  <a:lnTo>
                    <a:pt x="294" y="71"/>
                  </a:lnTo>
                  <a:lnTo>
                    <a:pt x="297" y="46"/>
                  </a:lnTo>
                  <a:lnTo>
                    <a:pt x="294" y="26"/>
                  </a:lnTo>
                  <a:lnTo>
                    <a:pt x="285" y="9"/>
                  </a:lnTo>
                  <a:lnTo>
                    <a:pt x="266" y="0"/>
                  </a:lnTo>
                  <a:lnTo>
                    <a:pt x="239" y="0"/>
                  </a:lnTo>
                  <a:lnTo>
                    <a:pt x="200" y="9"/>
                  </a:lnTo>
                  <a:lnTo>
                    <a:pt x="148" y="31"/>
                  </a:lnTo>
                  <a:lnTo>
                    <a:pt x="82" y="66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86" name="Freeform 38"/>
            <p:cNvSpPr>
              <a:spLocks/>
            </p:cNvSpPr>
            <p:nvPr/>
          </p:nvSpPr>
          <p:spPr bwMode="auto">
            <a:xfrm>
              <a:off x="771" y="3129"/>
              <a:ext cx="446" cy="186"/>
            </a:xfrm>
            <a:custGeom>
              <a:avLst/>
              <a:gdLst>
                <a:gd name="T0" fmla="*/ 1 w 892"/>
                <a:gd name="T1" fmla="*/ 1 h 372"/>
                <a:gd name="T2" fmla="*/ 1 w 892"/>
                <a:gd name="T3" fmla="*/ 1 h 372"/>
                <a:gd name="T4" fmla="*/ 1 w 892"/>
                <a:gd name="T5" fmla="*/ 1 h 372"/>
                <a:gd name="T6" fmla="*/ 1 w 892"/>
                <a:gd name="T7" fmla="*/ 1 h 372"/>
                <a:gd name="T8" fmla="*/ 1 w 892"/>
                <a:gd name="T9" fmla="*/ 1 h 372"/>
                <a:gd name="T10" fmla="*/ 1 w 892"/>
                <a:gd name="T11" fmla="*/ 1 h 372"/>
                <a:gd name="T12" fmla="*/ 2 w 892"/>
                <a:gd name="T13" fmla="*/ 1 h 372"/>
                <a:gd name="T14" fmla="*/ 2 w 892"/>
                <a:gd name="T15" fmla="*/ 1 h 372"/>
                <a:gd name="T16" fmla="*/ 2 w 892"/>
                <a:gd name="T17" fmla="*/ 1 h 372"/>
                <a:gd name="T18" fmla="*/ 3 w 892"/>
                <a:gd name="T19" fmla="*/ 1 h 372"/>
                <a:gd name="T20" fmla="*/ 3 w 892"/>
                <a:gd name="T21" fmla="*/ 1 h 372"/>
                <a:gd name="T22" fmla="*/ 3 w 892"/>
                <a:gd name="T23" fmla="*/ 1 h 372"/>
                <a:gd name="T24" fmla="*/ 3 w 892"/>
                <a:gd name="T25" fmla="*/ 1 h 372"/>
                <a:gd name="T26" fmla="*/ 3 w 892"/>
                <a:gd name="T27" fmla="*/ 1 h 372"/>
                <a:gd name="T28" fmla="*/ 3 w 892"/>
                <a:gd name="T29" fmla="*/ 1 h 372"/>
                <a:gd name="T30" fmla="*/ 3 w 892"/>
                <a:gd name="T31" fmla="*/ 1 h 372"/>
                <a:gd name="T32" fmla="*/ 3 w 892"/>
                <a:gd name="T33" fmla="*/ 1 h 372"/>
                <a:gd name="T34" fmla="*/ 3 w 892"/>
                <a:gd name="T35" fmla="*/ 1 h 372"/>
                <a:gd name="T36" fmla="*/ 3 w 892"/>
                <a:gd name="T37" fmla="*/ 1 h 372"/>
                <a:gd name="T38" fmla="*/ 3 w 892"/>
                <a:gd name="T39" fmla="*/ 1 h 372"/>
                <a:gd name="T40" fmla="*/ 3 w 892"/>
                <a:gd name="T41" fmla="*/ 1 h 372"/>
                <a:gd name="T42" fmla="*/ 3 w 892"/>
                <a:gd name="T43" fmla="*/ 1 h 372"/>
                <a:gd name="T44" fmla="*/ 3 w 892"/>
                <a:gd name="T45" fmla="*/ 1 h 372"/>
                <a:gd name="T46" fmla="*/ 3 w 892"/>
                <a:gd name="T47" fmla="*/ 1 h 372"/>
                <a:gd name="T48" fmla="*/ 3 w 892"/>
                <a:gd name="T49" fmla="*/ 1 h 372"/>
                <a:gd name="T50" fmla="*/ 3 w 892"/>
                <a:gd name="T51" fmla="*/ 1 h 372"/>
                <a:gd name="T52" fmla="*/ 3 w 892"/>
                <a:gd name="T53" fmla="*/ 1 h 372"/>
                <a:gd name="T54" fmla="*/ 3 w 892"/>
                <a:gd name="T55" fmla="*/ 1 h 372"/>
                <a:gd name="T56" fmla="*/ 2 w 892"/>
                <a:gd name="T57" fmla="*/ 1 h 372"/>
                <a:gd name="T58" fmla="*/ 2 w 892"/>
                <a:gd name="T59" fmla="*/ 1 h 372"/>
                <a:gd name="T60" fmla="*/ 2 w 892"/>
                <a:gd name="T61" fmla="*/ 1 h 372"/>
                <a:gd name="T62" fmla="*/ 2 w 892"/>
                <a:gd name="T63" fmla="*/ 1 h 372"/>
                <a:gd name="T64" fmla="*/ 2 w 892"/>
                <a:gd name="T65" fmla="*/ 1 h 372"/>
                <a:gd name="T66" fmla="*/ 1 w 892"/>
                <a:gd name="T67" fmla="*/ 0 h 372"/>
                <a:gd name="T68" fmla="*/ 1 w 892"/>
                <a:gd name="T69" fmla="*/ 1 h 372"/>
                <a:gd name="T70" fmla="*/ 1 w 892"/>
                <a:gd name="T71" fmla="*/ 1 h 3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92"/>
                <a:gd name="T109" fmla="*/ 0 h 372"/>
                <a:gd name="T110" fmla="*/ 892 w 892"/>
                <a:gd name="T111" fmla="*/ 372 h 3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92" h="372">
                  <a:moveTo>
                    <a:pt x="2" y="167"/>
                  </a:moveTo>
                  <a:lnTo>
                    <a:pt x="1" y="174"/>
                  </a:lnTo>
                  <a:lnTo>
                    <a:pt x="0" y="194"/>
                  </a:lnTo>
                  <a:lnTo>
                    <a:pt x="1" y="221"/>
                  </a:lnTo>
                  <a:lnTo>
                    <a:pt x="7" y="254"/>
                  </a:lnTo>
                  <a:lnTo>
                    <a:pt x="21" y="289"/>
                  </a:lnTo>
                  <a:lnTo>
                    <a:pt x="44" y="323"/>
                  </a:lnTo>
                  <a:lnTo>
                    <a:pt x="80" y="351"/>
                  </a:lnTo>
                  <a:lnTo>
                    <a:pt x="130" y="372"/>
                  </a:lnTo>
                  <a:lnTo>
                    <a:pt x="136" y="371"/>
                  </a:lnTo>
                  <a:lnTo>
                    <a:pt x="154" y="369"/>
                  </a:lnTo>
                  <a:lnTo>
                    <a:pt x="182" y="365"/>
                  </a:lnTo>
                  <a:lnTo>
                    <a:pt x="219" y="361"/>
                  </a:lnTo>
                  <a:lnTo>
                    <a:pt x="262" y="355"/>
                  </a:lnTo>
                  <a:lnTo>
                    <a:pt x="310" y="349"/>
                  </a:lnTo>
                  <a:lnTo>
                    <a:pt x="363" y="342"/>
                  </a:lnTo>
                  <a:lnTo>
                    <a:pt x="418" y="336"/>
                  </a:lnTo>
                  <a:lnTo>
                    <a:pt x="473" y="330"/>
                  </a:lnTo>
                  <a:lnTo>
                    <a:pt x="529" y="325"/>
                  </a:lnTo>
                  <a:lnTo>
                    <a:pt x="582" y="319"/>
                  </a:lnTo>
                  <a:lnTo>
                    <a:pt x="631" y="316"/>
                  </a:lnTo>
                  <a:lnTo>
                    <a:pt x="675" y="313"/>
                  </a:lnTo>
                  <a:lnTo>
                    <a:pt x="712" y="312"/>
                  </a:lnTo>
                  <a:lnTo>
                    <a:pt x="741" y="313"/>
                  </a:lnTo>
                  <a:lnTo>
                    <a:pt x="759" y="316"/>
                  </a:lnTo>
                  <a:lnTo>
                    <a:pt x="761" y="313"/>
                  </a:lnTo>
                  <a:lnTo>
                    <a:pt x="768" y="305"/>
                  </a:lnTo>
                  <a:lnTo>
                    <a:pt x="779" y="294"/>
                  </a:lnTo>
                  <a:lnTo>
                    <a:pt x="793" y="278"/>
                  </a:lnTo>
                  <a:lnTo>
                    <a:pt x="807" y="260"/>
                  </a:lnTo>
                  <a:lnTo>
                    <a:pt x="824" y="240"/>
                  </a:lnTo>
                  <a:lnTo>
                    <a:pt x="840" y="218"/>
                  </a:lnTo>
                  <a:lnTo>
                    <a:pt x="855" y="195"/>
                  </a:lnTo>
                  <a:lnTo>
                    <a:pt x="869" y="173"/>
                  </a:lnTo>
                  <a:lnTo>
                    <a:pt x="880" y="151"/>
                  </a:lnTo>
                  <a:lnTo>
                    <a:pt x="888" y="130"/>
                  </a:lnTo>
                  <a:lnTo>
                    <a:pt x="892" y="113"/>
                  </a:lnTo>
                  <a:lnTo>
                    <a:pt x="890" y="97"/>
                  </a:lnTo>
                  <a:lnTo>
                    <a:pt x="882" y="85"/>
                  </a:lnTo>
                  <a:lnTo>
                    <a:pt x="869" y="77"/>
                  </a:lnTo>
                  <a:lnTo>
                    <a:pt x="847" y="75"/>
                  </a:lnTo>
                  <a:lnTo>
                    <a:pt x="844" y="75"/>
                  </a:lnTo>
                  <a:lnTo>
                    <a:pt x="836" y="75"/>
                  </a:lnTo>
                  <a:lnTo>
                    <a:pt x="824" y="76"/>
                  </a:lnTo>
                  <a:lnTo>
                    <a:pt x="807" y="76"/>
                  </a:lnTo>
                  <a:lnTo>
                    <a:pt x="788" y="77"/>
                  </a:lnTo>
                  <a:lnTo>
                    <a:pt x="766" y="80"/>
                  </a:lnTo>
                  <a:lnTo>
                    <a:pt x="741" y="83"/>
                  </a:lnTo>
                  <a:lnTo>
                    <a:pt x="713" y="86"/>
                  </a:lnTo>
                  <a:lnTo>
                    <a:pt x="685" y="91"/>
                  </a:lnTo>
                  <a:lnTo>
                    <a:pt x="655" y="98"/>
                  </a:lnTo>
                  <a:lnTo>
                    <a:pt x="626" y="105"/>
                  </a:lnTo>
                  <a:lnTo>
                    <a:pt x="596" y="114"/>
                  </a:lnTo>
                  <a:lnTo>
                    <a:pt x="567" y="124"/>
                  </a:lnTo>
                  <a:lnTo>
                    <a:pt x="539" y="137"/>
                  </a:lnTo>
                  <a:lnTo>
                    <a:pt x="513" y="151"/>
                  </a:lnTo>
                  <a:lnTo>
                    <a:pt x="488" y="167"/>
                  </a:lnTo>
                  <a:lnTo>
                    <a:pt x="486" y="162"/>
                  </a:lnTo>
                  <a:lnTo>
                    <a:pt x="480" y="152"/>
                  </a:lnTo>
                  <a:lnTo>
                    <a:pt x="470" y="135"/>
                  </a:lnTo>
                  <a:lnTo>
                    <a:pt x="456" y="114"/>
                  </a:lnTo>
                  <a:lnTo>
                    <a:pt x="438" y="91"/>
                  </a:lnTo>
                  <a:lnTo>
                    <a:pt x="416" y="68"/>
                  </a:lnTo>
                  <a:lnTo>
                    <a:pt x="391" y="45"/>
                  </a:lnTo>
                  <a:lnTo>
                    <a:pt x="362" y="25"/>
                  </a:lnTo>
                  <a:lnTo>
                    <a:pt x="328" y="10"/>
                  </a:lnTo>
                  <a:lnTo>
                    <a:pt x="292" y="1"/>
                  </a:lnTo>
                  <a:lnTo>
                    <a:pt x="252" y="0"/>
                  </a:lnTo>
                  <a:lnTo>
                    <a:pt x="209" y="8"/>
                  </a:lnTo>
                  <a:lnTo>
                    <a:pt x="161" y="28"/>
                  </a:lnTo>
                  <a:lnTo>
                    <a:pt x="112" y="59"/>
                  </a:lnTo>
                  <a:lnTo>
                    <a:pt x="59" y="105"/>
                  </a:lnTo>
                  <a:lnTo>
                    <a:pt x="2" y="167"/>
                  </a:lnTo>
                  <a:close/>
                </a:path>
              </a:pathLst>
            </a:custGeom>
            <a:solidFill>
              <a:srgbClr val="8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87" name="Freeform 39"/>
            <p:cNvSpPr>
              <a:spLocks/>
            </p:cNvSpPr>
            <p:nvPr/>
          </p:nvSpPr>
          <p:spPr bwMode="auto">
            <a:xfrm>
              <a:off x="361" y="2821"/>
              <a:ext cx="407" cy="401"/>
            </a:xfrm>
            <a:custGeom>
              <a:avLst/>
              <a:gdLst>
                <a:gd name="T0" fmla="*/ 1 w 814"/>
                <a:gd name="T1" fmla="*/ 3 h 801"/>
                <a:gd name="T2" fmla="*/ 1 w 814"/>
                <a:gd name="T3" fmla="*/ 3 h 801"/>
                <a:gd name="T4" fmla="*/ 1 w 814"/>
                <a:gd name="T5" fmla="*/ 3 h 801"/>
                <a:gd name="T6" fmla="*/ 1 w 814"/>
                <a:gd name="T7" fmla="*/ 3 h 801"/>
                <a:gd name="T8" fmla="*/ 1 w 814"/>
                <a:gd name="T9" fmla="*/ 3 h 801"/>
                <a:gd name="T10" fmla="*/ 1 w 814"/>
                <a:gd name="T11" fmla="*/ 3 h 801"/>
                <a:gd name="T12" fmla="*/ 1 w 814"/>
                <a:gd name="T13" fmla="*/ 3 h 801"/>
                <a:gd name="T14" fmla="*/ 1 w 814"/>
                <a:gd name="T15" fmla="*/ 3 h 801"/>
                <a:gd name="T16" fmla="*/ 1 w 814"/>
                <a:gd name="T17" fmla="*/ 2 h 801"/>
                <a:gd name="T18" fmla="*/ 1 w 814"/>
                <a:gd name="T19" fmla="*/ 2 h 801"/>
                <a:gd name="T20" fmla="*/ 1 w 814"/>
                <a:gd name="T21" fmla="*/ 2 h 801"/>
                <a:gd name="T22" fmla="*/ 1 w 814"/>
                <a:gd name="T23" fmla="*/ 2 h 801"/>
                <a:gd name="T24" fmla="*/ 1 w 814"/>
                <a:gd name="T25" fmla="*/ 2 h 801"/>
                <a:gd name="T26" fmla="*/ 1 w 814"/>
                <a:gd name="T27" fmla="*/ 1 h 801"/>
                <a:gd name="T28" fmla="*/ 1 w 814"/>
                <a:gd name="T29" fmla="*/ 1 h 801"/>
                <a:gd name="T30" fmla="*/ 1 w 814"/>
                <a:gd name="T31" fmla="*/ 1 h 801"/>
                <a:gd name="T32" fmla="*/ 1 w 814"/>
                <a:gd name="T33" fmla="*/ 1 h 801"/>
                <a:gd name="T34" fmla="*/ 2 w 814"/>
                <a:gd name="T35" fmla="*/ 1 h 801"/>
                <a:gd name="T36" fmla="*/ 2 w 814"/>
                <a:gd name="T37" fmla="*/ 1 h 801"/>
                <a:gd name="T38" fmla="*/ 2 w 814"/>
                <a:gd name="T39" fmla="*/ 1 h 801"/>
                <a:gd name="T40" fmla="*/ 2 w 814"/>
                <a:gd name="T41" fmla="*/ 1 h 801"/>
                <a:gd name="T42" fmla="*/ 3 w 814"/>
                <a:gd name="T43" fmla="*/ 0 h 801"/>
                <a:gd name="T44" fmla="*/ 3 w 814"/>
                <a:gd name="T45" fmla="*/ 1 h 801"/>
                <a:gd name="T46" fmla="*/ 3 w 814"/>
                <a:gd name="T47" fmla="*/ 1 h 801"/>
                <a:gd name="T48" fmla="*/ 3 w 814"/>
                <a:gd name="T49" fmla="*/ 1 h 801"/>
                <a:gd name="T50" fmla="*/ 3 w 814"/>
                <a:gd name="T51" fmla="*/ 1 h 801"/>
                <a:gd name="T52" fmla="*/ 3 w 814"/>
                <a:gd name="T53" fmla="*/ 1 h 801"/>
                <a:gd name="T54" fmla="*/ 3 w 814"/>
                <a:gd name="T55" fmla="*/ 1 h 801"/>
                <a:gd name="T56" fmla="*/ 3 w 814"/>
                <a:gd name="T57" fmla="*/ 1 h 801"/>
                <a:gd name="T58" fmla="*/ 3 w 814"/>
                <a:gd name="T59" fmla="*/ 1 h 801"/>
                <a:gd name="T60" fmla="*/ 3 w 814"/>
                <a:gd name="T61" fmla="*/ 2 h 801"/>
                <a:gd name="T62" fmla="*/ 3 w 814"/>
                <a:gd name="T63" fmla="*/ 2 h 801"/>
                <a:gd name="T64" fmla="*/ 3 w 814"/>
                <a:gd name="T65" fmla="*/ 3 h 801"/>
                <a:gd name="T66" fmla="*/ 3 w 814"/>
                <a:gd name="T67" fmla="*/ 3 h 801"/>
                <a:gd name="T68" fmla="*/ 3 w 814"/>
                <a:gd name="T69" fmla="*/ 4 h 801"/>
                <a:gd name="T70" fmla="*/ 3 w 814"/>
                <a:gd name="T71" fmla="*/ 4 h 801"/>
                <a:gd name="T72" fmla="*/ 3 w 814"/>
                <a:gd name="T73" fmla="*/ 4 h 801"/>
                <a:gd name="T74" fmla="*/ 2 w 814"/>
                <a:gd name="T75" fmla="*/ 4 h 801"/>
                <a:gd name="T76" fmla="*/ 2 w 814"/>
                <a:gd name="T77" fmla="*/ 3 h 801"/>
                <a:gd name="T78" fmla="*/ 2 w 814"/>
                <a:gd name="T79" fmla="*/ 3 h 801"/>
                <a:gd name="T80" fmla="*/ 2 w 814"/>
                <a:gd name="T81" fmla="*/ 3 h 801"/>
                <a:gd name="T82" fmla="*/ 1 w 814"/>
                <a:gd name="T83" fmla="*/ 3 h 801"/>
                <a:gd name="T84" fmla="*/ 1 w 814"/>
                <a:gd name="T85" fmla="*/ 3 h 801"/>
                <a:gd name="T86" fmla="*/ 1 w 814"/>
                <a:gd name="T87" fmla="*/ 3 h 801"/>
                <a:gd name="T88" fmla="*/ 1 w 814"/>
                <a:gd name="T89" fmla="*/ 3 h 801"/>
                <a:gd name="T90" fmla="*/ 1 w 814"/>
                <a:gd name="T91" fmla="*/ 3 h 801"/>
                <a:gd name="T92" fmla="*/ 1 w 814"/>
                <a:gd name="T93" fmla="*/ 3 h 801"/>
                <a:gd name="T94" fmla="*/ 1 w 814"/>
                <a:gd name="T95" fmla="*/ 3 h 8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4"/>
                <a:gd name="T145" fmla="*/ 0 h 801"/>
                <a:gd name="T146" fmla="*/ 814 w 814"/>
                <a:gd name="T147" fmla="*/ 801 h 80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4" h="801">
                  <a:moveTo>
                    <a:pt x="36" y="706"/>
                  </a:moveTo>
                  <a:lnTo>
                    <a:pt x="34" y="705"/>
                  </a:lnTo>
                  <a:lnTo>
                    <a:pt x="29" y="701"/>
                  </a:lnTo>
                  <a:lnTo>
                    <a:pt x="23" y="697"/>
                  </a:lnTo>
                  <a:lnTo>
                    <a:pt x="17" y="691"/>
                  </a:lnTo>
                  <a:lnTo>
                    <a:pt x="15" y="684"/>
                  </a:lnTo>
                  <a:lnTo>
                    <a:pt x="17" y="677"/>
                  </a:lnTo>
                  <a:lnTo>
                    <a:pt x="27" y="670"/>
                  </a:lnTo>
                  <a:lnTo>
                    <a:pt x="45" y="665"/>
                  </a:lnTo>
                  <a:lnTo>
                    <a:pt x="43" y="663"/>
                  </a:lnTo>
                  <a:lnTo>
                    <a:pt x="36" y="661"/>
                  </a:lnTo>
                  <a:lnTo>
                    <a:pt x="27" y="655"/>
                  </a:lnTo>
                  <a:lnTo>
                    <a:pt x="16" y="648"/>
                  </a:lnTo>
                  <a:lnTo>
                    <a:pt x="8" y="638"/>
                  </a:lnTo>
                  <a:lnTo>
                    <a:pt x="4" y="627"/>
                  </a:lnTo>
                  <a:lnTo>
                    <a:pt x="4" y="612"/>
                  </a:lnTo>
                  <a:lnTo>
                    <a:pt x="11" y="593"/>
                  </a:lnTo>
                  <a:lnTo>
                    <a:pt x="9" y="590"/>
                  </a:lnTo>
                  <a:lnTo>
                    <a:pt x="8" y="582"/>
                  </a:lnTo>
                  <a:lnTo>
                    <a:pt x="7" y="569"/>
                  </a:lnTo>
                  <a:lnTo>
                    <a:pt x="7" y="555"/>
                  </a:lnTo>
                  <a:lnTo>
                    <a:pt x="9" y="540"/>
                  </a:lnTo>
                  <a:lnTo>
                    <a:pt x="14" y="525"/>
                  </a:lnTo>
                  <a:lnTo>
                    <a:pt x="22" y="514"/>
                  </a:lnTo>
                  <a:lnTo>
                    <a:pt x="35" y="506"/>
                  </a:lnTo>
                  <a:lnTo>
                    <a:pt x="31" y="502"/>
                  </a:lnTo>
                  <a:lnTo>
                    <a:pt x="24" y="494"/>
                  </a:lnTo>
                  <a:lnTo>
                    <a:pt x="15" y="481"/>
                  </a:lnTo>
                  <a:lnTo>
                    <a:pt x="7" y="465"/>
                  </a:lnTo>
                  <a:lnTo>
                    <a:pt x="1" y="447"/>
                  </a:lnTo>
                  <a:lnTo>
                    <a:pt x="0" y="426"/>
                  </a:lnTo>
                  <a:lnTo>
                    <a:pt x="7" y="405"/>
                  </a:lnTo>
                  <a:lnTo>
                    <a:pt x="24" y="384"/>
                  </a:lnTo>
                  <a:lnTo>
                    <a:pt x="26" y="382"/>
                  </a:lnTo>
                  <a:lnTo>
                    <a:pt x="29" y="378"/>
                  </a:lnTo>
                  <a:lnTo>
                    <a:pt x="35" y="370"/>
                  </a:lnTo>
                  <a:lnTo>
                    <a:pt x="42" y="356"/>
                  </a:lnTo>
                  <a:lnTo>
                    <a:pt x="50" y="336"/>
                  </a:lnTo>
                  <a:lnTo>
                    <a:pt x="58" y="309"/>
                  </a:lnTo>
                  <a:lnTo>
                    <a:pt x="67" y="272"/>
                  </a:lnTo>
                  <a:lnTo>
                    <a:pt x="76" y="225"/>
                  </a:lnTo>
                  <a:lnTo>
                    <a:pt x="76" y="214"/>
                  </a:lnTo>
                  <a:lnTo>
                    <a:pt x="78" y="188"/>
                  </a:lnTo>
                  <a:lnTo>
                    <a:pt x="84" y="151"/>
                  </a:lnTo>
                  <a:lnTo>
                    <a:pt x="96" y="112"/>
                  </a:lnTo>
                  <a:lnTo>
                    <a:pt x="113" y="76"/>
                  </a:lnTo>
                  <a:lnTo>
                    <a:pt x="141" y="51"/>
                  </a:lnTo>
                  <a:lnTo>
                    <a:pt x="179" y="41"/>
                  </a:lnTo>
                  <a:lnTo>
                    <a:pt x="229" y="56"/>
                  </a:lnTo>
                  <a:lnTo>
                    <a:pt x="233" y="55"/>
                  </a:lnTo>
                  <a:lnTo>
                    <a:pt x="241" y="53"/>
                  </a:lnTo>
                  <a:lnTo>
                    <a:pt x="252" y="49"/>
                  </a:lnTo>
                  <a:lnTo>
                    <a:pt x="267" y="45"/>
                  </a:lnTo>
                  <a:lnTo>
                    <a:pt x="283" y="39"/>
                  </a:lnTo>
                  <a:lnTo>
                    <a:pt x="300" y="33"/>
                  </a:lnTo>
                  <a:lnTo>
                    <a:pt x="313" y="26"/>
                  </a:lnTo>
                  <a:lnTo>
                    <a:pt x="325" y="18"/>
                  </a:lnTo>
                  <a:lnTo>
                    <a:pt x="328" y="17"/>
                  </a:lnTo>
                  <a:lnTo>
                    <a:pt x="339" y="16"/>
                  </a:lnTo>
                  <a:lnTo>
                    <a:pt x="355" y="14"/>
                  </a:lnTo>
                  <a:lnTo>
                    <a:pt x="376" y="10"/>
                  </a:lnTo>
                  <a:lnTo>
                    <a:pt x="401" y="7"/>
                  </a:lnTo>
                  <a:lnTo>
                    <a:pt x="429" y="4"/>
                  </a:lnTo>
                  <a:lnTo>
                    <a:pt x="460" y="2"/>
                  </a:lnTo>
                  <a:lnTo>
                    <a:pt x="493" y="0"/>
                  </a:lnTo>
                  <a:lnTo>
                    <a:pt x="526" y="0"/>
                  </a:lnTo>
                  <a:lnTo>
                    <a:pt x="561" y="1"/>
                  </a:lnTo>
                  <a:lnTo>
                    <a:pt x="594" y="3"/>
                  </a:lnTo>
                  <a:lnTo>
                    <a:pt x="627" y="8"/>
                  </a:lnTo>
                  <a:lnTo>
                    <a:pt x="658" y="15"/>
                  </a:lnTo>
                  <a:lnTo>
                    <a:pt x="684" y="25"/>
                  </a:lnTo>
                  <a:lnTo>
                    <a:pt x="708" y="39"/>
                  </a:lnTo>
                  <a:lnTo>
                    <a:pt x="727" y="55"/>
                  </a:lnTo>
                  <a:lnTo>
                    <a:pt x="726" y="56"/>
                  </a:lnTo>
                  <a:lnTo>
                    <a:pt x="722" y="61"/>
                  </a:lnTo>
                  <a:lnTo>
                    <a:pt x="718" y="67"/>
                  </a:lnTo>
                  <a:lnTo>
                    <a:pt x="712" y="75"/>
                  </a:lnTo>
                  <a:lnTo>
                    <a:pt x="706" y="84"/>
                  </a:lnTo>
                  <a:lnTo>
                    <a:pt x="700" y="96"/>
                  </a:lnTo>
                  <a:lnTo>
                    <a:pt x="696" y="107"/>
                  </a:lnTo>
                  <a:lnTo>
                    <a:pt x="693" y="120"/>
                  </a:lnTo>
                  <a:lnTo>
                    <a:pt x="692" y="134"/>
                  </a:lnTo>
                  <a:lnTo>
                    <a:pt x="693" y="147"/>
                  </a:lnTo>
                  <a:lnTo>
                    <a:pt x="699" y="161"/>
                  </a:lnTo>
                  <a:lnTo>
                    <a:pt x="708" y="175"/>
                  </a:lnTo>
                  <a:lnTo>
                    <a:pt x="722" y="188"/>
                  </a:lnTo>
                  <a:lnTo>
                    <a:pt x="741" y="199"/>
                  </a:lnTo>
                  <a:lnTo>
                    <a:pt x="766" y="211"/>
                  </a:lnTo>
                  <a:lnTo>
                    <a:pt x="797" y="220"/>
                  </a:lnTo>
                  <a:lnTo>
                    <a:pt x="798" y="226"/>
                  </a:lnTo>
                  <a:lnTo>
                    <a:pt x="801" y="243"/>
                  </a:lnTo>
                  <a:lnTo>
                    <a:pt x="804" y="268"/>
                  </a:lnTo>
                  <a:lnTo>
                    <a:pt x="809" y="303"/>
                  </a:lnTo>
                  <a:lnTo>
                    <a:pt x="812" y="343"/>
                  </a:lnTo>
                  <a:lnTo>
                    <a:pt x="814" y="389"/>
                  </a:lnTo>
                  <a:lnTo>
                    <a:pt x="814" y="438"/>
                  </a:lnTo>
                  <a:lnTo>
                    <a:pt x="812" y="488"/>
                  </a:lnTo>
                  <a:lnTo>
                    <a:pt x="806" y="540"/>
                  </a:lnTo>
                  <a:lnTo>
                    <a:pt x="797" y="591"/>
                  </a:lnTo>
                  <a:lnTo>
                    <a:pt x="782" y="639"/>
                  </a:lnTo>
                  <a:lnTo>
                    <a:pt x="763" y="683"/>
                  </a:lnTo>
                  <a:lnTo>
                    <a:pt x="736" y="722"/>
                  </a:lnTo>
                  <a:lnTo>
                    <a:pt x="703" y="754"/>
                  </a:lnTo>
                  <a:lnTo>
                    <a:pt x="662" y="779"/>
                  </a:lnTo>
                  <a:lnTo>
                    <a:pt x="613" y="792"/>
                  </a:lnTo>
                  <a:lnTo>
                    <a:pt x="611" y="794"/>
                  </a:lnTo>
                  <a:lnTo>
                    <a:pt x="604" y="795"/>
                  </a:lnTo>
                  <a:lnTo>
                    <a:pt x="592" y="797"/>
                  </a:lnTo>
                  <a:lnTo>
                    <a:pt x="577" y="799"/>
                  </a:lnTo>
                  <a:lnTo>
                    <a:pt x="560" y="801"/>
                  </a:lnTo>
                  <a:lnTo>
                    <a:pt x="539" y="801"/>
                  </a:lnTo>
                  <a:lnTo>
                    <a:pt x="516" y="798"/>
                  </a:lnTo>
                  <a:lnTo>
                    <a:pt x="491" y="794"/>
                  </a:lnTo>
                  <a:lnTo>
                    <a:pt x="464" y="787"/>
                  </a:lnTo>
                  <a:lnTo>
                    <a:pt x="438" y="775"/>
                  </a:lnTo>
                  <a:lnTo>
                    <a:pt x="410" y="760"/>
                  </a:lnTo>
                  <a:lnTo>
                    <a:pt x="383" y="741"/>
                  </a:lnTo>
                  <a:lnTo>
                    <a:pt x="355" y="715"/>
                  </a:lnTo>
                  <a:lnTo>
                    <a:pt x="328" y="684"/>
                  </a:lnTo>
                  <a:lnTo>
                    <a:pt x="303" y="647"/>
                  </a:lnTo>
                  <a:lnTo>
                    <a:pt x="280" y="602"/>
                  </a:lnTo>
                  <a:lnTo>
                    <a:pt x="278" y="601"/>
                  </a:lnTo>
                  <a:lnTo>
                    <a:pt x="273" y="600"/>
                  </a:lnTo>
                  <a:lnTo>
                    <a:pt x="267" y="599"/>
                  </a:lnTo>
                  <a:lnTo>
                    <a:pt x="259" y="600"/>
                  </a:lnTo>
                  <a:lnTo>
                    <a:pt x="251" y="604"/>
                  </a:lnTo>
                  <a:lnTo>
                    <a:pt x="243" y="612"/>
                  </a:lnTo>
                  <a:lnTo>
                    <a:pt x="237" y="624"/>
                  </a:lnTo>
                  <a:lnTo>
                    <a:pt x="234" y="644"/>
                  </a:lnTo>
                  <a:lnTo>
                    <a:pt x="234" y="645"/>
                  </a:lnTo>
                  <a:lnTo>
                    <a:pt x="234" y="647"/>
                  </a:lnTo>
                  <a:lnTo>
                    <a:pt x="233" y="652"/>
                  </a:lnTo>
                  <a:lnTo>
                    <a:pt x="232" y="658"/>
                  </a:lnTo>
                  <a:lnTo>
                    <a:pt x="228" y="663"/>
                  </a:lnTo>
                  <a:lnTo>
                    <a:pt x="225" y="670"/>
                  </a:lnTo>
                  <a:lnTo>
                    <a:pt x="219" y="677"/>
                  </a:lnTo>
                  <a:lnTo>
                    <a:pt x="211" y="684"/>
                  </a:lnTo>
                  <a:lnTo>
                    <a:pt x="201" y="691"/>
                  </a:lnTo>
                  <a:lnTo>
                    <a:pt x="187" y="698"/>
                  </a:lnTo>
                  <a:lnTo>
                    <a:pt x="171" y="703"/>
                  </a:lnTo>
                  <a:lnTo>
                    <a:pt x="152" y="707"/>
                  </a:lnTo>
                  <a:lnTo>
                    <a:pt x="129" y="710"/>
                  </a:lnTo>
                  <a:lnTo>
                    <a:pt x="103" y="711"/>
                  </a:lnTo>
                  <a:lnTo>
                    <a:pt x="72" y="710"/>
                  </a:lnTo>
                  <a:lnTo>
                    <a:pt x="36" y="706"/>
                  </a:lnTo>
                  <a:close/>
                </a:path>
              </a:pathLst>
            </a:custGeom>
            <a:solidFill>
              <a:srgbClr val="008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88" name="Freeform 40"/>
            <p:cNvSpPr>
              <a:spLocks/>
            </p:cNvSpPr>
            <p:nvPr/>
          </p:nvSpPr>
          <p:spPr bwMode="auto">
            <a:xfrm>
              <a:off x="663" y="2971"/>
              <a:ext cx="346" cy="200"/>
            </a:xfrm>
            <a:custGeom>
              <a:avLst/>
              <a:gdLst>
                <a:gd name="T0" fmla="*/ 0 w 693"/>
                <a:gd name="T1" fmla="*/ 2 h 400"/>
                <a:gd name="T2" fmla="*/ 0 w 693"/>
                <a:gd name="T3" fmla="*/ 2 h 400"/>
                <a:gd name="T4" fmla="*/ 0 w 693"/>
                <a:gd name="T5" fmla="*/ 2 h 400"/>
                <a:gd name="T6" fmla="*/ 0 w 693"/>
                <a:gd name="T7" fmla="*/ 2 h 400"/>
                <a:gd name="T8" fmla="*/ 0 w 693"/>
                <a:gd name="T9" fmla="*/ 1 h 400"/>
                <a:gd name="T10" fmla="*/ 0 w 693"/>
                <a:gd name="T11" fmla="*/ 1 h 400"/>
                <a:gd name="T12" fmla="*/ 0 w 693"/>
                <a:gd name="T13" fmla="*/ 1 h 400"/>
                <a:gd name="T14" fmla="*/ 0 w 693"/>
                <a:gd name="T15" fmla="*/ 1 h 400"/>
                <a:gd name="T16" fmla="*/ 0 w 693"/>
                <a:gd name="T17" fmla="*/ 1 h 400"/>
                <a:gd name="T18" fmla="*/ 0 w 693"/>
                <a:gd name="T19" fmla="*/ 1 h 400"/>
                <a:gd name="T20" fmla="*/ 0 w 693"/>
                <a:gd name="T21" fmla="*/ 1 h 400"/>
                <a:gd name="T22" fmla="*/ 0 w 693"/>
                <a:gd name="T23" fmla="*/ 1 h 400"/>
                <a:gd name="T24" fmla="*/ 0 w 693"/>
                <a:gd name="T25" fmla="*/ 1 h 400"/>
                <a:gd name="T26" fmla="*/ 0 w 693"/>
                <a:gd name="T27" fmla="*/ 1 h 400"/>
                <a:gd name="T28" fmla="*/ 0 w 693"/>
                <a:gd name="T29" fmla="*/ 1 h 400"/>
                <a:gd name="T30" fmla="*/ 0 w 693"/>
                <a:gd name="T31" fmla="*/ 1 h 400"/>
                <a:gd name="T32" fmla="*/ 0 w 693"/>
                <a:gd name="T33" fmla="*/ 1 h 400"/>
                <a:gd name="T34" fmla="*/ 0 w 693"/>
                <a:gd name="T35" fmla="*/ 1 h 400"/>
                <a:gd name="T36" fmla="*/ 1 w 693"/>
                <a:gd name="T37" fmla="*/ 1 h 400"/>
                <a:gd name="T38" fmla="*/ 1 w 693"/>
                <a:gd name="T39" fmla="*/ 1 h 400"/>
                <a:gd name="T40" fmla="*/ 1 w 693"/>
                <a:gd name="T41" fmla="*/ 1 h 400"/>
                <a:gd name="T42" fmla="*/ 1 w 693"/>
                <a:gd name="T43" fmla="*/ 1 h 400"/>
                <a:gd name="T44" fmla="*/ 1 w 693"/>
                <a:gd name="T45" fmla="*/ 1 h 400"/>
                <a:gd name="T46" fmla="*/ 1 w 693"/>
                <a:gd name="T47" fmla="*/ 1 h 400"/>
                <a:gd name="T48" fmla="*/ 1 w 693"/>
                <a:gd name="T49" fmla="*/ 1 h 400"/>
                <a:gd name="T50" fmla="*/ 1 w 693"/>
                <a:gd name="T51" fmla="*/ 1 h 400"/>
                <a:gd name="T52" fmla="*/ 1 w 693"/>
                <a:gd name="T53" fmla="*/ 1 h 400"/>
                <a:gd name="T54" fmla="*/ 1 w 693"/>
                <a:gd name="T55" fmla="*/ 0 h 400"/>
                <a:gd name="T56" fmla="*/ 1 w 693"/>
                <a:gd name="T57" fmla="*/ 1 h 400"/>
                <a:gd name="T58" fmla="*/ 1 w 693"/>
                <a:gd name="T59" fmla="*/ 1 h 400"/>
                <a:gd name="T60" fmla="*/ 2 w 693"/>
                <a:gd name="T61" fmla="*/ 1 h 400"/>
                <a:gd name="T62" fmla="*/ 2 w 693"/>
                <a:gd name="T63" fmla="*/ 1 h 400"/>
                <a:gd name="T64" fmla="*/ 2 w 693"/>
                <a:gd name="T65" fmla="*/ 1 h 400"/>
                <a:gd name="T66" fmla="*/ 2 w 693"/>
                <a:gd name="T67" fmla="*/ 1 h 400"/>
                <a:gd name="T68" fmla="*/ 2 w 693"/>
                <a:gd name="T69" fmla="*/ 1 h 400"/>
                <a:gd name="T70" fmla="*/ 2 w 693"/>
                <a:gd name="T71" fmla="*/ 1 h 400"/>
                <a:gd name="T72" fmla="*/ 2 w 693"/>
                <a:gd name="T73" fmla="*/ 1 h 400"/>
                <a:gd name="T74" fmla="*/ 2 w 693"/>
                <a:gd name="T75" fmla="*/ 1 h 400"/>
                <a:gd name="T76" fmla="*/ 2 w 693"/>
                <a:gd name="T77" fmla="*/ 1 h 400"/>
                <a:gd name="T78" fmla="*/ 2 w 693"/>
                <a:gd name="T79" fmla="*/ 2 h 400"/>
                <a:gd name="T80" fmla="*/ 2 w 693"/>
                <a:gd name="T81" fmla="*/ 2 h 400"/>
                <a:gd name="T82" fmla="*/ 2 w 693"/>
                <a:gd name="T83" fmla="*/ 2 h 400"/>
                <a:gd name="T84" fmla="*/ 2 w 693"/>
                <a:gd name="T85" fmla="*/ 2 h 400"/>
                <a:gd name="T86" fmla="*/ 2 w 693"/>
                <a:gd name="T87" fmla="*/ 2 h 400"/>
                <a:gd name="T88" fmla="*/ 2 w 693"/>
                <a:gd name="T89" fmla="*/ 2 h 400"/>
                <a:gd name="T90" fmla="*/ 2 w 693"/>
                <a:gd name="T91" fmla="*/ 2 h 400"/>
                <a:gd name="T92" fmla="*/ 2 w 693"/>
                <a:gd name="T93" fmla="*/ 2 h 400"/>
                <a:gd name="T94" fmla="*/ 2 w 693"/>
                <a:gd name="T95" fmla="*/ 2 h 400"/>
                <a:gd name="T96" fmla="*/ 1 w 693"/>
                <a:gd name="T97" fmla="*/ 2 h 400"/>
                <a:gd name="T98" fmla="*/ 1 w 693"/>
                <a:gd name="T99" fmla="*/ 2 h 400"/>
                <a:gd name="T100" fmla="*/ 1 w 693"/>
                <a:gd name="T101" fmla="*/ 2 h 400"/>
                <a:gd name="T102" fmla="*/ 1 w 693"/>
                <a:gd name="T103" fmla="*/ 2 h 400"/>
                <a:gd name="T104" fmla="*/ 1 w 693"/>
                <a:gd name="T105" fmla="*/ 2 h 400"/>
                <a:gd name="T106" fmla="*/ 0 w 693"/>
                <a:gd name="T107" fmla="*/ 2 h 400"/>
                <a:gd name="T108" fmla="*/ 0 w 693"/>
                <a:gd name="T109" fmla="*/ 2 h 400"/>
                <a:gd name="T110" fmla="*/ 0 w 693"/>
                <a:gd name="T111" fmla="*/ 2 h 400"/>
                <a:gd name="T112" fmla="*/ 0 w 693"/>
                <a:gd name="T113" fmla="*/ 2 h 4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93"/>
                <a:gd name="T172" fmla="*/ 0 h 400"/>
                <a:gd name="T173" fmla="*/ 693 w 693"/>
                <a:gd name="T174" fmla="*/ 400 h 4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93" h="400">
                  <a:moveTo>
                    <a:pt x="86" y="382"/>
                  </a:moveTo>
                  <a:lnTo>
                    <a:pt x="79" y="368"/>
                  </a:lnTo>
                  <a:lnTo>
                    <a:pt x="62" y="332"/>
                  </a:lnTo>
                  <a:lnTo>
                    <a:pt x="41" y="279"/>
                  </a:lnTo>
                  <a:lnTo>
                    <a:pt x="19" y="219"/>
                  </a:lnTo>
                  <a:lnTo>
                    <a:pt x="4" y="156"/>
                  </a:lnTo>
                  <a:lnTo>
                    <a:pt x="0" y="99"/>
                  </a:lnTo>
                  <a:lnTo>
                    <a:pt x="11" y="54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58" y="28"/>
                  </a:lnTo>
                  <a:lnTo>
                    <a:pt x="75" y="26"/>
                  </a:lnTo>
                  <a:lnTo>
                    <a:pt x="95" y="23"/>
                  </a:lnTo>
                  <a:lnTo>
                    <a:pt x="119" y="21"/>
                  </a:lnTo>
                  <a:lnTo>
                    <a:pt x="148" y="18"/>
                  </a:lnTo>
                  <a:lnTo>
                    <a:pt x="178" y="15"/>
                  </a:lnTo>
                  <a:lnTo>
                    <a:pt x="209" y="12"/>
                  </a:lnTo>
                  <a:lnTo>
                    <a:pt x="241" y="9"/>
                  </a:lnTo>
                  <a:lnTo>
                    <a:pt x="274" y="7"/>
                  </a:lnTo>
                  <a:lnTo>
                    <a:pt x="305" y="5"/>
                  </a:lnTo>
                  <a:lnTo>
                    <a:pt x="334" y="3"/>
                  </a:lnTo>
                  <a:lnTo>
                    <a:pt x="359" y="1"/>
                  </a:lnTo>
                  <a:lnTo>
                    <a:pt x="381" y="1"/>
                  </a:lnTo>
                  <a:lnTo>
                    <a:pt x="399" y="3"/>
                  </a:lnTo>
                  <a:lnTo>
                    <a:pt x="411" y="4"/>
                  </a:lnTo>
                  <a:lnTo>
                    <a:pt x="415" y="3"/>
                  </a:lnTo>
                  <a:lnTo>
                    <a:pt x="428" y="1"/>
                  </a:lnTo>
                  <a:lnTo>
                    <a:pt x="445" y="0"/>
                  </a:lnTo>
                  <a:lnTo>
                    <a:pt x="467" y="1"/>
                  </a:lnTo>
                  <a:lnTo>
                    <a:pt x="490" y="6"/>
                  </a:lnTo>
                  <a:lnTo>
                    <a:pt x="513" y="16"/>
                  </a:lnTo>
                  <a:lnTo>
                    <a:pt x="534" y="35"/>
                  </a:lnTo>
                  <a:lnTo>
                    <a:pt x="550" y="60"/>
                  </a:lnTo>
                  <a:lnTo>
                    <a:pt x="555" y="69"/>
                  </a:lnTo>
                  <a:lnTo>
                    <a:pt x="567" y="92"/>
                  </a:lnTo>
                  <a:lnTo>
                    <a:pt x="586" y="127"/>
                  </a:lnTo>
                  <a:lnTo>
                    <a:pt x="608" y="166"/>
                  </a:lnTo>
                  <a:lnTo>
                    <a:pt x="632" y="208"/>
                  </a:lnTo>
                  <a:lnTo>
                    <a:pt x="655" y="244"/>
                  </a:lnTo>
                  <a:lnTo>
                    <a:pt x="676" y="273"/>
                  </a:lnTo>
                  <a:lnTo>
                    <a:pt x="693" y="289"/>
                  </a:lnTo>
                  <a:lnTo>
                    <a:pt x="689" y="292"/>
                  </a:lnTo>
                  <a:lnTo>
                    <a:pt x="678" y="296"/>
                  </a:lnTo>
                  <a:lnTo>
                    <a:pt x="660" y="304"/>
                  </a:lnTo>
                  <a:lnTo>
                    <a:pt x="634" y="314"/>
                  </a:lnTo>
                  <a:lnTo>
                    <a:pt x="604" y="325"/>
                  </a:lnTo>
                  <a:lnTo>
                    <a:pt x="570" y="338"/>
                  </a:lnTo>
                  <a:lnTo>
                    <a:pt x="531" y="350"/>
                  </a:lnTo>
                  <a:lnTo>
                    <a:pt x="487" y="362"/>
                  </a:lnTo>
                  <a:lnTo>
                    <a:pt x="441" y="374"/>
                  </a:lnTo>
                  <a:lnTo>
                    <a:pt x="392" y="384"/>
                  </a:lnTo>
                  <a:lnTo>
                    <a:pt x="342" y="392"/>
                  </a:lnTo>
                  <a:lnTo>
                    <a:pt x="291" y="398"/>
                  </a:lnTo>
                  <a:lnTo>
                    <a:pt x="239" y="400"/>
                  </a:lnTo>
                  <a:lnTo>
                    <a:pt x="187" y="398"/>
                  </a:lnTo>
                  <a:lnTo>
                    <a:pt x="136" y="392"/>
                  </a:lnTo>
                  <a:lnTo>
                    <a:pt x="86" y="382"/>
                  </a:lnTo>
                  <a:close/>
                </a:path>
              </a:pathLst>
            </a:custGeom>
            <a:solidFill>
              <a:srgbClr val="ED5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89" name="Freeform 41"/>
            <p:cNvSpPr>
              <a:spLocks/>
            </p:cNvSpPr>
            <p:nvPr/>
          </p:nvSpPr>
          <p:spPr bwMode="auto">
            <a:xfrm>
              <a:off x="227" y="3180"/>
              <a:ext cx="220" cy="135"/>
            </a:xfrm>
            <a:custGeom>
              <a:avLst/>
              <a:gdLst>
                <a:gd name="T0" fmla="*/ 2 w 440"/>
                <a:gd name="T1" fmla="*/ 1 h 269"/>
                <a:gd name="T2" fmla="*/ 2 w 440"/>
                <a:gd name="T3" fmla="*/ 1 h 269"/>
                <a:gd name="T4" fmla="*/ 2 w 440"/>
                <a:gd name="T5" fmla="*/ 1 h 269"/>
                <a:gd name="T6" fmla="*/ 2 w 440"/>
                <a:gd name="T7" fmla="*/ 1 h 269"/>
                <a:gd name="T8" fmla="*/ 2 w 440"/>
                <a:gd name="T9" fmla="*/ 1 h 269"/>
                <a:gd name="T10" fmla="*/ 2 w 440"/>
                <a:gd name="T11" fmla="*/ 1 h 269"/>
                <a:gd name="T12" fmla="*/ 2 w 440"/>
                <a:gd name="T13" fmla="*/ 1 h 269"/>
                <a:gd name="T14" fmla="*/ 2 w 440"/>
                <a:gd name="T15" fmla="*/ 1 h 269"/>
                <a:gd name="T16" fmla="*/ 2 w 440"/>
                <a:gd name="T17" fmla="*/ 2 h 269"/>
                <a:gd name="T18" fmla="*/ 2 w 440"/>
                <a:gd name="T19" fmla="*/ 2 h 269"/>
                <a:gd name="T20" fmla="*/ 2 w 440"/>
                <a:gd name="T21" fmla="*/ 2 h 269"/>
                <a:gd name="T22" fmla="*/ 2 w 440"/>
                <a:gd name="T23" fmla="*/ 2 h 269"/>
                <a:gd name="T24" fmla="*/ 2 w 440"/>
                <a:gd name="T25" fmla="*/ 2 h 269"/>
                <a:gd name="T26" fmla="*/ 1 w 440"/>
                <a:gd name="T27" fmla="*/ 2 h 269"/>
                <a:gd name="T28" fmla="*/ 1 w 440"/>
                <a:gd name="T29" fmla="*/ 2 h 269"/>
                <a:gd name="T30" fmla="*/ 1 w 440"/>
                <a:gd name="T31" fmla="*/ 2 h 269"/>
                <a:gd name="T32" fmla="*/ 1 w 440"/>
                <a:gd name="T33" fmla="*/ 2 h 269"/>
                <a:gd name="T34" fmla="*/ 1 w 440"/>
                <a:gd name="T35" fmla="*/ 2 h 269"/>
                <a:gd name="T36" fmla="*/ 1 w 440"/>
                <a:gd name="T37" fmla="*/ 2 h 269"/>
                <a:gd name="T38" fmla="*/ 1 w 440"/>
                <a:gd name="T39" fmla="*/ 2 h 269"/>
                <a:gd name="T40" fmla="*/ 1 w 440"/>
                <a:gd name="T41" fmla="*/ 2 h 269"/>
                <a:gd name="T42" fmla="*/ 1 w 440"/>
                <a:gd name="T43" fmla="*/ 2 h 269"/>
                <a:gd name="T44" fmla="*/ 1 w 440"/>
                <a:gd name="T45" fmla="*/ 2 h 269"/>
                <a:gd name="T46" fmla="*/ 1 w 440"/>
                <a:gd name="T47" fmla="*/ 2 h 269"/>
                <a:gd name="T48" fmla="*/ 1 w 440"/>
                <a:gd name="T49" fmla="*/ 2 h 269"/>
                <a:gd name="T50" fmla="*/ 1 w 440"/>
                <a:gd name="T51" fmla="*/ 2 h 269"/>
                <a:gd name="T52" fmla="*/ 1 w 440"/>
                <a:gd name="T53" fmla="*/ 2 h 269"/>
                <a:gd name="T54" fmla="*/ 1 w 440"/>
                <a:gd name="T55" fmla="*/ 2 h 269"/>
                <a:gd name="T56" fmla="*/ 1 w 440"/>
                <a:gd name="T57" fmla="*/ 2 h 269"/>
                <a:gd name="T58" fmla="*/ 1 w 440"/>
                <a:gd name="T59" fmla="*/ 2 h 269"/>
                <a:gd name="T60" fmla="*/ 1 w 440"/>
                <a:gd name="T61" fmla="*/ 2 h 269"/>
                <a:gd name="T62" fmla="*/ 1 w 440"/>
                <a:gd name="T63" fmla="*/ 1 h 269"/>
                <a:gd name="T64" fmla="*/ 1 w 440"/>
                <a:gd name="T65" fmla="*/ 1 h 269"/>
                <a:gd name="T66" fmla="*/ 0 w 440"/>
                <a:gd name="T67" fmla="*/ 1 h 269"/>
                <a:gd name="T68" fmla="*/ 1 w 440"/>
                <a:gd name="T69" fmla="*/ 1 h 269"/>
                <a:gd name="T70" fmla="*/ 1 w 440"/>
                <a:gd name="T71" fmla="*/ 1 h 269"/>
                <a:gd name="T72" fmla="*/ 1 w 440"/>
                <a:gd name="T73" fmla="*/ 1 h 269"/>
                <a:gd name="T74" fmla="*/ 1 w 440"/>
                <a:gd name="T75" fmla="*/ 1 h 269"/>
                <a:gd name="T76" fmla="*/ 1 w 440"/>
                <a:gd name="T77" fmla="*/ 1 h 269"/>
                <a:gd name="T78" fmla="*/ 1 w 440"/>
                <a:gd name="T79" fmla="*/ 1 h 269"/>
                <a:gd name="T80" fmla="*/ 1 w 440"/>
                <a:gd name="T81" fmla="*/ 1 h 269"/>
                <a:gd name="T82" fmla="*/ 1 w 440"/>
                <a:gd name="T83" fmla="*/ 1 h 269"/>
                <a:gd name="T84" fmla="*/ 1 w 440"/>
                <a:gd name="T85" fmla="*/ 1 h 269"/>
                <a:gd name="T86" fmla="*/ 2 w 440"/>
                <a:gd name="T87" fmla="*/ 0 h 269"/>
                <a:gd name="T88" fmla="*/ 2 w 440"/>
                <a:gd name="T89" fmla="*/ 1 h 269"/>
                <a:gd name="T90" fmla="*/ 2 w 440"/>
                <a:gd name="T91" fmla="*/ 1 h 269"/>
                <a:gd name="T92" fmla="*/ 2 w 440"/>
                <a:gd name="T93" fmla="*/ 1 h 269"/>
                <a:gd name="T94" fmla="*/ 2 w 440"/>
                <a:gd name="T95" fmla="*/ 1 h 269"/>
                <a:gd name="T96" fmla="*/ 2 w 440"/>
                <a:gd name="T97" fmla="*/ 1 h 269"/>
                <a:gd name="T98" fmla="*/ 2 w 440"/>
                <a:gd name="T99" fmla="*/ 1 h 269"/>
                <a:gd name="T100" fmla="*/ 2 w 440"/>
                <a:gd name="T101" fmla="*/ 1 h 269"/>
                <a:gd name="T102" fmla="*/ 2 w 440"/>
                <a:gd name="T103" fmla="*/ 1 h 2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0"/>
                <a:gd name="T157" fmla="*/ 0 h 269"/>
                <a:gd name="T158" fmla="*/ 440 w 440"/>
                <a:gd name="T159" fmla="*/ 269 h 2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0" h="269">
                  <a:moveTo>
                    <a:pt x="440" y="12"/>
                  </a:moveTo>
                  <a:lnTo>
                    <a:pt x="354" y="216"/>
                  </a:lnTo>
                  <a:lnTo>
                    <a:pt x="355" y="218"/>
                  </a:lnTo>
                  <a:lnTo>
                    <a:pt x="357" y="223"/>
                  </a:lnTo>
                  <a:lnTo>
                    <a:pt x="358" y="230"/>
                  </a:lnTo>
                  <a:lnTo>
                    <a:pt x="358" y="239"/>
                  </a:lnTo>
                  <a:lnTo>
                    <a:pt x="352" y="247"/>
                  </a:lnTo>
                  <a:lnTo>
                    <a:pt x="342" y="256"/>
                  </a:lnTo>
                  <a:lnTo>
                    <a:pt x="325" y="263"/>
                  </a:lnTo>
                  <a:lnTo>
                    <a:pt x="297" y="269"/>
                  </a:lnTo>
                  <a:lnTo>
                    <a:pt x="294" y="269"/>
                  </a:lnTo>
                  <a:lnTo>
                    <a:pt x="284" y="269"/>
                  </a:lnTo>
                  <a:lnTo>
                    <a:pt x="272" y="269"/>
                  </a:lnTo>
                  <a:lnTo>
                    <a:pt x="256" y="268"/>
                  </a:lnTo>
                  <a:lnTo>
                    <a:pt x="238" y="267"/>
                  </a:lnTo>
                  <a:lnTo>
                    <a:pt x="221" y="265"/>
                  </a:lnTo>
                  <a:lnTo>
                    <a:pt x="206" y="262"/>
                  </a:lnTo>
                  <a:lnTo>
                    <a:pt x="195" y="259"/>
                  </a:lnTo>
                  <a:lnTo>
                    <a:pt x="192" y="259"/>
                  </a:lnTo>
                  <a:lnTo>
                    <a:pt x="188" y="260"/>
                  </a:lnTo>
                  <a:lnTo>
                    <a:pt x="180" y="260"/>
                  </a:lnTo>
                  <a:lnTo>
                    <a:pt x="170" y="261"/>
                  </a:lnTo>
                  <a:lnTo>
                    <a:pt x="158" y="261"/>
                  </a:lnTo>
                  <a:lnTo>
                    <a:pt x="144" y="262"/>
                  </a:lnTo>
                  <a:lnTo>
                    <a:pt x="129" y="262"/>
                  </a:lnTo>
                  <a:lnTo>
                    <a:pt x="113" y="263"/>
                  </a:lnTo>
                  <a:lnTo>
                    <a:pt x="96" y="263"/>
                  </a:lnTo>
                  <a:lnTo>
                    <a:pt x="79" y="263"/>
                  </a:lnTo>
                  <a:lnTo>
                    <a:pt x="63" y="262"/>
                  </a:lnTo>
                  <a:lnTo>
                    <a:pt x="47" y="261"/>
                  </a:lnTo>
                  <a:lnTo>
                    <a:pt x="33" y="259"/>
                  </a:lnTo>
                  <a:lnTo>
                    <a:pt x="20" y="256"/>
                  </a:lnTo>
                  <a:lnTo>
                    <a:pt x="9" y="253"/>
                  </a:lnTo>
                  <a:lnTo>
                    <a:pt x="0" y="248"/>
                  </a:lnTo>
                  <a:lnTo>
                    <a:pt x="5" y="248"/>
                  </a:lnTo>
                  <a:lnTo>
                    <a:pt x="17" y="247"/>
                  </a:lnTo>
                  <a:lnTo>
                    <a:pt x="36" y="246"/>
                  </a:lnTo>
                  <a:lnTo>
                    <a:pt x="58" y="243"/>
                  </a:lnTo>
                  <a:lnTo>
                    <a:pt x="81" y="238"/>
                  </a:lnTo>
                  <a:lnTo>
                    <a:pt x="104" y="231"/>
                  </a:lnTo>
                  <a:lnTo>
                    <a:pt x="123" y="221"/>
                  </a:lnTo>
                  <a:lnTo>
                    <a:pt x="138" y="207"/>
                  </a:lnTo>
                  <a:lnTo>
                    <a:pt x="245" y="213"/>
                  </a:lnTo>
                  <a:lnTo>
                    <a:pt x="297" y="0"/>
                  </a:lnTo>
                  <a:lnTo>
                    <a:pt x="302" y="1"/>
                  </a:lnTo>
                  <a:lnTo>
                    <a:pt x="314" y="3"/>
                  </a:lnTo>
                  <a:lnTo>
                    <a:pt x="333" y="7"/>
                  </a:lnTo>
                  <a:lnTo>
                    <a:pt x="355" y="10"/>
                  </a:lnTo>
                  <a:lnTo>
                    <a:pt x="379" y="12"/>
                  </a:lnTo>
                  <a:lnTo>
                    <a:pt x="403" y="15"/>
                  </a:lnTo>
                  <a:lnTo>
                    <a:pt x="424" y="15"/>
                  </a:lnTo>
                  <a:lnTo>
                    <a:pt x="440" y="12"/>
                  </a:lnTo>
                  <a:close/>
                </a:path>
              </a:pathLst>
            </a:custGeom>
            <a:solidFill>
              <a:srgbClr val="FFC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0" name="Freeform 42"/>
            <p:cNvSpPr>
              <a:spLocks/>
            </p:cNvSpPr>
            <p:nvPr/>
          </p:nvSpPr>
          <p:spPr bwMode="auto">
            <a:xfrm>
              <a:off x="719" y="3109"/>
              <a:ext cx="327" cy="111"/>
            </a:xfrm>
            <a:custGeom>
              <a:avLst/>
              <a:gdLst>
                <a:gd name="T0" fmla="*/ 0 w 655"/>
                <a:gd name="T1" fmla="*/ 1 h 222"/>
                <a:gd name="T2" fmla="*/ 0 w 655"/>
                <a:gd name="T3" fmla="*/ 1 h 222"/>
                <a:gd name="T4" fmla="*/ 0 w 655"/>
                <a:gd name="T5" fmla="*/ 1 h 222"/>
                <a:gd name="T6" fmla="*/ 0 w 655"/>
                <a:gd name="T7" fmla="*/ 1 h 222"/>
                <a:gd name="T8" fmla="*/ 0 w 655"/>
                <a:gd name="T9" fmla="*/ 1 h 222"/>
                <a:gd name="T10" fmla="*/ 0 w 655"/>
                <a:gd name="T11" fmla="*/ 1 h 222"/>
                <a:gd name="T12" fmla="*/ 0 w 655"/>
                <a:gd name="T13" fmla="*/ 1 h 222"/>
                <a:gd name="T14" fmla="*/ 0 w 655"/>
                <a:gd name="T15" fmla="*/ 1 h 222"/>
                <a:gd name="T16" fmla="*/ 1 w 655"/>
                <a:gd name="T17" fmla="*/ 1 h 222"/>
                <a:gd name="T18" fmla="*/ 1 w 655"/>
                <a:gd name="T19" fmla="*/ 1 h 222"/>
                <a:gd name="T20" fmla="*/ 1 w 655"/>
                <a:gd name="T21" fmla="*/ 1 h 222"/>
                <a:gd name="T22" fmla="*/ 1 w 655"/>
                <a:gd name="T23" fmla="*/ 1 h 222"/>
                <a:gd name="T24" fmla="*/ 2 w 655"/>
                <a:gd name="T25" fmla="*/ 1 h 222"/>
                <a:gd name="T26" fmla="*/ 2 w 655"/>
                <a:gd name="T27" fmla="*/ 1 h 222"/>
                <a:gd name="T28" fmla="*/ 2 w 655"/>
                <a:gd name="T29" fmla="*/ 1 h 222"/>
                <a:gd name="T30" fmla="*/ 2 w 655"/>
                <a:gd name="T31" fmla="*/ 1 h 222"/>
                <a:gd name="T32" fmla="*/ 2 w 655"/>
                <a:gd name="T33" fmla="*/ 1 h 222"/>
                <a:gd name="T34" fmla="*/ 2 w 655"/>
                <a:gd name="T35" fmla="*/ 1 h 222"/>
                <a:gd name="T36" fmla="*/ 2 w 655"/>
                <a:gd name="T37" fmla="*/ 1 h 222"/>
                <a:gd name="T38" fmla="*/ 2 w 655"/>
                <a:gd name="T39" fmla="*/ 1 h 222"/>
                <a:gd name="T40" fmla="*/ 2 w 655"/>
                <a:gd name="T41" fmla="*/ 1 h 222"/>
                <a:gd name="T42" fmla="*/ 2 w 655"/>
                <a:gd name="T43" fmla="*/ 1 h 222"/>
                <a:gd name="T44" fmla="*/ 2 w 655"/>
                <a:gd name="T45" fmla="*/ 1 h 222"/>
                <a:gd name="T46" fmla="*/ 2 w 655"/>
                <a:gd name="T47" fmla="*/ 1 h 222"/>
                <a:gd name="T48" fmla="*/ 2 w 655"/>
                <a:gd name="T49" fmla="*/ 1 h 222"/>
                <a:gd name="T50" fmla="*/ 2 w 655"/>
                <a:gd name="T51" fmla="*/ 1 h 222"/>
                <a:gd name="T52" fmla="*/ 1 w 655"/>
                <a:gd name="T53" fmla="*/ 0 h 222"/>
                <a:gd name="T54" fmla="*/ 1 w 655"/>
                <a:gd name="T55" fmla="*/ 1 h 222"/>
                <a:gd name="T56" fmla="*/ 1 w 655"/>
                <a:gd name="T57" fmla="*/ 1 h 222"/>
                <a:gd name="T58" fmla="*/ 1 w 655"/>
                <a:gd name="T59" fmla="*/ 1 h 222"/>
                <a:gd name="T60" fmla="*/ 1 w 655"/>
                <a:gd name="T61" fmla="*/ 1 h 222"/>
                <a:gd name="T62" fmla="*/ 1 w 655"/>
                <a:gd name="T63" fmla="*/ 1 h 222"/>
                <a:gd name="T64" fmla="*/ 1 w 655"/>
                <a:gd name="T65" fmla="*/ 1 h 222"/>
                <a:gd name="T66" fmla="*/ 0 w 655"/>
                <a:gd name="T67" fmla="*/ 1 h 222"/>
                <a:gd name="T68" fmla="*/ 0 w 655"/>
                <a:gd name="T69" fmla="*/ 1 h 222"/>
                <a:gd name="T70" fmla="*/ 0 w 655"/>
                <a:gd name="T71" fmla="*/ 1 h 222"/>
                <a:gd name="T72" fmla="*/ 0 w 655"/>
                <a:gd name="T73" fmla="*/ 1 h 222"/>
                <a:gd name="T74" fmla="*/ 0 w 655"/>
                <a:gd name="T75" fmla="*/ 1 h 222"/>
                <a:gd name="T76" fmla="*/ 0 w 655"/>
                <a:gd name="T77" fmla="*/ 1 h 222"/>
                <a:gd name="T78" fmla="*/ 0 w 655"/>
                <a:gd name="T79" fmla="*/ 1 h 222"/>
                <a:gd name="T80" fmla="*/ 0 w 655"/>
                <a:gd name="T81" fmla="*/ 1 h 22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55"/>
                <a:gd name="T124" fmla="*/ 0 h 222"/>
                <a:gd name="T125" fmla="*/ 655 w 655"/>
                <a:gd name="T126" fmla="*/ 222 h 22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55" h="222">
                  <a:moveTo>
                    <a:pt x="0" y="90"/>
                  </a:moveTo>
                  <a:lnTo>
                    <a:pt x="3" y="95"/>
                  </a:lnTo>
                  <a:lnTo>
                    <a:pt x="11" y="110"/>
                  </a:lnTo>
                  <a:lnTo>
                    <a:pt x="22" y="131"/>
                  </a:lnTo>
                  <a:lnTo>
                    <a:pt x="37" y="155"/>
                  </a:lnTo>
                  <a:lnTo>
                    <a:pt x="54" y="179"/>
                  </a:lnTo>
                  <a:lnTo>
                    <a:pt x="73" y="200"/>
                  </a:lnTo>
                  <a:lnTo>
                    <a:pt x="92" y="215"/>
                  </a:lnTo>
                  <a:lnTo>
                    <a:pt x="112" y="222"/>
                  </a:lnTo>
                  <a:lnTo>
                    <a:pt x="116" y="222"/>
                  </a:lnTo>
                  <a:lnTo>
                    <a:pt x="125" y="222"/>
                  </a:lnTo>
                  <a:lnTo>
                    <a:pt x="139" y="222"/>
                  </a:lnTo>
                  <a:lnTo>
                    <a:pt x="158" y="222"/>
                  </a:lnTo>
                  <a:lnTo>
                    <a:pt x="181" y="222"/>
                  </a:lnTo>
                  <a:lnTo>
                    <a:pt x="209" y="222"/>
                  </a:lnTo>
                  <a:lnTo>
                    <a:pt x="238" y="221"/>
                  </a:lnTo>
                  <a:lnTo>
                    <a:pt x="270" y="219"/>
                  </a:lnTo>
                  <a:lnTo>
                    <a:pt x="303" y="216"/>
                  </a:lnTo>
                  <a:lnTo>
                    <a:pt x="338" y="213"/>
                  </a:lnTo>
                  <a:lnTo>
                    <a:pt x="372" y="208"/>
                  </a:lnTo>
                  <a:lnTo>
                    <a:pt x="408" y="202"/>
                  </a:lnTo>
                  <a:lnTo>
                    <a:pt x="441" y="196"/>
                  </a:lnTo>
                  <a:lnTo>
                    <a:pt x="474" y="188"/>
                  </a:lnTo>
                  <a:lnTo>
                    <a:pt x="504" y="177"/>
                  </a:lnTo>
                  <a:lnTo>
                    <a:pt x="531" y="166"/>
                  </a:lnTo>
                  <a:lnTo>
                    <a:pt x="535" y="169"/>
                  </a:lnTo>
                  <a:lnTo>
                    <a:pt x="544" y="176"/>
                  </a:lnTo>
                  <a:lnTo>
                    <a:pt x="558" y="186"/>
                  </a:lnTo>
                  <a:lnTo>
                    <a:pt x="576" y="196"/>
                  </a:lnTo>
                  <a:lnTo>
                    <a:pt x="596" y="202"/>
                  </a:lnTo>
                  <a:lnTo>
                    <a:pt x="615" y="205"/>
                  </a:lnTo>
                  <a:lnTo>
                    <a:pt x="636" y="199"/>
                  </a:lnTo>
                  <a:lnTo>
                    <a:pt x="655" y="183"/>
                  </a:lnTo>
                  <a:lnTo>
                    <a:pt x="652" y="179"/>
                  </a:lnTo>
                  <a:lnTo>
                    <a:pt x="645" y="173"/>
                  </a:lnTo>
                  <a:lnTo>
                    <a:pt x="635" y="161"/>
                  </a:lnTo>
                  <a:lnTo>
                    <a:pt x="622" y="148"/>
                  </a:lnTo>
                  <a:lnTo>
                    <a:pt x="607" y="137"/>
                  </a:lnTo>
                  <a:lnTo>
                    <a:pt x="593" y="125"/>
                  </a:lnTo>
                  <a:lnTo>
                    <a:pt x="580" y="118"/>
                  </a:lnTo>
                  <a:lnTo>
                    <a:pt x="568" y="115"/>
                  </a:lnTo>
                  <a:lnTo>
                    <a:pt x="570" y="113"/>
                  </a:lnTo>
                  <a:lnTo>
                    <a:pt x="577" y="107"/>
                  </a:lnTo>
                  <a:lnTo>
                    <a:pt x="585" y="98"/>
                  </a:lnTo>
                  <a:lnTo>
                    <a:pt x="591" y="84"/>
                  </a:lnTo>
                  <a:lnTo>
                    <a:pt x="595" y="69"/>
                  </a:lnTo>
                  <a:lnTo>
                    <a:pt x="591" y="50"/>
                  </a:lnTo>
                  <a:lnTo>
                    <a:pt x="580" y="30"/>
                  </a:lnTo>
                  <a:lnTo>
                    <a:pt x="558" y="8"/>
                  </a:lnTo>
                  <a:lnTo>
                    <a:pt x="555" y="7"/>
                  </a:lnTo>
                  <a:lnTo>
                    <a:pt x="550" y="4"/>
                  </a:lnTo>
                  <a:lnTo>
                    <a:pt x="539" y="2"/>
                  </a:lnTo>
                  <a:lnTo>
                    <a:pt x="526" y="0"/>
                  </a:lnTo>
                  <a:lnTo>
                    <a:pt x="507" y="0"/>
                  </a:lnTo>
                  <a:lnTo>
                    <a:pt x="484" y="3"/>
                  </a:lnTo>
                  <a:lnTo>
                    <a:pt x="456" y="10"/>
                  </a:lnTo>
                  <a:lnTo>
                    <a:pt x="424" y="23"/>
                  </a:lnTo>
                  <a:lnTo>
                    <a:pt x="422" y="23"/>
                  </a:lnTo>
                  <a:lnTo>
                    <a:pt x="415" y="24"/>
                  </a:lnTo>
                  <a:lnTo>
                    <a:pt x="403" y="26"/>
                  </a:lnTo>
                  <a:lnTo>
                    <a:pt x="388" y="29"/>
                  </a:lnTo>
                  <a:lnTo>
                    <a:pt x="370" y="32"/>
                  </a:lnTo>
                  <a:lnTo>
                    <a:pt x="350" y="34"/>
                  </a:lnTo>
                  <a:lnTo>
                    <a:pt x="329" y="38"/>
                  </a:lnTo>
                  <a:lnTo>
                    <a:pt x="306" y="41"/>
                  </a:lnTo>
                  <a:lnTo>
                    <a:pt x="281" y="44"/>
                  </a:lnTo>
                  <a:lnTo>
                    <a:pt x="258" y="47"/>
                  </a:lnTo>
                  <a:lnTo>
                    <a:pt x="235" y="49"/>
                  </a:lnTo>
                  <a:lnTo>
                    <a:pt x="212" y="50"/>
                  </a:lnTo>
                  <a:lnTo>
                    <a:pt x="193" y="52"/>
                  </a:lnTo>
                  <a:lnTo>
                    <a:pt x="174" y="52"/>
                  </a:lnTo>
                  <a:lnTo>
                    <a:pt x="159" y="50"/>
                  </a:lnTo>
                  <a:lnTo>
                    <a:pt x="148" y="48"/>
                  </a:lnTo>
                  <a:lnTo>
                    <a:pt x="158" y="84"/>
                  </a:lnTo>
                  <a:lnTo>
                    <a:pt x="152" y="83"/>
                  </a:lnTo>
                  <a:lnTo>
                    <a:pt x="137" y="80"/>
                  </a:lnTo>
                  <a:lnTo>
                    <a:pt x="117" y="78"/>
                  </a:lnTo>
                  <a:lnTo>
                    <a:pt x="90" y="76"/>
                  </a:lnTo>
                  <a:lnTo>
                    <a:pt x="64" y="75"/>
                  </a:lnTo>
                  <a:lnTo>
                    <a:pt x="37" y="77"/>
                  </a:lnTo>
                  <a:lnTo>
                    <a:pt x="15" y="8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C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1" name="Freeform 43"/>
            <p:cNvSpPr>
              <a:spLocks/>
            </p:cNvSpPr>
            <p:nvPr/>
          </p:nvSpPr>
          <p:spPr bwMode="auto">
            <a:xfrm>
              <a:off x="743" y="2817"/>
              <a:ext cx="114" cy="174"/>
            </a:xfrm>
            <a:custGeom>
              <a:avLst/>
              <a:gdLst>
                <a:gd name="T0" fmla="*/ 1 w 228"/>
                <a:gd name="T1" fmla="*/ 0 h 349"/>
                <a:gd name="T2" fmla="*/ 1 w 228"/>
                <a:gd name="T3" fmla="*/ 0 h 349"/>
                <a:gd name="T4" fmla="*/ 1 w 228"/>
                <a:gd name="T5" fmla="*/ 0 h 349"/>
                <a:gd name="T6" fmla="*/ 1 w 228"/>
                <a:gd name="T7" fmla="*/ 0 h 349"/>
                <a:gd name="T8" fmla="*/ 1 w 228"/>
                <a:gd name="T9" fmla="*/ 0 h 349"/>
                <a:gd name="T10" fmla="*/ 1 w 228"/>
                <a:gd name="T11" fmla="*/ 0 h 349"/>
                <a:gd name="T12" fmla="*/ 1 w 228"/>
                <a:gd name="T13" fmla="*/ 0 h 349"/>
                <a:gd name="T14" fmla="*/ 1 w 228"/>
                <a:gd name="T15" fmla="*/ 0 h 349"/>
                <a:gd name="T16" fmla="*/ 1 w 228"/>
                <a:gd name="T17" fmla="*/ 1 h 349"/>
                <a:gd name="T18" fmla="*/ 1 w 228"/>
                <a:gd name="T19" fmla="*/ 1 h 349"/>
                <a:gd name="T20" fmla="*/ 1 w 228"/>
                <a:gd name="T21" fmla="*/ 1 h 349"/>
                <a:gd name="T22" fmla="*/ 1 w 228"/>
                <a:gd name="T23" fmla="*/ 1 h 349"/>
                <a:gd name="T24" fmla="*/ 1 w 228"/>
                <a:gd name="T25" fmla="*/ 1 h 349"/>
                <a:gd name="T26" fmla="*/ 1 w 228"/>
                <a:gd name="T27" fmla="*/ 1 h 349"/>
                <a:gd name="T28" fmla="*/ 1 w 228"/>
                <a:gd name="T29" fmla="*/ 1 h 349"/>
                <a:gd name="T30" fmla="*/ 1 w 228"/>
                <a:gd name="T31" fmla="*/ 1 h 349"/>
                <a:gd name="T32" fmla="*/ 1 w 228"/>
                <a:gd name="T33" fmla="*/ 1 h 349"/>
                <a:gd name="T34" fmla="*/ 1 w 228"/>
                <a:gd name="T35" fmla="*/ 1 h 349"/>
                <a:gd name="T36" fmla="*/ 1 w 228"/>
                <a:gd name="T37" fmla="*/ 1 h 349"/>
                <a:gd name="T38" fmla="*/ 1 w 228"/>
                <a:gd name="T39" fmla="*/ 1 h 349"/>
                <a:gd name="T40" fmla="*/ 1 w 228"/>
                <a:gd name="T41" fmla="*/ 1 h 349"/>
                <a:gd name="T42" fmla="*/ 1 w 228"/>
                <a:gd name="T43" fmla="*/ 1 h 349"/>
                <a:gd name="T44" fmla="*/ 1 w 228"/>
                <a:gd name="T45" fmla="*/ 1 h 349"/>
                <a:gd name="T46" fmla="*/ 1 w 228"/>
                <a:gd name="T47" fmla="*/ 1 h 349"/>
                <a:gd name="T48" fmla="*/ 1 w 228"/>
                <a:gd name="T49" fmla="*/ 1 h 349"/>
                <a:gd name="T50" fmla="*/ 1 w 228"/>
                <a:gd name="T51" fmla="*/ 0 h 349"/>
                <a:gd name="T52" fmla="*/ 1 w 228"/>
                <a:gd name="T53" fmla="*/ 0 h 349"/>
                <a:gd name="T54" fmla="*/ 1 w 228"/>
                <a:gd name="T55" fmla="*/ 0 h 349"/>
                <a:gd name="T56" fmla="*/ 1 w 228"/>
                <a:gd name="T57" fmla="*/ 0 h 349"/>
                <a:gd name="T58" fmla="*/ 1 w 228"/>
                <a:gd name="T59" fmla="*/ 0 h 349"/>
                <a:gd name="T60" fmla="*/ 1 w 228"/>
                <a:gd name="T61" fmla="*/ 0 h 349"/>
                <a:gd name="T62" fmla="*/ 1 w 228"/>
                <a:gd name="T63" fmla="*/ 0 h 3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8"/>
                <a:gd name="T97" fmla="*/ 0 h 349"/>
                <a:gd name="T98" fmla="*/ 228 w 228"/>
                <a:gd name="T99" fmla="*/ 349 h 3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8" h="349">
                  <a:moveTo>
                    <a:pt x="56" y="0"/>
                  </a:moveTo>
                  <a:lnTo>
                    <a:pt x="54" y="2"/>
                  </a:lnTo>
                  <a:lnTo>
                    <a:pt x="47" y="9"/>
                  </a:lnTo>
                  <a:lnTo>
                    <a:pt x="37" y="19"/>
                  </a:lnTo>
                  <a:lnTo>
                    <a:pt x="26" y="34"/>
                  </a:lnTo>
                  <a:lnTo>
                    <a:pt x="16" y="52"/>
                  </a:lnTo>
                  <a:lnTo>
                    <a:pt x="8" y="72"/>
                  </a:lnTo>
                  <a:lnTo>
                    <a:pt x="3" y="95"/>
                  </a:lnTo>
                  <a:lnTo>
                    <a:pt x="4" y="121"/>
                  </a:lnTo>
                  <a:lnTo>
                    <a:pt x="2" y="130"/>
                  </a:lnTo>
                  <a:lnTo>
                    <a:pt x="0" y="151"/>
                  </a:lnTo>
                  <a:lnTo>
                    <a:pt x="2" y="176"/>
                  </a:lnTo>
                  <a:lnTo>
                    <a:pt x="18" y="197"/>
                  </a:lnTo>
                  <a:lnTo>
                    <a:pt x="19" y="204"/>
                  </a:lnTo>
                  <a:lnTo>
                    <a:pt x="23" y="220"/>
                  </a:lnTo>
                  <a:lnTo>
                    <a:pt x="31" y="239"/>
                  </a:lnTo>
                  <a:lnTo>
                    <a:pt x="45" y="257"/>
                  </a:lnTo>
                  <a:lnTo>
                    <a:pt x="45" y="259"/>
                  </a:lnTo>
                  <a:lnTo>
                    <a:pt x="46" y="263"/>
                  </a:lnTo>
                  <a:lnTo>
                    <a:pt x="45" y="270"/>
                  </a:lnTo>
                  <a:lnTo>
                    <a:pt x="43" y="280"/>
                  </a:lnTo>
                  <a:lnTo>
                    <a:pt x="40" y="290"/>
                  </a:lnTo>
                  <a:lnTo>
                    <a:pt x="35" y="300"/>
                  </a:lnTo>
                  <a:lnTo>
                    <a:pt x="26" y="308"/>
                  </a:lnTo>
                  <a:lnTo>
                    <a:pt x="14" y="316"/>
                  </a:lnTo>
                  <a:lnTo>
                    <a:pt x="15" y="318"/>
                  </a:lnTo>
                  <a:lnTo>
                    <a:pt x="17" y="320"/>
                  </a:lnTo>
                  <a:lnTo>
                    <a:pt x="23" y="323"/>
                  </a:lnTo>
                  <a:lnTo>
                    <a:pt x="30" y="327"/>
                  </a:lnTo>
                  <a:lnTo>
                    <a:pt x="38" y="331"/>
                  </a:lnTo>
                  <a:lnTo>
                    <a:pt x="48" y="336"/>
                  </a:lnTo>
                  <a:lnTo>
                    <a:pt x="60" y="341"/>
                  </a:lnTo>
                  <a:lnTo>
                    <a:pt x="73" y="344"/>
                  </a:lnTo>
                  <a:lnTo>
                    <a:pt x="87" y="346"/>
                  </a:lnTo>
                  <a:lnTo>
                    <a:pt x="103" y="349"/>
                  </a:lnTo>
                  <a:lnTo>
                    <a:pt x="121" y="349"/>
                  </a:lnTo>
                  <a:lnTo>
                    <a:pt x="140" y="346"/>
                  </a:lnTo>
                  <a:lnTo>
                    <a:pt x="160" y="343"/>
                  </a:lnTo>
                  <a:lnTo>
                    <a:pt x="181" y="336"/>
                  </a:lnTo>
                  <a:lnTo>
                    <a:pt x="202" y="326"/>
                  </a:lnTo>
                  <a:lnTo>
                    <a:pt x="225" y="313"/>
                  </a:lnTo>
                  <a:lnTo>
                    <a:pt x="223" y="313"/>
                  </a:lnTo>
                  <a:lnTo>
                    <a:pt x="217" y="313"/>
                  </a:lnTo>
                  <a:lnTo>
                    <a:pt x="209" y="312"/>
                  </a:lnTo>
                  <a:lnTo>
                    <a:pt x="201" y="310"/>
                  </a:lnTo>
                  <a:lnTo>
                    <a:pt x="192" y="306"/>
                  </a:lnTo>
                  <a:lnTo>
                    <a:pt x="184" y="299"/>
                  </a:lnTo>
                  <a:lnTo>
                    <a:pt x="179" y="290"/>
                  </a:lnTo>
                  <a:lnTo>
                    <a:pt x="177" y="278"/>
                  </a:lnTo>
                  <a:lnTo>
                    <a:pt x="181" y="275"/>
                  </a:lnTo>
                  <a:lnTo>
                    <a:pt x="190" y="265"/>
                  </a:lnTo>
                  <a:lnTo>
                    <a:pt x="201" y="247"/>
                  </a:lnTo>
                  <a:lnTo>
                    <a:pt x="214" y="225"/>
                  </a:lnTo>
                  <a:lnTo>
                    <a:pt x="223" y="199"/>
                  </a:lnTo>
                  <a:lnTo>
                    <a:pt x="228" y="168"/>
                  </a:lnTo>
                  <a:lnTo>
                    <a:pt x="225" y="134"/>
                  </a:lnTo>
                  <a:lnTo>
                    <a:pt x="213" y="99"/>
                  </a:lnTo>
                  <a:lnTo>
                    <a:pt x="206" y="100"/>
                  </a:lnTo>
                  <a:lnTo>
                    <a:pt x="189" y="100"/>
                  </a:lnTo>
                  <a:lnTo>
                    <a:pt x="163" y="99"/>
                  </a:lnTo>
                  <a:lnTo>
                    <a:pt x="134" y="94"/>
                  </a:lnTo>
                  <a:lnTo>
                    <a:pt x="106" y="83"/>
                  </a:lnTo>
                  <a:lnTo>
                    <a:pt x="80" y="65"/>
                  </a:lnTo>
                  <a:lnTo>
                    <a:pt x="63" y="3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C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2" name="Freeform 44"/>
            <p:cNvSpPr>
              <a:spLocks/>
            </p:cNvSpPr>
            <p:nvPr/>
          </p:nvSpPr>
          <p:spPr bwMode="auto">
            <a:xfrm>
              <a:off x="534" y="2651"/>
              <a:ext cx="127" cy="116"/>
            </a:xfrm>
            <a:custGeom>
              <a:avLst/>
              <a:gdLst>
                <a:gd name="T0" fmla="*/ 1 w 253"/>
                <a:gd name="T1" fmla="*/ 0 h 233"/>
                <a:gd name="T2" fmla="*/ 1 w 253"/>
                <a:gd name="T3" fmla="*/ 0 h 233"/>
                <a:gd name="T4" fmla="*/ 1 w 253"/>
                <a:gd name="T5" fmla="*/ 0 h 233"/>
                <a:gd name="T6" fmla="*/ 1 w 253"/>
                <a:gd name="T7" fmla="*/ 0 h 233"/>
                <a:gd name="T8" fmla="*/ 1 w 253"/>
                <a:gd name="T9" fmla="*/ 0 h 233"/>
                <a:gd name="T10" fmla="*/ 0 w 253"/>
                <a:gd name="T11" fmla="*/ 0 h 233"/>
                <a:gd name="T12" fmla="*/ 0 w 253"/>
                <a:gd name="T13" fmla="*/ 0 h 233"/>
                <a:gd name="T14" fmla="*/ 1 w 253"/>
                <a:gd name="T15" fmla="*/ 0 h 233"/>
                <a:gd name="T16" fmla="*/ 1 w 253"/>
                <a:gd name="T17" fmla="*/ 0 h 233"/>
                <a:gd name="T18" fmla="*/ 1 w 253"/>
                <a:gd name="T19" fmla="*/ 0 h 233"/>
                <a:gd name="T20" fmla="*/ 1 w 253"/>
                <a:gd name="T21" fmla="*/ 0 h 233"/>
                <a:gd name="T22" fmla="*/ 1 w 253"/>
                <a:gd name="T23" fmla="*/ 0 h 233"/>
                <a:gd name="T24" fmla="*/ 1 w 253"/>
                <a:gd name="T25" fmla="*/ 0 h 233"/>
                <a:gd name="T26" fmla="*/ 1 w 253"/>
                <a:gd name="T27" fmla="*/ 0 h 233"/>
                <a:gd name="T28" fmla="*/ 1 w 253"/>
                <a:gd name="T29" fmla="*/ 0 h 233"/>
                <a:gd name="T30" fmla="*/ 1 w 253"/>
                <a:gd name="T31" fmla="*/ 0 h 233"/>
                <a:gd name="T32" fmla="*/ 1 w 253"/>
                <a:gd name="T33" fmla="*/ 0 h 233"/>
                <a:gd name="T34" fmla="*/ 1 w 253"/>
                <a:gd name="T35" fmla="*/ 0 h 233"/>
                <a:gd name="T36" fmla="*/ 1 w 253"/>
                <a:gd name="T37" fmla="*/ 0 h 233"/>
                <a:gd name="T38" fmla="*/ 1 w 253"/>
                <a:gd name="T39" fmla="*/ 0 h 233"/>
                <a:gd name="T40" fmla="*/ 1 w 253"/>
                <a:gd name="T41" fmla="*/ 0 h 233"/>
                <a:gd name="T42" fmla="*/ 1 w 253"/>
                <a:gd name="T43" fmla="*/ 0 h 233"/>
                <a:gd name="T44" fmla="*/ 1 w 253"/>
                <a:gd name="T45" fmla="*/ 0 h 233"/>
                <a:gd name="T46" fmla="*/ 1 w 253"/>
                <a:gd name="T47" fmla="*/ 0 h 233"/>
                <a:gd name="T48" fmla="*/ 1 w 253"/>
                <a:gd name="T49" fmla="*/ 0 h 233"/>
                <a:gd name="T50" fmla="*/ 1 w 253"/>
                <a:gd name="T51" fmla="*/ 0 h 233"/>
                <a:gd name="T52" fmla="*/ 1 w 253"/>
                <a:gd name="T53" fmla="*/ 0 h 233"/>
                <a:gd name="T54" fmla="*/ 1 w 253"/>
                <a:gd name="T55" fmla="*/ 0 h 233"/>
                <a:gd name="T56" fmla="*/ 1 w 253"/>
                <a:gd name="T57" fmla="*/ 0 h 233"/>
                <a:gd name="T58" fmla="*/ 1 w 253"/>
                <a:gd name="T59" fmla="*/ 0 h 233"/>
                <a:gd name="T60" fmla="*/ 1 w 253"/>
                <a:gd name="T61" fmla="*/ 0 h 233"/>
                <a:gd name="T62" fmla="*/ 1 w 253"/>
                <a:gd name="T63" fmla="*/ 0 h 233"/>
                <a:gd name="T64" fmla="*/ 1 w 253"/>
                <a:gd name="T65" fmla="*/ 0 h 233"/>
                <a:gd name="T66" fmla="*/ 1 w 253"/>
                <a:gd name="T67" fmla="*/ 0 h 233"/>
                <a:gd name="T68" fmla="*/ 1 w 253"/>
                <a:gd name="T69" fmla="*/ 0 h 233"/>
                <a:gd name="T70" fmla="*/ 1 w 253"/>
                <a:gd name="T71" fmla="*/ 0 h 233"/>
                <a:gd name="T72" fmla="*/ 1 w 253"/>
                <a:gd name="T73" fmla="*/ 0 h 233"/>
                <a:gd name="T74" fmla="*/ 1 w 253"/>
                <a:gd name="T75" fmla="*/ 0 h 233"/>
                <a:gd name="T76" fmla="*/ 1 w 253"/>
                <a:gd name="T77" fmla="*/ 0 h 233"/>
                <a:gd name="T78" fmla="*/ 1 w 253"/>
                <a:gd name="T79" fmla="*/ 0 h 233"/>
                <a:gd name="T80" fmla="*/ 1 w 253"/>
                <a:gd name="T81" fmla="*/ 0 h 233"/>
                <a:gd name="T82" fmla="*/ 1 w 253"/>
                <a:gd name="T83" fmla="*/ 0 h 233"/>
                <a:gd name="T84" fmla="*/ 1 w 253"/>
                <a:gd name="T85" fmla="*/ 0 h 233"/>
                <a:gd name="T86" fmla="*/ 1 w 253"/>
                <a:gd name="T87" fmla="*/ 0 h 233"/>
                <a:gd name="T88" fmla="*/ 1 w 253"/>
                <a:gd name="T89" fmla="*/ 0 h 233"/>
                <a:gd name="T90" fmla="*/ 1 w 253"/>
                <a:gd name="T91" fmla="*/ 0 h 233"/>
                <a:gd name="T92" fmla="*/ 1 w 253"/>
                <a:gd name="T93" fmla="*/ 0 h 233"/>
                <a:gd name="T94" fmla="*/ 1 w 253"/>
                <a:gd name="T95" fmla="*/ 0 h 233"/>
                <a:gd name="T96" fmla="*/ 1 w 253"/>
                <a:gd name="T97" fmla="*/ 0 h 23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3"/>
                <a:gd name="T148" fmla="*/ 0 h 233"/>
                <a:gd name="T149" fmla="*/ 253 w 253"/>
                <a:gd name="T150" fmla="*/ 233 h 23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3" h="233">
                  <a:moveTo>
                    <a:pt x="7" y="168"/>
                  </a:moveTo>
                  <a:lnTo>
                    <a:pt x="6" y="166"/>
                  </a:lnTo>
                  <a:lnTo>
                    <a:pt x="4" y="161"/>
                  </a:lnTo>
                  <a:lnTo>
                    <a:pt x="2" y="153"/>
                  </a:lnTo>
                  <a:lnTo>
                    <a:pt x="1" y="143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1" y="101"/>
                  </a:lnTo>
                  <a:lnTo>
                    <a:pt x="6" y="86"/>
                  </a:lnTo>
                  <a:lnTo>
                    <a:pt x="11" y="70"/>
                  </a:lnTo>
                  <a:lnTo>
                    <a:pt x="22" y="55"/>
                  </a:lnTo>
                  <a:lnTo>
                    <a:pt x="34" y="41"/>
                  </a:lnTo>
                  <a:lnTo>
                    <a:pt x="53" y="29"/>
                  </a:lnTo>
                  <a:lnTo>
                    <a:pt x="75" y="17"/>
                  </a:lnTo>
                  <a:lnTo>
                    <a:pt x="102" y="9"/>
                  </a:lnTo>
                  <a:lnTo>
                    <a:pt x="136" y="2"/>
                  </a:lnTo>
                  <a:lnTo>
                    <a:pt x="176" y="0"/>
                  </a:lnTo>
                  <a:lnTo>
                    <a:pt x="179" y="0"/>
                  </a:lnTo>
                  <a:lnTo>
                    <a:pt x="186" y="1"/>
                  </a:lnTo>
                  <a:lnTo>
                    <a:pt x="198" y="2"/>
                  </a:lnTo>
                  <a:lnTo>
                    <a:pt x="212" y="4"/>
                  </a:lnTo>
                  <a:lnTo>
                    <a:pt x="224" y="8"/>
                  </a:lnTo>
                  <a:lnTo>
                    <a:pt x="237" y="14"/>
                  </a:lnTo>
                  <a:lnTo>
                    <a:pt x="247" y="21"/>
                  </a:lnTo>
                  <a:lnTo>
                    <a:pt x="253" y="29"/>
                  </a:lnTo>
                  <a:lnTo>
                    <a:pt x="251" y="30"/>
                  </a:lnTo>
                  <a:lnTo>
                    <a:pt x="245" y="33"/>
                  </a:lnTo>
                  <a:lnTo>
                    <a:pt x="236" y="39"/>
                  </a:lnTo>
                  <a:lnTo>
                    <a:pt x="223" y="47"/>
                  </a:lnTo>
                  <a:lnTo>
                    <a:pt x="209" y="56"/>
                  </a:lnTo>
                  <a:lnTo>
                    <a:pt x="193" y="67"/>
                  </a:lnTo>
                  <a:lnTo>
                    <a:pt x="176" y="79"/>
                  </a:lnTo>
                  <a:lnTo>
                    <a:pt x="159" y="92"/>
                  </a:lnTo>
                  <a:lnTo>
                    <a:pt x="143" y="107"/>
                  </a:lnTo>
                  <a:lnTo>
                    <a:pt x="127" y="121"/>
                  </a:lnTo>
                  <a:lnTo>
                    <a:pt x="112" y="136"/>
                  </a:lnTo>
                  <a:lnTo>
                    <a:pt x="99" y="152"/>
                  </a:lnTo>
                  <a:lnTo>
                    <a:pt x="90" y="167"/>
                  </a:lnTo>
                  <a:lnTo>
                    <a:pt x="83" y="182"/>
                  </a:lnTo>
                  <a:lnTo>
                    <a:pt x="80" y="197"/>
                  </a:lnTo>
                  <a:lnTo>
                    <a:pt x="82" y="211"/>
                  </a:lnTo>
                  <a:lnTo>
                    <a:pt x="82" y="214"/>
                  </a:lnTo>
                  <a:lnTo>
                    <a:pt x="79" y="220"/>
                  </a:lnTo>
                  <a:lnTo>
                    <a:pt x="76" y="228"/>
                  </a:lnTo>
                  <a:lnTo>
                    <a:pt x="69" y="233"/>
                  </a:lnTo>
                  <a:lnTo>
                    <a:pt x="60" y="233"/>
                  </a:lnTo>
                  <a:lnTo>
                    <a:pt x="47" y="223"/>
                  </a:lnTo>
                  <a:lnTo>
                    <a:pt x="29" y="204"/>
                  </a:lnTo>
                  <a:lnTo>
                    <a:pt x="7" y="168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3" name="Freeform 45"/>
            <p:cNvSpPr>
              <a:spLocks/>
            </p:cNvSpPr>
            <p:nvPr/>
          </p:nvSpPr>
          <p:spPr bwMode="auto">
            <a:xfrm>
              <a:off x="523" y="2660"/>
              <a:ext cx="161" cy="209"/>
            </a:xfrm>
            <a:custGeom>
              <a:avLst/>
              <a:gdLst>
                <a:gd name="T0" fmla="*/ 1 w 321"/>
                <a:gd name="T1" fmla="*/ 0 h 420"/>
                <a:gd name="T2" fmla="*/ 1 w 321"/>
                <a:gd name="T3" fmla="*/ 0 h 420"/>
                <a:gd name="T4" fmla="*/ 1 w 321"/>
                <a:gd name="T5" fmla="*/ 0 h 420"/>
                <a:gd name="T6" fmla="*/ 1 w 321"/>
                <a:gd name="T7" fmla="*/ 0 h 420"/>
                <a:gd name="T8" fmla="*/ 1 w 321"/>
                <a:gd name="T9" fmla="*/ 0 h 420"/>
                <a:gd name="T10" fmla="*/ 1 w 321"/>
                <a:gd name="T11" fmla="*/ 0 h 420"/>
                <a:gd name="T12" fmla="*/ 1 w 321"/>
                <a:gd name="T13" fmla="*/ 0 h 420"/>
                <a:gd name="T14" fmla="*/ 1 w 321"/>
                <a:gd name="T15" fmla="*/ 0 h 420"/>
                <a:gd name="T16" fmla="*/ 1 w 321"/>
                <a:gd name="T17" fmla="*/ 0 h 420"/>
                <a:gd name="T18" fmla="*/ 1 w 321"/>
                <a:gd name="T19" fmla="*/ 0 h 420"/>
                <a:gd name="T20" fmla="*/ 1 w 321"/>
                <a:gd name="T21" fmla="*/ 0 h 420"/>
                <a:gd name="T22" fmla="*/ 1 w 321"/>
                <a:gd name="T23" fmla="*/ 0 h 420"/>
                <a:gd name="T24" fmla="*/ 1 w 321"/>
                <a:gd name="T25" fmla="*/ 0 h 420"/>
                <a:gd name="T26" fmla="*/ 1 w 321"/>
                <a:gd name="T27" fmla="*/ 0 h 420"/>
                <a:gd name="T28" fmla="*/ 1 w 321"/>
                <a:gd name="T29" fmla="*/ 0 h 420"/>
                <a:gd name="T30" fmla="*/ 1 w 321"/>
                <a:gd name="T31" fmla="*/ 0 h 420"/>
                <a:gd name="T32" fmla="*/ 1 w 321"/>
                <a:gd name="T33" fmla="*/ 0 h 420"/>
                <a:gd name="T34" fmla="*/ 1 w 321"/>
                <a:gd name="T35" fmla="*/ 0 h 420"/>
                <a:gd name="T36" fmla="*/ 1 w 321"/>
                <a:gd name="T37" fmla="*/ 0 h 420"/>
                <a:gd name="T38" fmla="*/ 1 w 321"/>
                <a:gd name="T39" fmla="*/ 0 h 420"/>
                <a:gd name="T40" fmla="*/ 1 w 321"/>
                <a:gd name="T41" fmla="*/ 1 h 420"/>
                <a:gd name="T42" fmla="*/ 1 w 321"/>
                <a:gd name="T43" fmla="*/ 1 h 420"/>
                <a:gd name="T44" fmla="*/ 1 w 321"/>
                <a:gd name="T45" fmla="*/ 1 h 420"/>
                <a:gd name="T46" fmla="*/ 1 w 321"/>
                <a:gd name="T47" fmla="*/ 1 h 420"/>
                <a:gd name="T48" fmla="*/ 1 w 321"/>
                <a:gd name="T49" fmla="*/ 1 h 420"/>
                <a:gd name="T50" fmla="*/ 1 w 321"/>
                <a:gd name="T51" fmla="*/ 1 h 420"/>
                <a:gd name="T52" fmla="*/ 1 w 321"/>
                <a:gd name="T53" fmla="*/ 1 h 420"/>
                <a:gd name="T54" fmla="*/ 1 w 321"/>
                <a:gd name="T55" fmla="*/ 1 h 420"/>
                <a:gd name="T56" fmla="*/ 1 w 321"/>
                <a:gd name="T57" fmla="*/ 1 h 420"/>
                <a:gd name="T58" fmla="*/ 1 w 321"/>
                <a:gd name="T59" fmla="*/ 1 h 420"/>
                <a:gd name="T60" fmla="*/ 1 w 321"/>
                <a:gd name="T61" fmla="*/ 1 h 420"/>
                <a:gd name="T62" fmla="*/ 1 w 321"/>
                <a:gd name="T63" fmla="*/ 1 h 420"/>
                <a:gd name="T64" fmla="*/ 1 w 321"/>
                <a:gd name="T65" fmla="*/ 1 h 420"/>
                <a:gd name="T66" fmla="*/ 2 w 321"/>
                <a:gd name="T67" fmla="*/ 1 h 420"/>
                <a:gd name="T68" fmla="*/ 2 w 321"/>
                <a:gd name="T69" fmla="*/ 1 h 420"/>
                <a:gd name="T70" fmla="*/ 2 w 321"/>
                <a:gd name="T71" fmla="*/ 1 h 420"/>
                <a:gd name="T72" fmla="*/ 2 w 321"/>
                <a:gd name="T73" fmla="*/ 1 h 420"/>
                <a:gd name="T74" fmla="*/ 2 w 321"/>
                <a:gd name="T75" fmla="*/ 1 h 420"/>
                <a:gd name="T76" fmla="*/ 2 w 321"/>
                <a:gd name="T77" fmla="*/ 0 h 420"/>
                <a:gd name="T78" fmla="*/ 2 w 321"/>
                <a:gd name="T79" fmla="*/ 0 h 420"/>
                <a:gd name="T80" fmla="*/ 2 w 321"/>
                <a:gd name="T81" fmla="*/ 0 h 420"/>
                <a:gd name="T82" fmla="*/ 2 w 321"/>
                <a:gd name="T83" fmla="*/ 0 h 420"/>
                <a:gd name="T84" fmla="*/ 2 w 321"/>
                <a:gd name="T85" fmla="*/ 0 h 4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1"/>
                <a:gd name="T130" fmla="*/ 0 h 420"/>
                <a:gd name="T131" fmla="*/ 321 w 321"/>
                <a:gd name="T132" fmla="*/ 420 h 4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1" h="420">
                  <a:moveTo>
                    <a:pt x="258" y="1"/>
                  </a:moveTo>
                  <a:lnTo>
                    <a:pt x="256" y="1"/>
                  </a:lnTo>
                  <a:lnTo>
                    <a:pt x="249" y="1"/>
                  </a:lnTo>
                  <a:lnTo>
                    <a:pt x="239" y="0"/>
                  </a:lnTo>
                  <a:lnTo>
                    <a:pt x="227" y="0"/>
                  </a:lnTo>
                  <a:lnTo>
                    <a:pt x="212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60" y="4"/>
                  </a:lnTo>
                  <a:lnTo>
                    <a:pt x="143" y="7"/>
                  </a:lnTo>
                  <a:lnTo>
                    <a:pt x="127" y="12"/>
                  </a:lnTo>
                  <a:lnTo>
                    <a:pt x="113" y="17"/>
                  </a:lnTo>
                  <a:lnTo>
                    <a:pt x="101" y="24"/>
                  </a:lnTo>
                  <a:lnTo>
                    <a:pt x="92" y="34"/>
                  </a:lnTo>
                  <a:lnTo>
                    <a:pt x="87" y="44"/>
                  </a:lnTo>
                  <a:lnTo>
                    <a:pt x="86" y="58"/>
                  </a:lnTo>
                  <a:lnTo>
                    <a:pt x="91" y="73"/>
                  </a:lnTo>
                  <a:lnTo>
                    <a:pt x="102" y="100"/>
                  </a:lnTo>
                  <a:lnTo>
                    <a:pt x="99" y="111"/>
                  </a:lnTo>
                  <a:lnTo>
                    <a:pt x="92" y="136"/>
                  </a:lnTo>
                  <a:lnTo>
                    <a:pt x="86" y="165"/>
                  </a:lnTo>
                  <a:lnTo>
                    <a:pt x="87" y="186"/>
                  </a:lnTo>
                  <a:lnTo>
                    <a:pt x="59" y="172"/>
                  </a:lnTo>
                  <a:lnTo>
                    <a:pt x="58" y="171"/>
                  </a:lnTo>
                  <a:lnTo>
                    <a:pt x="55" y="167"/>
                  </a:lnTo>
                  <a:lnTo>
                    <a:pt x="52" y="163"/>
                  </a:lnTo>
                  <a:lnTo>
                    <a:pt x="47" y="158"/>
                  </a:lnTo>
                  <a:lnTo>
                    <a:pt x="41" y="155"/>
                  </a:lnTo>
                  <a:lnTo>
                    <a:pt x="36" y="152"/>
                  </a:lnTo>
                  <a:lnTo>
                    <a:pt x="29" y="153"/>
                  </a:lnTo>
                  <a:lnTo>
                    <a:pt x="21" y="157"/>
                  </a:lnTo>
                  <a:lnTo>
                    <a:pt x="20" y="158"/>
                  </a:lnTo>
                  <a:lnTo>
                    <a:pt x="15" y="163"/>
                  </a:lnTo>
                  <a:lnTo>
                    <a:pt x="11" y="170"/>
                  </a:lnTo>
                  <a:lnTo>
                    <a:pt x="8" y="180"/>
                  </a:lnTo>
                  <a:lnTo>
                    <a:pt x="8" y="193"/>
                  </a:lnTo>
                  <a:lnTo>
                    <a:pt x="13" y="210"/>
                  </a:lnTo>
                  <a:lnTo>
                    <a:pt x="23" y="229"/>
                  </a:lnTo>
                  <a:lnTo>
                    <a:pt x="43" y="252"/>
                  </a:lnTo>
                  <a:lnTo>
                    <a:pt x="41" y="256"/>
                  </a:lnTo>
                  <a:lnTo>
                    <a:pt x="39" y="265"/>
                  </a:lnTo>
                  <a:lnTo>
                    <a:pt x="36" y="279"/>
                  </a:lnTo>
                  <a:lnTo>
                    <a:pt x="31" y="295"/>
                  </a:lnTo>
                  <a:lnTo>
                    <a:pt x="24" y="311"/>
                  </a:lnTo>
                  <a:lnTo>
                    <a:pt x="17" y="325"/>
                  </a:lnTo>
                  <a:lnTo>
                    <a:pt x="9" y="337"/>
                  </a:lnTo>
                  <a:lnTo>
                    <a:pt x="0" y="342"/>
                  </a:lnTo>
                  <a:lnTo>
                    <a:pt x="1" y="343"/>
                  </a:lnTo>
                  <a:lnTo>
                    <a:pt x="6" y="348"/>
                  </a:lnTo>
                  <a:lnTo>
                    <a:pt x="14" y="354"/>
                  </a:lnTo>
                  <a:lnTo>
                    <a:pt x="23" y="361"/>
                  </a:lnTo>
                  <a:lnTo>
                    <a:pt x="36" y="370"/>
                  </a:lnTo>
                  <a:lnTo>
                    <a:pt x="49" y="379"/>
                  </a:lnTo>
                  <a:lnTo>
                    <a:pt x="66" y="388"/>
                  </a:lnTo>
                  <a:lnTo>
                    <a:pt x="83" y="398"/>
                  </a:lnTo>
                  <a:lnTo>
                    <a:pt x="101" y="406"/>
                  </a:lnTo>
                  <a:lnTo>
                    <a:pt x="122" y="411"/>
                  </a:lnTo>
                  <a:lnTo>
                    <a:pt x="143" y="417"/>
                  </a:lnTo>
                  <a:lnTo>
                    <a:pt x="165" y="420"/>
                  </a:lnTo>
                  <a:lnTo>
                    <a:pt x="187" y="420"/>
                  </a:lnTo>
                  <a:lnTo>
                    <a:pt x="208" y="416"/>
                  </a:lnTo>
                  <a:lnTo>
                    <a:pt x="230" y="409"/>
                  </a:lnTo>
                  <a:lnTo>
                    <a:pt x="252" y="398"/>
                  </a:lnTo>
                  <a:lnTo>
                    <a:pt x="251" y="396"/>
                  </a:lnTo>
                  <a:lnTo>
                    <a:pt x="250" y="393"/>
                  </a:lnTo>
                  <a:lnTo>
                    <a:pt x="252" y="387"/>
                  </a:lnTo>
                  <a:lnTo>
                    <a:pt x="258" y="378"/>
                  </a:lnTo>
                  <a:lnTo>
                    <a:pt x="259" y="376"/>
                  </a:lnTo>
                  <a:lnTo>
                    <a:pt x="263" y="368"/>
                  </a:lnTo>
                  <a:lnTo>
                    <a:pt x="266" y="355"/>
                  </a:lnTo>
                  <a:lnTo>
                    <a:pt x="268" y="338"/>
                  </a:lnTo>
                  <a:lnTo>
                    <a:pt x="271" y="335"/>
                  </a:lnTo>
                  <a:lnTo>
                    <a:pt x="279" y="327"/>
                  </a:lnTo>
                  <a:lnTo>
                    <a:pt x="288" y="316"/>
                  </a:lnTo>
                  <a:lnTo>
                    <a:pt x="297" y="300"/>
                  </a:lnTo>
                  <a:lnTo>
                    <a:pt x="306" y="279"/>
                  </a:lnTo>
                  <a:lnTo>
                    <a:pt x="311" y="256"/>
                  </a:lnTo>
                  <a:lnTo>
                    <a:pt x="311" y="229"/>
                  </a:lnTo>
                  <a:lnTo>
                    <a:pt x="304" y="201"/>
                  </a:lnTo>
                  <a:lnTo>
                    <a:pt x="306" y="194"/>
                  </a:lnTo>
                  <a:lnTo>
                    <a:pt x="312" y="174"/>
                  </a:lnTo>
                  <a:lnTo>
                    <a:pt x="318" y="146"/>
                  </a:lnTo>
                  <a:lnTo>
                    <a:pt x="321" y="113"/>
                  </a:lnTo>
                  <a:lnTo>
                    <a:pt x="320" y="79"/>
                  </a:lnTo>
                  <a:lnTo>
                    <a:pt x="310" y="46"/>
                  </a:lnTo>
                  <a:lnTo>
                    <a:pt x="290" y="19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rgbClr val="FFC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4" name="Freeform 46"/>
            <p:cNvSpPr>
              <a:spLocks/>
            </p:cNvSpPr>
            <p:nvPr/>
          </p:nvSpPr>
          <p:spPr bwMode="auto">
            <a:xfrm>
              <a:off x="555" y="2792"/>
              <a:ext cx="93" cy="76"/>
            </a:xfrm>
            <a:custGeom>
              <a:avLst/>
              <a:gdLst>
                <a:gd name="T0" fmla="*/ 0 w 186"/>
                <a:gd name="T1" fmla="*/ 0 h 152"/>
                <a:gd name="T2" fmla="*/ 0 w 186"/>
                <a:gd name="T3" fmla="*/ 1 h 152"/>
                <a:gd name="T4" fmla="*/ 0 w 186"/>
                <a:gd name="T5" fmla="*/ 1 h 152"/>
                <a:gd name="T6" fmla="*/ 1 w 186"/>
                <a:gd name="T7" fmla="*/ 1 h 152"/>
                <a:gd name="T8" fmla="*/ 1 w 186"/>
                <a:gd name="T9" fmla="*/ 1 h 152"/>
                <a:gd name="T10" fmla="*/ 1 w 186"/>
                <a:gd name="T11" fmla="*/ 1 h 152"/>
                <a:gd name="T12" fmla="*/ 1 w 186"/>
                <a:gd name="T13" fmla="*/ 1 h 152"/>
                <a:gd name="T14" fmla="*/ 1 w 186"/>
                <a:gd name="T15" fmla="*/ 1 h 152"/>
                <a:gd name="T16" fmla="*/ 1 w 186"/>
                <a:gd name="T17" fmla="*/ 1 h 152"/>
                <a:gd name="T18" fmla="*/ 1 w 186"/>
                <a:gd name="T19" fmla="*/ 1 h 152"/>
                <a:gd name="T20" fmla="*/ 1 w 186"/>
                <a:gd name="T21" fmla="*/ 1 h 152"/>
                <a:gd name="T22" fmla="*/ 1 w 186"/>
                <a:gd name="T23" fmla="*/ 1 h 152"/>
                <a:gd name="T24" fmla="*/ 1 w 186"/>
                <a:gd name="T25" fmla="*/ 1 h 152"/>
                <a:gd name="T26" fmla="*/ 1 w 186"/>
                <a:gd name="T27" fmla="*/ 1 h 152"/>
                <a:gd name="T28" fmla="*/ 1 w 186"/>
                <a:gd name="T29" fmla="*/ 1 h 152"/>
                <a:gd name="T30" fmla="*/ 1 w 186"/>
                <a:gd name="T31" fmla="*/ 1 h 152"/>
                <a:gd name="T32" fmla="*/ 1 w 186"/>
                <a:gd name="T33" fmla="*/ 1 h 152"/>
                <a:gd name="T34" fmla="*/ 1 w 186"/>
                <a:gd name="T35" fmla="*/ 1 h 152"/>
                <a:gd name="T36" fmla="*/ 1 w 186"/>
                <a:gd name="T37" fmla="*/ 1 h 152"/>
                <a:gd name="T38" fmla="*/ 1 w 186"/>
                <a:gd name="T39" fmla="*/ 1 h 152"/>
                <a:gd name="T40" fmla="*/ 1 w 186"/>
                <a:gd name="T41" fmla="*/ 1 h 152"/>
                <a:gd name="T42" fmla="*/ 1 w 186"/>
                <a:gd name="T43" fmla="*/ 1 h 152"/>
                <a:gd name="T44" fmla="*/ 1 w 186"/>
                <a:gd name="T45" fmla="*/ 1 h 152"/>
                <a:gd name="T46" fmla="*/ 1 w 186"/>
                <a:gd name="T47" fmla="*/ 1 h 152"/>
                <a:gd name="T48" fmla="*/ 1 w 186"/>
                <a:gd name="T49" fmla="*/ 1 h 152"/>
                <a:gd name="T50" fmla="*/ 1 w 186"/>
                <a:gd name="T51" fmla="*/ 1 h 152"/>
                <a:gd name="T52" fmla="*/ 1 w 186"/>
                <a:gd name="T53" fmla="*/ 1 h 152"/>
                <a:gd name="T54" fmla="*/ 1 w 186"/>
                <a:gd name="T55" fmla="*/ 1 h 152"/>
                <a:gd name="T56" fmla="*/ 1 w 186"/>
                <a:gd name="T57" fmla="*/ 1 h 152"/>
                <a:gd name="T58" fmla="*/ 1 w 186"/>
                <a:gd name="T59" fmla="*/ 1 h 152"/>
                <a:gd name="T60" fmla="*/ 1 w 186"/>
                <a:gd name="T61" fmla="*/ 1 h 152"/>
                <a:gd name="T62" fmla="*/ 1 w 186"/>
                <a:gd name="T63" fmla="*/ 1 h 152"/>
                <a:gd name="T64" fmla="*/ 0 w 186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52"/>
                <a:gd name="T101" fmla="*/ 186 w 18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52">
                  <a:moveTo>
                    <a:pt x="0" y="0"/>
                  </a:moveTo>
                  <a:lnTo>
                    <a:pt x="0" y="7"/>
                  </a:lnTo>
                  <a:lnTo>
                    <a:pt x="0" y="23"/>
                  </a:lnTo>
                  <a:lnTo>
                    <a:pt x="3" y="47"/>
                  </a:lnTo>
                  <a:lnTo>
                    <a:pt x="8" y="74"/>
                  </a:lnTo>
                  <a:lnTo>
                    <a:pt x="19" y="102"/>
                  </a:lnTo>
                  <a:lnTo>
                    <a:pt x="37" y="127"/>
                  </a:lnTo>
                  <a:lnTo>
                    <a:pt x="65" y="144"/>
                  </a:lnTo>
                  <a:lnTo>
                    <a:pt x="103" y="152"/>
                  </a:lnTo>
                  <a:lnTo>
                    <a:pt x="105" y="152"/>
                  </a:lnTo>
                  <a:lnTo>
                    <a:pt x="112" y="152"/>
                  </a:lnTo>
                  <a:lnTo>
                    <a:pt x="122" y="151"/>
                  </a:lnTo>
                  <a:lnTo>
                    <a:pt x="135" y="149"/>
                  </a:lnTo>
                  <a:lnTo>
                    <a:pt x="149" y="146"/>
                  </a:lnTo>
                  <a:lnTo>
                    <a:pt x="162" y="141"/>
                  </a:lnTo>
                  <a:lnTo>
                    <a:pt x="175" y="133"/>
                  </a:lnTo>
                  <a:lnTo>
                    <a:pt x="186" y="122"/>
                  </a:lnTo>
                  <a:lnTo>
                    <a:pt x="182" y="122"/>
                  </a:lnTo>
                  <a:lnTo>
                    <a:pt x="173" y="122"/>
                  </a:lnTo>
                  <a:lnTo>
                    <a:pt x="160" y="122"/>
                  </a:lnTo>
                  <a:lnTo>
                    <a:pt x="147" y="120"/>
                  </a:lnTo>
                  <a:lnTo>
                    <a:pt x="132" y="116"/>
                  </a:lnTo>
                  <a:lnTo>
                    <a:pt x="118" y="111"/>
                  </a:lnTo>
                  <a:lnTo>
                    <a:pt x="109" y="103"/>
                  </a:lnTo>
                  <a:lnTo>
                    <a:pt x="104" y="91"/>
                  </a:lnTo>
                  <a:lnTo>
                    <a:pt x="102" y="93"/>
                  </a:lnTo>
                  <a:lnTo>
                    <a:pt x="95" y="98"/>
                  </a:lnTo>
                  <a:lnTo>
                    <a:pt x="86" y="103"/>
                  </a:lnTo>
                  <a:lnTo>
                    <a:pt x="72" y="103"/>
                  </a:lnTo>
                  <a:lnTo>
                    <a:pt x="57" y="96"/>
                  </a:lnTo>
                  <a:lnTo>
                    <a:pt x="38" y="78"/>
                  </a:lnTo>
                  <a:lnTo>
                    <a:pt x="2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5" name="Freeform 47"/>
            <p:cNvSpPr>
              <a:spLocks/>
            </p:cNvSpPr>
            <p:nvPr/>
          </p:nvSpPr>
          <p:spPr bwMode="auto">
            <a:xfrm>
              <a:off x="582" y="2791"/>
              <a:ext cx="30" cy="10"/>
            </a:xfrm>
            <a:custGeom>
              <a:avLst/>
              <a:gdLst>
                <a:gd name="T0" fmla="*/ 0 w 60"/>
                <a:gd name="T1" fmla="*/ 0 h 18"/>
                <a:gd name="T2" fmla="*/ 0 w 60"/>
                <a:gd name="T3" fmla="*/ 1 h 18"/>
                <a:gd name="T4" fmla="*/ 1 w 60"/>
                <a:gd name="T5" fmla="*/ 1 h 18"/>
                <a:gd name="T6" fmla="*/ 1 w 60"/>
                <a:gd name="T7" fmla="*/ 1 h 18"/>
                <a:gd name="T8" fmla="*/ 1 w 60"/>
                <a:gd name="T9" fmla="*/ 1 h 18"/>
                <a:gd name="T10" fmla="*/ 1 w 60"/>
                <a:gd name="T11" fmla="*/ 1 h 18"/>
                <a:gd name="T12" fmla="*/ 1 w 60"/>
                <a:gd name="T13" fmla="*/ 1 h 18"/>
                <a:gd name="T14" fmla="*/ 1 w 60"/>
                <a:gd name="T15" fmla="*/ 1 h 18"/>
                <a:gd name="T16" fmla="*/ 1 w 60"/>
                <a:gd name="T17" fmla="*/ 1 h 18"/>
                <a:gd name="T18" fmla="*/ 1 w 60"/>
                <a:gd name="T19" fmla="*/ 1 h 18"/>
                <a:gd name="T20" fmla="*/ 1 w 60"/>
                <a:gd name="T21" fmla="*/ 1 h 18"/>
                <a:gd name="T22" fmla="*/ 1 w 60"/>
                <a:gd name="T23" fmla="*/ 1 h 18"/>
                <a:gd name="T24" fmla="*/ 1 w 60"/>
                <a:gd name="T25" fmla="*/ 1 h 18"/>
                <a:gd name="T26" fmla="*/ 1 w 60"/>
                <a:gd name="T27" fmla="*/ 1 h 18"/>
                <a:gd name="T28" fmla="*/ 1 w 60"/>
                <a:gd name="T29" fmla="*/ 1 h 18"/>
                <a:gd name="T30" fmla="*/ 1 w 60"/>
                <a:gd name="T31" fmla="*/ 1 h 18"/>
                <a:gd name="T32" fmla="*/ 0 w 6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8"/>
                <a:gd name="T53" fmla="*/ 60 w 6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8">
                  <a:moveTo>
                    <a:pt x="0" y="0"/>
                  </a:moveTo>
                  <a:lnTo>
                    <a:pt x="0" y="1"/>
                  </a:lnTo>
                  <a:lnTo>
                    <a:pt x="3" y="5"/>
                  </a:lnTo>
                  <a:lnTo>
                    <a:pt x="5" y="9"/>
                  </a:lnTo>
                  <a:lnTo>
                    <a:pt x="11" y="14"/>
                  </a:lnTo>
                  <a:lnTo>
                    <a:pt x="18" y="17"/>
                  </a:lnTo>
                  <a:lnTo>
                    <a:pt x="28" y="18"/>
                  </a:lnTo>
                  <a:lnTo>
                    <a:pt x="43" y="15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53" y="7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27" y="7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6" name="Freeform 48"/>
            <p:cNvSpPr>
              <a:spLocks/>
            </p:cNvSpPr>
            <p:nvPr/>
          </p:nvSpPr>
          <p:spPr bwMode="auto">
            <a:xfrm>
              <a:off x="624" y="2798"/>
              <a:ext cx="29" cy="11"/>
            </a:xfrm>
            <a:custGeom>
              <a:avLst/>
              <a:gdLst>
                <a:gd name="T0" fmla="*/ 0 w 58"/>
                <a:gd name="T1" fmla="*/ 0 h 23"/>
                <a:gd name="T2" fmla="*/ 1 w 58"/>
                <a:gd name="T3" fmla="*/ 0 h 23"/>
                <a:gd name="T4" fmla="*/ 1 w 58"/>
                <a:gd name="T5" fmla="*/ 0 h 23"/>
                <a:gd name="T6" fmla="*/ 1 w 58"/>
                <a:gd name="T7" fmla="*/ 0 h 23"/>
                <a:gd name="T8" fmla="*/ 1 w 58"/>
                <a:gd name="T9" fmla="*/ 0 h 23"/>
                <a:gd name="T10" fmla="*/ 1 w 58"/>
                <a:gd name="T11" fmla="*/ 0 h 23"/>
                <a:gd name="T12" fmla="*/ 1 w 58"/>
                <a:gd name="T13" fmla="*/ 0 h 23"/>
                <a:gd name="T14" fmla="*/ 1 w 58"/>
                <a:gd name="T15" fmla="*/ 0 h 23"/>
                <a:gd name="T16" fmla="*/ 1 w 58"/>
                <a:gd name="T17" fmla="*/ 0 h 23"/>
                <a:gd name="T18" fmla="*/ 1 w 58"/>
                <a:gd name="T19" fmla="*/ 0 h 23"/>
                <a:gd name="T20" fmla="*/ 1 w 58"/>
                <a:gd name="T21" fmla="*/ 0 h 23"/>
                <a:gd name="T22" fmla="*/ 1 w 58"/>
                <a:gd name="T23" fmla="*/ 0 h 23"/>
                <a:gd name="T24" fmla="*/ 1 w 58"/>
                <a:gd name="T25" fmla="*/ 0 h 23"/>
                <a:gd name="T26" fmla="*/ 1 w 58"/>
                <a:gd name="T27" fmla="*/ 0 h 23"/>
                <a:gd name="T28" fmla="*/ 1 w 58"/>
                <a:gd name="T29" fmla="*/ 0 h 23"/>
                <a:gd name="T30" fmla="*/ 1 w 58"/>
                <a:gd name="T31" fmla="*/ 0 h 23"/>
                <a:gd name="T32" fmla="*/ 0 w 58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23"/>
                <a:gd name="T53" fmla="*/ 58 w 5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23">
                  <a:moveTo>
                    <a:pt x="0" y="2"/>
                  </a:moveTo>
                  <a:lnTo>
                    <a:pt x="2" y="4"/>
                  </a:lnTo>
                  <a:lnTo>
                    <a:pt x="5" y="9"/>
                  </a:lnTo>
                  <a:lnTo>
                    <a:pt x="11" y="13"/>
                  </a:lnTo>
                  <a:lnTo>
                    <a:pt x="19" y="19"/>
                  </a:lnTo>
                  <a:lnTo>
                    <a:pt x="27" y="23"/>
                  </a:lnTo>
                  <a:lnTo>
                    <a:pt x="37" y="23"/>
                  </a:lnTo>
                  <a:lnTo>
                    <a:pt x="48" y="17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2" y="4"/>
                  </a:lnTo>
                  <a:lnTo>
                    <a:pt x="47" y="2"/>
                  </a:lnTo>
                  <a:lnTo>
                    <a:pt x="38" y="1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7" name="Freeform 49"/>
            <p:cNvSpPr>
              <a:spLocks/>
            </p:cNvSpPr>
            <p:nvPr/>
          </p:nvSpPr>
          <p:spPr bwMode="auto">
            <a:xfrm>
              <a:off x="616" y="2740"/>
              <a:ext cx="21" cy="25"/>
            </a:xfrm>
            <a:custGeom>
              <a:avLst/>
              <a:gdLst>
                <a:gd name="T0" fmla="*/ 0 w 44"/>
                <a:gd name="T1" fmla="*/ 0 h 51"/>
                <a:gd name="T2" fmla="*/ 0 w 44"/>
                <a:gd name="T3" fmla="*/ 0 h 51"/>
                <a:gd name="T4" fmla="*/ 0 w 44"/>
                <a:gd name="T5" fmla="*/ 0 h 51"/>
                <a:gd name="T6" fmla="*/ 0 w 44"/>
                <a:gd name="T7" fmla="*/ 0 h 51"/>
                <a:gd name="T8" fmla="*/ 0 w 44"/>
                <a:gd name="T9" fmla="*/ 0 h 51"/>
                <a:gd name="T10" fmla="*/ 0 w 44"/>
                <a:gd name="T11" fmla="*/ 0 h 51"/>
                <a:gd name="T12" fmla="*/ 0 w 44"/>
                <a:gd name="T13" fmla="*/ 0 h 51"/>
                <a:gd name="T14" fmla="*/ 0 w 44"/>
                <a:gd name="T15" fmla="*/ 0 h 51"/>
                <a:gd name="T16" fmla="*/ 0 w 44"/>
                <a:gd name="T17" fmla="*/ 0 h 51"/>
                <a:gd name="T18" fmla="*/ 0 w 44"/>
                <a:gd name="T19" fmla="*/ 0 h 51"/>
                <a:gd name="T20" fmla="*/ 0 w 44"/>
                <a:gd name="T21" fmla="*/ 0 h 51"/>
                <a:gd name="T22" fmla="*/ 0 w 44"/>
                <a:gd name="T23" fmla="*/ 0 h 51"/>
                <a:gd name="T24" fmla="*/ 0 w 44"/>
                <a:gd name="T25" fmla="*/ 0 h 51"/>
                <a:gd name="T26" fmla="*/ 0 w 44"/>
                <a:gd name="T27" fmla="*/ 0 h 51"/>
                <a:gd name="T28" fmla="*/ 0 w 44"/>
                <a:gd name="T29" fmla="*/ 0 h 51"/>
                <a:gd name="T30" fmla="*/ 0 w 44"/>
                <a:gd name="T31" fmla="*/ 0 h 51"/>
                <a:gd name="T32" fmla="*/ 0 w 44"/>
                <a:gd name="T33" fmla="*/ 0 h 51"/>
                <a:gd name="T34" fmla="*/ 0 w 44"/>
                <a:gd name="T35" fmla="*/ 0 h 51"/>
                <a:gd name="T36" fmla="*/ 0 w 44"/>
                <a:gd name="T37" fmla="*/ 0 h 51"/>
                <a:gd name="T38" fmla="*/ 0 w 44"/>
                <a:gd name="T39" fmla="*/ 0 h 51"/>
                <a:gd name="T40" fmla="*/ 0 w 44"/>
                <a:gd name="T41" fmla="*/ 0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51"/>
                <a:gd name="T65" fmla="*/ 44 w 44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51">
                  <a:moveTo>
                    <a:pt x="12" y="0"/>
                  </a:moveTo>
                  <a:lnTo>
                    <a:pt x="14" y="1"/>
                  </a:lnTo>
                  <a:lnTo>
                    <a:pt x="19" y="4"/>
                  </a:lnTo>
                  <a:lnTo>
                    <a:pt x="27" y="8"/>
                  </a:lnTo>
                  <a:lnTo>
                    <a:pt x="34" y="15"/>
                  </a:lnTo>
                  <a:lnTo>
                    <a:pt x="41" y="22"/>
                  </a:lnTo>
                  <a:lnTo>
                    <a:pt x="44" y="31"/>
                  </a:lnTo>
                  <a:lnTo>
                    <a:pt x="44" y="41"/>
                  </a:lnTo>
                  <a:lnTo>
                    <a:pt x="39" y="51"/>
                  </a:lnTo>
                  <a:lnTo>
                    <a:pt x="38" y="50"/>
                  </a:lnTo>
                  <a:lnTo>
                    <a:pt x="36" y="48"/>
                  </a:lnTo>
                  <a:lnTo>
                    <a:pt x="31" y="44"/>
                  </a:lnTo>
                  <a:lnTo>
                    <a:pt x="26" y="41"/>
                  </a:lnTo>
                  <a:lnTo>
                    <a:pt x="19" y="37"/>
                  </a:lnTo>
                  <a:lnTo>
                    <a:pt x="13" y="35"/>
                  </a:lnTo>
                  <a:lnTo>
                    <a:pt x="6" y="34"/>
                  </a:lnTo>
                  <a:lnTo>
                    <a:pt x="0" y="34"/>
                  </a:lnTo>
                  <a:lnTo>
                    <a:pt x="5" y="30"/>
                  </a:lnTo>
                  <a:lnTo>
                    <a:pt x="12" y="22"/>
                  </a:lnTo>
                  <a:lnTo>
                    <a:pt x="16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8" name="Freeform 50"/>
            <p:cNvSpPr>
              <a:spLocks/>
            </p:cNvSpPr>
            <p:nvPr/>
          </p:nvSpPr>
          <p:spPr bwMode="auto">
            <a:xfrm>
              <a:off x="652" y="2746"/>
              <a:ext cx="17" cy="22"/>
            </a:xfrm>
            <a:custGeom>
              <a:avLst/>
              <a:gdLst>
                <a:gd name="T0" fmla="*/ 1 w 33"/>
                <a:gd name="T1" fmla="*/ 1 h 44"/>
                <a:gd name="T2" fmla="*/ 1 w 33"/>
                <a:gd name="T3" fmla="*/ 1 h 44"/>
                <a:gd name="T4" fmla="*/ 0 w 33"/>
                <a:gd name="T5" fmla="*/ 1 h 44"/>
                <a:gd name="T6" fmla="*/ 0 w 33"/>
                <a:gd name="T7" fmla="*/ 1 h 44"/>
                <a:gd name="T8" fmla="*/ 1 w 33"/>
                <a:gd name="T9" fmla="*/ 1 h 44"/>
                <a:gd name="T10" fmla="*/ 1 w 33"/>
                <a:gd name="T11" fmla="*/ 1 h 44"/>
                <a:gd name="T12" fmla="*/ 1 w 33"/>
                <a:gd name="T13" fmla="*/ 1 h 44"/>
                <a:gd name="T14" fmla="*/ 1 w 33"/>
                <a:gd name="T15" fmla="*/ 1 h 44"/>
                <a:gd name="T16" fmla="*/ 1 w 33"/>
                <a:gd name="T17" fmla="*/ 0 h 44"/>
                <a:gd name="T18" fmla="*/ 1 w 33"/>
                <a:gd name="T19" fmla="*/ 1 h 44"/>
                <a:gd name="T20" fmla="*/ 1 w 33"/>
                <a:gd name="T21" fmla="*/ 1 h 44"/>
                <a:gd name="T22" fmla="*/ 1 w 33"/>
                <a:gd name="T23" fmla="*/ 1 h 44"/>
                <a:gd name="T24" fmla="*/ 1 w 33"/>
                <a:gd name="T25" fmla="*/ 1 h 44"/>
                <a:gd name="T26" fmla="*/ 1 w 33"/>
                <a:gd name="T27" fmla="*/ 1 h 44"/>
                <a:gd name="T28" fmla="*/ 1 w 33"/>
                <a:gd name="T29" fmla="*/ 1 h 44"/>
                <a:gd name="T30" fmla="*/ 1 w 33"/>
                <a:gd name="T31" fmla="*/ 1 h 44"/>
                <a:gd name="T32" fmla="*/ 1 w 3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44"/>
                <a:gd name="T53" fmla="*/ 33 w 33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44">
                  <a:moveTo>
                    <a:pt x="1" y="44"/>
                  </a:moveTo>
                  <a:lnTo>
                    <a:pt x="1" y="41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1" y="23"/>
                  </a:lnTo>
                  <a:lnTo>
                    <a:pt x="3" y="15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9" y="0"/>
                  </a:lnTo>
                  <a:lnTo>
                    <a:pt x="30" y="1"/>
                  </a:lnTo>
                  <a:lnTo>
                    <a:pt x="31" y="6"/>
                  </a:lnTo>
                  <a:lnTo>
                    <a:pt x="33" y="11"/>
                  </a:lnTo>
                  <a:lnTo>
                    <a:pt x="33" y="20"/>
                  </a:lnTo>
                  <a:lnTo>
                    <a:pt x="31" y="26"/>
                  </a:lnTo>
                  <a:lnTo>
                    <a:pt x="26" y="35"/>
                  </a:lnTo>
                  <a:lnTo>
                    <a:pt x="16" y="40"/>
                  </a:lnTo>
                  <a:lnTo>
                    <a:pt x="1" y="44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199" name="Freeform 51"/>
            <p:cNvSpPr>
              <a:spLocks/>
            </p:cNvSpPr>
            <p:nvPr/>
          </p:nvSpPr>
          <p:spPr bwMode="auto">
            <a:xfrm>
              <a:off x="754" y="2908"/>
              <a:ext cx="31" cy="14"/>
            </a:xfrm>
            <a:custGeom>
              <a:avLst/>
              <a:gdLst>
                <a:gd name="T0" fmla="*/ 0 w 63"/>
                <a:gd name="T1" fmla="*/ 1 h 27"/>
                <a:gd name="T2" fmla="*/ 0 w 63"/>
                <a:gd name="T3" fmla="*/ 1 h 27"/>
                <a:gd name="T4" fmla="*/ 0 w 63"/>
                <a:gd name="T5" fmla="*/ 1 h 27"/>
                <a:gd name="T6" fmla="*/ 0 w 63"/>
                <a:gd name="T7" fmla="*/ 1 h 27"/>
                <a:gd name="T8" fmla="*/ 0 w 63"/>
                <a:gd name="T9" fmla="*/ 1 h 27"/>
                <a:gd name="T10" fmla="*/ 0 w 63"/>
                <a:gd name="T11" fmla="*/ 1 h 27"/>
                <a:gd name="T12" fmla="*/ 0 w 63"/>
                <a:gd name="T13" fmla="*/ 1 h 27"/>
                <a:gd name="T14" fmla="*/ 0 w 63"/>
                <a:gd name="T15" fmla="*/ 1 h 27"/>
                <a:gd name="T16" fmla="*/ 0 w 63"/>
                <a:gd name="T17" fmla="*/ 0 h 27"/>
                <a:gd name="T18" fmla="*/ 0 w 63"/>
                <a:gd name="T19" fmla="*/ 1 h 27"/>
                <a:gd name="T20" fmla="*/ 0 w 63"/>
                <a:gd name="T21" fmla="*/ 1 h 27"/>
                <a:gd name="T22" fmla="*/ 0 w 63"/>
                <a:gd name="T23" fmla="*/ 1 h 27"/>
                <a:gd name="T24" fmla="*/ 0 w 63"/>
                <a:gd name="T25" fmla="*/ 1 h 27"/>
                <a:gd name="T26" fmla="*/ 0 w 63"/>
                <a:gd name="T27" fmla="*/ 1 h 27"/>
                <a:gd name="T28" fmla="*/ 0 w 63"/>
                <a:gd name="T29" fmla="*/ 1 h 27"/>
                <a:gd name="T30" fmla="*/ 0 w 63"/>
                <a:gd name="T31" fmla="*/ 1 h 27"/>
                <a:gd name="T32" fmla="*/ 0 w 63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27"/>
                <a:gd name="T53" fmla="*/ 63 w 63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27">
                  <a:moveTo>
                    <a:pt x="0" y="7"/>
                  </a:moveTo>
                  <a:lnTo>
                    <a:pt x="1" y="8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4"/>
                  </a:lnTo>
                  <a:lnTo>
                    <a:pt x="41" y="11"/>
                  </a:lnTo>
                  <a:lnTo>
                    <a:pt x="51" y="8"/>
                  </a:lnTo>
                  <a:lnTo>
                    <a:pt x="63" y="0"/>
                  </a:lnTo>
                  <a:lnTo>
                    <a:pt x="62" y="2"/>
                  </a:lnTo>
                  <a:lnTo>
                    <a:pt x="57" y="8"/>
                  </a:lnTo>
                  <a:lnTo>
                    <a:pt x="50" y="16"/>
                  </a:lnTo>
                  <a:lnTo>
                    <a:pt x="41" y="23"/>
                  </a:lnTo>
                  <a:lnTo>
                    <a:pt x="32" y="27"/>
                  </a:lnTo>
                  <a:lnTo>
                    <a:pt x="20" y="27"/>
                  </a:lnTo>
                  <a:lnTo>
                    <a:pt x="10" y="2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0" name="Freeform 52"/>
            <p:cNvSpPr>
              <a:spLocks/>
            </p:cNvSpPr>
            <p:nvPr/>
          </p:nvSpPr>
          <p:spPr bwMode="auto">
            <a:xfrm>
              <a:off x="835" y="2903"/>
              <a:ext cx="24" cy="18"/>
            </a:xfrm>
            <a:custGeom>
              <a:avLst/>
              <a:gdLst>
                <a:gd name="T0" fmla="*/ 0 w 48"/>
                <a:gd name="T1" fmla="*/ 1 h 35"/>
                <a:gd name="T2" fmla="*/ 1 w 48"/>
                <a:gd name="T3" fmla="*/ 1 h 35"/>
                <a:gd name="T4" fmla="*/ 1 w 48"/>
                <a:gd name="T5" fmla="*/ 1 h 35"/>
                <a:gd name="T6" fmla="*/ 1 w 48"/>
                <a:gd name="T7" fmla="*/ 1 h 35"/>
                <a:gd name="T8" fmla="*/ 1 w 48"/>
                <a:gd name="T9" fmla="*/ 1 h 35"/>
                <a:gd name="T10" fmla="*/ 1 w 48"/>
                <a:gd name="T11" fmla="*/ 1 h 35"/>
                <a:gd name="T12" fmla="*/ 1 w 48"/>
                <a:gd name="T13" fmla="*/ 1 h 35"/>
                <a:gd name="T14" fmla="*/ 1 w 48"/>
                <a:gd name="T15" fmla="*/ 1 h 35"/>
                <a:gd name="T16" fmla="*/ 1 w 48"/>
                <a:gd name="T17" fmla="*/ 0 h 35"/>
                <a:gd name="T18" fmla="*/ 1 w 48"/>
                <a:gd name="T19" fmla="*/ 1 h 35"/>
                <a:gd name="T20" fmla="*/ 1 w 48"/>
                <a:gd name="T21" fmla="*/ 1 h 35"/>
                <a:gd name="T22" fmla="*/ 1 w 48"/>
                <a:gd name="T23" fmla="*/ 1 h 35"/>
                <a:gd name="T24" fmla="*/ 1 w 48"/>
                <a:gd name="T25" fmla="*/ 1 h 35"/>
                <a:gd name="T26" fmla="*/ 1 w 48"/>
                <a:gd name="T27" fmla="*/ 1 h 35"/>
                <a:gd name="T28" fmla="*/ 1 w 48"/>
                <a:gd name="T29" fmla="*/ 1 h 35"/>
                <a:gd name="T30" fmla="*/ 1 w 48"/>
                <a:gd name="T31" fmla="*/ 1 h 35"/>
                <a:gd name="T32" fmla="*/ 0 w 48"/>
                <a:gd name="T33" fmla="*/ 1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5"/>
                <a:gd name="T53" fmla="*/ 48 w 4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5">
                  <a:moveTo>
                    <a:pt x="0" y="14"/>
                  </a:moveTo>
                  <a:lnTo>
                    <a:pt x="1" y="15"/>
                  </a:lnTo>
                  <a:lnTo>
                    <a:pt x="6" y="17"/>
                  </a:lnTo>
                  <a:lnTo>
                    <a:pt x="12" y="18"/>
                  </a:lnTo>
                  <a:lnTo>
                    <a:pt x="18" y="19"/>
                  </a:lnTo>
                  <a:lnTo>
                    <a:pt x="26" y="19"/>
                  </a:lnTo>
                  <a:lnTo>
                    <a:pt x="35" y="15"/>
                  </a:lnTo>
                  <a:lnTo>
                    <a:pt x="41" y="1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5" y="10"/>
                  </a:lnTo>
                  <a:lnTo>
                    <a:pt x="40" y="19"/>
                  </a:lnTo>
                  <a:lnTo>
                    <a:pt x="35" y="27"/>
                  </a:lnTo>
                  <a:lnTo>
                    <a:pt x="28" y="33"/>
                  </a:lnTo>
                  <a:lnTo>
                    <a:pt x="20" y="35"/>
                  </a:lnTo>
                  <a:lnTo>
                    <a:pt x="10" y="2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1" name="Freeform 53"/>
            <p:cNvSpPr>
              <a:spLocks/>
            </p:cNvSpPr>
            <p:nvPr/>
          </p:nvSpPr>
          <p:spPr bwMode="auto">
            <a:xfrm>
              <a:off x="792" y="2909"/>
              <a:ext cx="29" cy="13"/>
            </a:xfrm>
            <a:custGeom>
              <a:avLst/>
              <a:gdLst>
                <a:gd name="T0" fmla="*/ 0 w 56"/>
                <a:gd name="T1" fmla="*/ 1 h 26"/>
                <a:gd name="T2" fmla="*/ 1 w 56"/>
                <a:gd name="T3" fmla="*/ 1 h 26"/>
                <a:gd name="T4" fmla="*/ 1 w 56"/>
                <a:gd name="T5" fmla="*/ 1 h 26"/>
                <a:gd name="T6" fmla="*/ 1 w 56"/>
                <a:gd name="T7" fmla="*/ 1 h 26"/>
                <a:gd name="T8" fmla="*/ 1 w 56"/>
                <a:gd name="T9" fmla="*/ 1 h 26"/>
                <a:gd name="T10" fmla="*/ 1 w 56"/>
                <a:gd name="T11" fmla="*/ 1 h 26"/>
                <a:gd name="T12" fmla="*/ 1 w 56"/>
                <a:gd name="T13" fmla="*/ 1 h 26"/>
                <a:gd name="T14" fmla="*/ 1 w 56"/>
                <a:gd name="T15" fmla="*/ 1 h 26"/>
                <a:gd name="T16" fmla="*/ 1 w 56"/>
                <a:gd name="T17" fmla="*/ 0 h 26"/>
                <a:gd name="T18" fmla="*/ 1 w 56"/>
                <a:gd name="T19" fmla="*/ 0 h 26"/>
                <a:gd name="T20" fmla="*/ 1 w 56"/>
                <a:gd name="T21" fmla="*/ 0 h 26"/>
                <a:gd name="T22" fmla="*/ 1 w 56"/>
                <a:gd name="T23" fmla="*/ 0 h 26"/>
                <a:gd name="T24" fmla="*/ 1 w 56"/>
                <a:gd name="T25" fmla="*/ 0 h 26"/>
                <a:gd name="T26" fmla="*/ 1 w 56"/>
                <a:gd name="T27" fmla="*/ 1 h 26"/>
                <a:gd name="T28" fmla="*/ 1 w 56"/>
                <a:gd name="T29" fmla="*/ 1 h 26"/>
                <a:gd name="T30" fmla="*/ 1 w 56"/>
                <a:gd name="T31" fmla="*/ 1 h 26"/>
                <a:gd name="T32" fmla="*/ 0 w 56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26"/>
                <a:gd name="T53" fmla="*/ 56 w 5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26">
                  <a:moveTo>
                    <a:pt x="0" y="7"/>
                  </a:moveTo>
                  <a:lnTo>
                    <a:pt x="1" y="9"/>
                  </a:lnTo>
                  <a:lnTo>
                    <a:pt x="6" y="14"/>
                  </a:lnTo>
                  <a:lnTo>
                    <a:pt x="12" y="20"/>
                  </a:lnTo>
                  <a:lnTo>
                    <a:pt x="22" y="24"/>
                  </a:lnTo>
                  <a:lnTo>
                    <a:pt x="30" y="26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2" y="0"/>
                  </a:lnTo>
                  <a:lnTo>
                    <a:pt x="33" y="0"/>
                  </a:lnTo>
                  <a:lnTo>
                    <a:pt x="24" y="1"/>
                  </a:lnTo>
                  <a:lnTo>
                    <a:pt x="15" y="2"/>
                  </a:lnTo>
                  <a:lnTo>
                    <a:pt x="7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2" name="Freeform 54"/>
            <p:cNvSpPr>
              <a:spLocks/>
            </p:cNvSpPr>
            <p:nvPr/>
          </p:nvSpPr>
          <p:spPr bwMode="auto">
            <a:xfrm>
              <a:off x="780" y="2959"/>
              <a:ext cx="46" cy="19"/>
            </a:xfrm>
            <a:custGeom>
              <a:avLst/>
              <a:gdLst>
                <a:gd name="T0" fmla="*/ 0 w 94"/>
                <a:gd name="T1" fmla="*/ 1 h 38"/>
                <a:gd name="T2" fmla="*/ 0 w 94"/>
                <a:gd name="T3" fmla="*/ 1 h 38"/>
                <a:gd name="T4" fmla="*/ 0 w 94"/>
                <a:gd name="T5" fmla="*/ 1 h 38"/>
                <a:gd name="T6" fmla="*/ 0 w 94"/>
                <a:gd name="T7" fmla="*/ 1 h 38"/>
                <a:gd name="T8" fmla="*/ 0 w 94"/>
                <a:gd name="T9" fmla="*/ 1 h 38"/>
                <a:gd name="T10" fmla="*/ 0 w 94"/>
                <a:gd name="T11" fmla="*/ 1 h 38"/>
                <a:gd name="T12" fmla="*/ 0 w 94"/>
                <a:gd name="T13" fmla="*/ 1 h 38"/>
                <a:gd name="T14" fmla="*/ 0 w 94"/>
                <a:gd name="T15" fmla="*/ 1 h 38"/>
                <a:gd name="T16" fmla="*/ 0 w 94"/>
                <a:gd name="T17" fmla="*/ 0 h 38"/>
                <a:gd name="T18" fmla="*/ 0 w 94"/>
                <a:gd name="T19" fmla="*/ 1 h 38"/>
                <a:gd name="T20" fmla="*/ 0 w 94"/>
                <a:gd name="T21" fmla="*/ 1 h 38"/>
                <a:gd name="T22" fmla="*/ 0 w 94"/>
                <a:gd name="T23" fmla="*/ 1 h 38"/>
                <a:gd name="T24" fmla="*/ 0 w 94"/>
                <a:gd name="T25" fmla="*/ 1 h 38"/>
                <a:gd name="T26" fmla="*/ 0 w 94"/>
                <a:gd name="T27" fmla="*/ 1 h 38"/>
                <a:gd name="T28" fmla="*/ 0 w 94"/>
                <a:gd name="T29" fmla="*/ 1 h 38"/>
                <a:gd name="T30" fmla="*/ 0 w 94"/>
                <a:gd name="T31" fmla="*/ 1 h 38"/>
                <a:gd name="T32" fmla="*/ 0 w 94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38"/>
                <a:gd name="T53" fmla="*/ 94 w 94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38">
                  <a:moveTo>
                    <a:pt x="0" y="2"/>
                  </a:moveTo>
                  <a:lnTo>
                    <a:pt x="3" y="5"/>
                  </a:lnTo>
                  <a:lnTo>
                    <a:pt x="7" y="8"/>
                  </a:lnTo>
                  <a:lnTo>
                    <a:pt x="17" y="14"/>
                  </a:lnTo>
                  <a:lnTo>
                    <a:pt x="28" y="18"/>
                  </a:lnTo>
                  <a:lnTo>
                    <a:pt x="42" y="21"/>
                  </a:lnTo>
                  <a:lnTo>
                    <a:pt x="58" y="20"/>
                  </a:lnTo>
                  <a:lnTo>
                    <a:pt x="75" y="13"/>
                  </a:lnTo>
                  <a:lnTo>
                    <a:pt x="94" y="0"/>
                  </a:lnTo>
                  <a:lnTo>
                    <a:pt x="91" y="4"/>
                  </a:lnTo>
                  <a:lnTo>
                    <a:pt x="86" y="12"/>
                  </a:lnTo>
                  <a:lnTo>
                    <a:pt x="78" y="23"/>
                  </a:lnTo>
                  <a:lnTo>
                    <a:pt x="66" y="32"/>
                  </a:lnTo>
                  <a:lnTo>
                    <a:pt x="52" y="38"/>
                  </a:lnTo>
                  <a:lnTo>
                    <a:pt x="36" y="37"/>
                  </a:lnTo>
                  <a:lnTo>
                    <a:pt x="19" y="2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59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3" name="Freeform 55"/>
            <p:cNvSpPr>
              <a:spLocks/>
            </p:cNvSpPr>
            <p:nvPr/>
          </p:nvSpPr>
          <p:spPr bwMode="auto">
            <a:xfrm>
              <a:off x="757" y="2990"/>
              <a:ext cx="142" cy="64"/>
            </a:xfrm>
            <a:custGeom>
              <a:avLst/>
              <a:gdLst>
                <a:gd name="T0" fmla="*/ 0 w 284"/>
                <a:gd name="T1" fmla="*/ 1 h 127"/>
                <a:gd name="T2" fmla="*/ 1 w 284"/>
                <a:gd name="T3" fmla="*/ 1 h 127"/>
                <a:gd name="T4" fmla="*/ 1 w 284"/>
                <a:gd name="T5" fmla="*/ 1 h 127"/>
                <a:gd name="T6" fmla="*/ 1 w 284"/>
                <a:gd name="T7" fmla="*/ 1 h 127"/>
                <a:gd name="T8" fmla="*/ 1 w 284"/>
                <a:gd name="T9" fmla="*/ 1 h 127"/>
                <a:gd name="T10" fmla="*/ 1 w 284"/>
                <a:gd name="T11" fmla="*/ 1 h 127"/>
                <a:gd name="T12" fmla="*/ 1 w 284"/>
                <a:gd name="T13" fmla="*/ 1 h 127"/>
                <a:gd name="T14" fmla="*/ 1 w 284"/>
                <a:gd name="T15" fmla="*/ 1 h 127"/>
                <a:gd name="T16" fmla="*/ 1 w 284"/>
                <a:gd name="T17" fmla="*/ 1 h 127"/>
                <a:gd name="T18" fmla="*/ 1 w 284"/>
                <a:gd name="T19" fmla="*/ 1 h 127"/>
                <a:gd name="T20" fmla="*/ 1 w 284"/>
                <a:gd name="T21" fmla="*/ 1 h 127"/>
                <a:gd name="T22" fmla="*/ 1 w 284"/>
                <a:gd name="T23" fmla="*/ 1 h 127"/>
                <a:gd name="T24" fmla="*/ 1 w 284"/>
                <a:gd name="T25" fmla="*/ 1 h 127"/>
                <a:gd name="T26" fmla="*/ 1 w 284"/>
                <a:gd name="T27" fmla="*/ 1 h 127"/>
                <a:gd name="T28" fmla="*/ 1 w 284"/>
                <a:gd name="T29" fmla="*/ 1 h 127"/>
                <a:gd name="T30" fmla="*/ 1 w 284"/>
                <a:gd name="T31" fmla="*/ 1 h 127"/>
                <a:gd name="T32" fmla="*/ 1 w 284"/>
                <a:gd name="T33" fmla="*/ 0 h 127"/>
                <a:gd name="T34" fmla="*/ 1 w 284"/>
                <a:gd name="T35" fmla="*/ 1 h 127"/>
                <a:gd name="T36" fmla="*/ 1 w 284"/>
                <a:gd name="T37" fmla="*/ 1 h 127"/>
                <a:gd name="T38" fmla="*/ 1 w 284"/>
                <a:gd name="T39" fmla="*/ 1 h 127"/>
                <a:gd name="T40" fmla="*/ 1 w 284"/>
                <a:gd name="T41" fmla="*/ 1 h 127"/>
                <a:gd name="T42" fmla="*/ 1 w 284"/>
                <a:gd name="T43" fmla="*/ 1 h 127"/>
                <a:gd name="T44" fmla="*/ 1 w 284"/>
                <a:gd name="T45" fmla="*/ 1 h 127"/>
                <a:gd name="T46" fmla="*/ 1 w 284"/>
                <a:gd name="T47" fmla="*/ 1 h 127"/>
                <a:gd name="T48" fmla="*/ 1 w 284"/>
                <a:gd name="T49" fmla="*/ 1 h 127"/>
                <a:gd name="T50" fmla="*/ 1 w 284"/>
                <a:gd name="T51" fmla="*/ 1 h 127"/>
                <a:gd name="T52" fmla="*/ 1 w 284"/>
                <a:gd name="T53" fmla="*/ 1 h 127"/>
                <a:gd name="T54" fmla="*/ 1 w 284"/>
                <a:gd name="T55" fmla="*/ 1 h 127"/>
                <a:gd name="T56" fmla="*/ 1 w 284"/>
                <a:gd name="T57" fmla="*/ 1 h 127"/>
                <a:gd name="T58" fmla="*/ 1 w 284"/>
                <a:gd name="T59" fmla="*/ 1 h 127"/>
                <a:gd name="T60" fmla="*/ 1 w 284"/>
                <a:gd name="T61" fmla="*/ 1 h 127"/>
                <a:gd name="T62" fmla="*/ 1 w 284"/>
                <a:gd name="T63" fmla="*/ 1 h 127"/>
                <a:gd name="T64" fmla="*/ 0 w 284"/>
                <a:gd name="T65" fmla="*/ 1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4"/>
                <a:gd name="T100" fmla="*/ 0 h 127"/>
                <a:gd name="T101" fmla="*/ 284 w 284"/>
                <a:gd name="T102" fmla="*/ 127 h 1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4" h="127">
                  <a:moveTo>
                    <a:pt x="0" y="26"/>
                  </a:moveTo>
                  <a:lnTo>
                    <a:pt x="4" y="28"/>
                  </a:lnTo>
                  <a:lnTo>
                    <a:pt x="16" y="36"/>
                  </a:lnTo>
                  <a:lnTo>
                    <a:pt x="33" y="47"/>
                  </a:lnTo>
                  <a:lnTo>
                    <a:pt x="56" y="60"/>
                  </a:lnTo>
                  <a:lnTo>
                    <a:pt x="82" y="74"/>
                  </a:lnTo>
                  <a:lnTo>
                    <a:pt x="111" y="89"/>
                  </a:lnTo>
                  <a:lnTo>
                    <a:pt x="142" y="103"/>
                  </a:lnTo>
                  <a:lnTo>
                    <a:pt x="172" y="114"/>
                  </a:lnTo>
                  <a:lnTo>
                    <a:pt x="201" y="124"/>
                  </a:lnTo>
                  <a:lnTo>
                    <a:pt x="228" y="127"/>
                  </a:lnTo>
                  <a:lnTo>
                    <a:pt x="251" y="126"/>
                  </a:lnTo>
                  <a:lnTo>
                    <a:pt x="268" y="119"/>
                  </a:lnTo>
                  <a:lnTo>
                    <a:pt x="279" y="103"/>
                  </a:lnTo>
                  <a:lnTo>
                    <a:pt x="284" y="79"/>
                  </a:lnTo>
                  <a:lnTo>
                    <a:pt x="279" y="45"/>
                  </a:lnTo>
                  <a:lnTo>
                    <a:pt x="264" y="0"/>
                  </a:lnTo>
                  <a:lnTo>
                    <a:pt x="264" y="2"/>
                  </a:lnTo>
                  <a:lnTo>
                    <a:pt x="263" y="4"/>
                  </a:lnTo>
                  <a:lnTo>
                    <a:pt x="262" y="7"/>
                  </a:lnTo>
                  <a:lnTo>
                    <a:pt x="259" y="12"/>
                  </a:lnTo>
                  <a:lnTo>
                    <a:pt x="254" y="18"/>
                  </a:lnTo>
                  <a:lnTo>
                    <a:pt x="247" y="23"/>
                  </a:lnTo>
                  <a:lnTo>
                    <a:pt x="239" y="29"/>
                  </a:lnTo>
                  <a:lnTo>
                    <a:pt x="228" y="34"/>
                  </a:lnTo>
                  <a:lnTo>
                    <a:pt x="213" y="38"/>
                  </a:lnTo>
                  <a:lnTo>
                    <a:pt x="195" y="43"/>
                  </a:lnTo>
                  <a:lnTo>
                    <a:pt x="173" y="45"/>
                  </a:lnTo>
                  <a:lnTo>
                    <a:pt x="148" y="45"/>
                  </a:lnTo>
                  <a:lnTo>
                    <a:pt x="118" y="44"/>
                  </a:lnTo>
                  <a:lnTo>
                    <a:pt x="84" y="41"/>
                  </a:lnTo>
                  <a:lnTo>
                    <a:pt x="44" y="3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4" name="Freeform 56"/>
            <p:cNvSpPr>
              <a:spLocks/>
            </p:cNvSpPr>
            <p:nvPr/>
          </p:nvSpPr>
          <p:spPr bwMode="auto">
            <a:xfrm>
              <a:off x="689" y="3016"/>
              <a:ext cx="68" cy="104"/>
            </a:xfrm>
            <a:custGeom>
              <a:avLst/>
              <a:gdLst>
                <a:gd name="T0" fmla="*/ 0 w 138"/>
                <a:gd name="T1" fmla="*/ 0 h 209"/>
                <a:gd name="T2" fmla="*/ 0 w 138"/>
                <a:gd name="T3" fmla="*/ 0 h 209"/>
                <a:gd name="T4" fmla="*/ 0 w 138"/>
                <a:gd name="T5" fmla="*/ 0 h 209"/>
                <a:gd name="T6" fmla="*/ 0 w 138"/>
                <a:gd name="T7" fmla="*/ 0 h 209"/>
                <a:gd name="T8" fmla="*/ 0 w 138"/>
                <a:gd name="T9" fmla="*/ 0 h 209"/>
                <a:gd name="T10" fmla="*/ 0 w 138"/>
                <a:gd name="T11" fmla="*/ 0 h 209"/>
                <a:gd name="T12" fmla="*/ 0 w 138"/>
                <a:gd name="T13" fmla="*/ 0 h 209"/>
                <a:gd name="T14" fmla="*/ 0 w 138"/>
                <a:gd name="T15" fmla="*/ 0 h 209"/>
                <a:gd name="T16" fmla="*/ 0 w 138"/>
                <a:gd name="T17" fmla="*/ 0 h 209"/>
                <a:gd name="T18" fmla="*/ 0 w 138"/>
                <a:gd name="T19" fmla="*/ 0 h 209"/>
                <a:gd name="T20" fmla="*/ 0 w 138"/>
                <a:gd name="T21" fmla="*/ 0 h 209"/>
                <a:gd name="T22" fmla="*/ 0 w 138"/>
                <a:gd name="T23" fmla="*/ 0 h 209"/>
                <a:gd name="T24" fmla="*/ 0 w 138"/>
                <a:gd name="T25" fmla="*/ 0 h 209"/>
                <a:gd name="T26" fmla="*/ 0 w 138"/>
                <a:gd name="T27" fmla="*/ 0 h 209"/>
                <a:gd name="T28" fmla="*/ 0 w 138"/>
                <a:gd name="T29" fmla="*/ 0 h 209"/>
                <a:gd name="T30" fmla="*/ 0 w 138"/>
                <a:gd name="T31" fmla="*/ 0 h 209"/>
                <a:gd name="T32" fmla="*/ 0 w 138"/>
                <a:gd name="T33" fmla="*/ 0 h 209"/>
                <a:gd name="T34" fmla="*/ 0 w 138"/>
                <a:gd name="T35" fmla="*/ 0 h 209"/>
                <a:gd name="T36" fmla="*/ 0 w 138"/>
                <a:gd name="T37" fmla="*/ 0 h 209"/>
                <a:gd name="T38" fmla="*/ 0 w 138"/>
                <a:gd name="T39" fmla="*/ 0 h 209"/>
                <a:gd name="T40" fmla="*/ 0 w 138"/>
                <a:gd name="T41" fmla="*/ 0 h 209"/>
                <a:gd name="T42" fmla="*/ 0 w 138"/>
                <a:gd name="T43" fmla="*/ 0 h 209"/>
                <a:gd name="T44" fmla="*/ 0 w 138"/>
                <a:gd name="T45" fmla="*/ 0 h 209"/>
                <a:gd name="T46" fmla="*/ 0 w 138"/>
                <a:gd name="T47" fmla="*/ 0 h 209"/>
                <a:gd name="T48" fmla="*/ 0 w 138"/>
                <a:gd name="T49" fmla="*/ 0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8"/>
                <a:gd name="T76" fmla="*/ 0 h 209"/>
                <a:gd name="T77" fmla="*/ 138 w 138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8" h="209">
                  <a:moveTo>
                    <a:pt x="4" y="0"/>
                  </a:moveTo>
                  <a:lnTo>
                    <a:pt x="3" y="5"/>
                  </a:lnTo>
                  <a:lnTo>
                    <a:pt x="0" y="19"/>
                  </a:lnTo>
                  <a:lnTo>
                    <a:pt x="0" y="39"/>
                  </a:lnTo>
                  <a:lnTo>
                    <a:pt x="5" y="66"/>
                  </a:lnTo>
                  <a:lnTo>
                    <a:pt x="19" y="98"/>
                  </a:lnTo>
                  <a:lnTo>
                    <a:pt x="43" y="133"/>
                  </a:lnTo>
                  <a:lnTo>
                    <a:pt x="82" y="171"/>
                  </a:lnTo>
                  <a:lnTo>
                    <a:pt x="138" y="209"/>
                  </a:lnTo>
                  <a:lnTo>
                    <a:pt x="134" y="203"/>
                  </a:lnTo>
                  <a:lnTo>
                    <a:pt x="125" y="190"/>
                  </a:lnTo>
                  <a:lnTo>
                    <a:pt x="113" y="172"/>
                  </a:lnTo>
                  <a:lnTo>
                    <a:pt x="103" y="152"/>
                  </a:lnTo>
                  <a:lnTo>
                    <a:pt x="96" y="135"/>
                  </a:lnTo>
                  <a:lnTo>
                    <a:pt x="96" y="122"/>
                  </a:lnTo>
                  <a:lnTo>
                    <a:pt x="105" y="119"/>
                  </a:lnTo>
                  <a:lnTo>
                    <a:pt x="127" y="127"/>
                  </a:lnTo>
                  <a:lnTo>
                    <a:pt x="125" y="122"/>
                  </a:lnTo>
                  <a:lnTo>
                    <a:pt x="119" y="111"/>
                  </a:lnTo>
                  <a:lnTo>
                    <a:pt x="110" y="94"/>
                  </a:lnTo>
                  <a:lnTo>
                    <a:pt x="96" y="73"/>
                  </a:lnTo>
                  <a:lnTo>
                    <a:pt x="79" y="51"/>
                  </a:lnTo>
                  <a:lnTo>
                    <a:pt x="58" y="30"/>
                  </a:lnTo>
                  <a:lnTo>
                    <a:pt x="33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5" name="Freeform 57"/>
            <p:cNvSpPr>
              <a:spLocks/>
            </p:cNvSpPr>
            <p:nvPr/>
          </p:nvSpPr>
          <p:spPr bwMode="auto">
            <a:xfrm>
              <a:off x="699" y="2998"/>
              <a:ext cx="43" cy="31"/>
            </a:xfrm>
            <a:custGeom>
              <a:avLst/>
              <a:gdLst>
                <a:gd name="T0" fmla="*/ 1 w 86"/>
                <a:gd name="T1" fmla="*/ 0 h 63"/>
                <a:gd name="T2" fmla="*/ 1 w 86"/>
                <a:gd name="T3" fmla="*/ 0 h 63"/>
                <a:gd name="T4" fmla="*/ 1 w 86"/>
                <a:gd name="T5" fmla="*/ 0 h 63"/>
                <a:gd name="T6" fmla="*/ 1 w 86"/>
                <a:gd name="T7" fmla="*/ 0 h 63"/>
                <a:gd name="T8" fmla="*/ 1 w 86"/>
                <a:gd name="T9" fmla="*/ 0 h 63"/>
                <a:gd name="T10" fmla="*/ 1 w 86"/>
                <a:gd name="T11" fmla="*/ 0 h 63"/>
                <a:gd name="T12" fmla="*/ 1 w 86"/>
                <a:gd name="T13" fmla="*/ 0 h 63"/>
                <a:gd name="T14" fmla="*/ 1 w 86"/>
                <a:gd name="T15" fmla="*/ 0 h 63"/>
                <a:gd name="T16" fmla="*/ 1 w 86"/>
                <a:gd name="T17" fmla="*/ 0 h 63"/>
                <a:gd name="T18" fmla="*/ 1 w 86"/>
                <a:gd name="T19" fmla="*/ 0 h 63"/>
                <a:gd name="T20" fmla="*/ 1 w 86"/>
                <a:gd name="T21" fmla="*/ 0 h 63"/>
                <a:gd name="T22" fmla="*/ 1 w 86"/>
                <a:gd name="T23" fmla="*/ 0 h 63"/>
                <a:gd name="T24" fmla="*/ 1 w 86"/>
                <a:gd name="T25" fmla="*/ 0 h 63"/>
                <a:gd name="T26" fmla="*/ 1 w 86"/>
                <a:gd name="T27" fmla="*/ 0 h 63"/>
                <a:gd name="T28" fmla="*/ 0 w 86"/>
                <a:gd name="T29" fmla="*/ 0 h 63"/>
                <a:gd name="T30" fmla="*/ 0 w 86"/>
                <a:gd name="T31" fmla="*/ 0 h 63"/>
                <a:gd name="T32" fmla="*/ 1 w 86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63"/>
                <a:gd name="T53" fmla="*/ 86 w 86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63">
                  <a:moveTo>
                    <a:pt x="15" y="2"/>
                  </a:moveTo>
                  <a:lnTo>
                    <a:pt x="17" y="2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9" y="3"/>
                  </a:lnTo>
                  <a:lnTo>
                    <a:pt x="51" y="10"/>
                  </a:lnTo>
                  <a:lnTo>
                    <a:pt x="62" y="20"/>
                  </a:lnTo>
                  <a:lnTo>
                    <a:pt x="75" y="37"/>
                  </a:lnTo>
                  <a:lnTo>
                    <a:pt x="86" y="63"/>
                  </a:lnTo>
                  <a:lnTo>
                    <a:pt x="81" y="60"/>
                  </a:lnTo>
                  <a:lnTo>
                    <a:pt x="67" y="55"/>
                  </a:lnTo>
                  <a:lnTo>
                    <a:pt x="47" y="45"/>
                  </a:lnTo>
                  <a:lnTo>
                    <a:pt x="28" y="35"/>
                  </a:lnTo>
                  <a:lnTo>
                    <a:pt x="10" y="25"/>
                  </a:lnTo>
                  <a:lnTo>
                    <a:pt x="0" y="15"/>
                  </a:lnTo>
                  <a:lnTo>
                    <a:pt x="0" y="7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6" name="Freeform 58"/>
            <p:cNvSpPr>
              <a:spLocks/>
            </p:cNvSpPr>
            <p:nvPr/>
          </p:nvSpPr>
          <p:spPr bwMode="auto">
            <a:xfrm>
              <a:off x="503" y="2914"/>
              <a:ext cx="149" cy="250"/>
            </a:xfrm>
            <a:custGeom>
              <a:avLst/>
              <a:gdLst>
                <a:gd name="T0" fmla="*/ 0 w 300"/>
                <a:gd name="T1" fmla="*/ 1 h 500"/>
                <a:gd name="T2" fmla="*/ 0 w 300"/>
                <a:gd name="T3" fmla="*/ 1 h 500"/>
                <a:gd name="T4" fmla="*/ 0 w 300"/>
                <a:gd name="T5" fmla="*/ 1 h 500"/>
                <a:gd name="T6" fmla="*/ 0 w 300"/>
                <a:gd name="T7" fmla="*/ 1 h 500"/>
                <a:gd name="T8" fmla="*/ 0 w 300"/>
                <a:gd name="T9" fmla="*/ 1 h 500"/>
                <a:gd name="T10" fmla="*/ 0 w 300"/>
                <a:gd name="T11" fmla="*/ 1 h 500"/>
                <a:gd name="T12" fmla="*/ 0 w 300"/>
                <a:gd name="T13" fmla="*/ 1 h 500"/>
                <a:gd name="T14" fmla="*/ 0 w 300"/>
                <a:gd name="T15" fmla="*/ 1 h 500"/>
                <a:gd name="T16" fmla="*/ 0 w 300"/>
                <a:gd name="T17" fmla="*/ 2 h 500"/>
                <a:gd name="T18" fmla="*/ 0 w 300"/>
                <a:gd name="T19" fmla="*/ 2 h 500"/>
                <a:gd name="T20" fmla="*/ 0 w 300"/>
                <a:gd name="T21" fmla="*/ 2 h 500"/>
                <a:gd name="T22" fmla="*/ 0 w 300"/>
                <a:gd name="T23" fmla="*/ 2 h 500"/>
                <a:gd name="T24" fmla="*/ 0 w 300"/>
                <a:gd name="T25" fmla="*/ 2 h 500"/>
                <a:gd name="T26" fmla="*/ 0 w 300"/>
                <a:gd name="T27" fmla="*/ 2 h 500"/>
                <a:gd name="T28" fmla="*/ 0 w 300"/>
                <a:gd name="T29" fmla="*/ 2 h 500"/>
                <a:gd name="T30" fmla="*/ 0 w 300"/>
                <a:gd name="T31" fmla="*/ 2 h 500"/>
                <a:gd name="T32" fmla="*/ 0 w 300"/>
                <a:gd name="T33" fmla="*/ 2 h 500"/>
                <a:gd name="T34" fmla="*/ 0 w 300"/>
                <a:gd name="T35" fmla="*/ 2 h 500"/>
                <a:gd name="T36" fmla="*/ 1 w 300"/>
                <a:gd name="T37" fmla="*/ 2 h 500"/>
                <a:gd name="T38" fmla="*/ 1 w 300"/>
                <a:gd name="T39" fmla="*/ 2 h 500"/>
                <a:gd name="T40" fmla="*/ 1 w 300"/>
                <a:gd name="T41" fmla="*/ 2 h 500"/>
                <a:gd name="T42" fmla="*/ 1 w 300"/>
                <a:gd name="T43" fmla="*/ 2 h 500"/>
                <a:gd name="T44" fmla="*/ 1 w 300"/>
                <a:gd name="T45" fmla="*/ 2 h 500"/>
                <a:gd name="T46" fmla="*/ 1 w 300"/>
                <a:gd name="T47" fmla="*/ 2 h 500"/>
                <a:gd name="T48" fmla="*/ 0 w 300"/>
                <a:gd name="T49" fmla="*/ 2 h 500"/>
                <a:gd name="T50" fmla="*/ 0 w 300"/>
                <a:gd name="T51" fmla="*/ 2 h 500"/>
                <a:gd name="T52" fmla="*/ 0 w 300"/>
                <a:gd name="T53" fmla="*/ 2 h 500"/>
                <a:gd name="T54" fmla="*/ 0 w 300"/>
                <a:gd name="T55" fmla="*/ 2 h 500"/>
                <a:gd name="T56" fmla="*/ 0 w 300"/>
                <a:gd name="T57" fmla="*/ 2 h 500"/>
                <a:gd name="T58" fmla="*/ 0 w 300"/>
                <a:gd name="T59" fmla="*/ 2 h 500"/>
                <a:gd name="T60" fmla="*/ 0 w 300"/>
                <a:gd name="T61" fmla="*/ 2 h 500"/>
                <a:gd name="T62" fmla="*/ 0 w 300"/>
                <a:gd name="T63" fmla="*/ 2 h 5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0"/>
                <a:gd name="T97" fmla="*/ 0 h 500"/>
                <a:gd name="T98" fmla="*/ 300 w 300"/>
                <a:gd name="T99" fmla="*/ 500 h 5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0" h="500">
                  <a:moveTo>
                    <a:pt x="13" y="241"/>
                  </a:moveTo>
                  <a:lnTo>
                    <a:pt x="15" y="235"/>
                  </a:lnTo>
                  <a:lnTo>
                    <a:pt x="24" y="219"/>
                  </a:lnTo>
                  <a:lnTo>
                    <a:pt x="33" y="194"/>
                  </a:lnTo>
                  <a:lnTo>
                    <a:pt x="43" y="161"/>
                  </a:lnTo>
                  <a:lnTo>
                    <a:pt x="51" y="125"/>
                  </a:lnTo>
                  <a:lnTo>
                    <a:pt x="57" y="84"/>
                  </a:lnTo>
                  <a:lnTo>
                    <a:pt x="57" y="43"/>
                  </a:lnTo>
                  <a:lnTo>
                    <a:pt x="49" y="0"/>
                  </a:lnTo>
                  <a:lnTo>
                    <a:pt x="52" y="6"/>
                  </a:lnTo>
                  <a:lnTo>
                    <a:pt x="60" y="23"/>
                  </a:lnTo>
                  <a:lnTo>
                    <a:pt x="71" y="51"/>
                  </a:lnTo>
                  <a:lnTo>
                    <a:pt x="81" y="85"/>
                  </a:lnTo>
                  <a:lnTo>
                    <a:pt x="88" y="126"/>
                  </a:lnTo>
                  <a:lnTo>
                    <a:pt x="89" y="171"/>
                  </a:lnTo>
                  <a:lnTo>
                    <a:pt x="82" y="218"/>
                  </a:lnTo>
                  <a:lnTo>
                    <a:pt x="64" y="266"/>
                  </a:lnTo>
                  <a:lnTo>
                    <a:pt x="62" y="271"/>
                  </a:lnTo>
                  <a:lnTo>
                    <a:pt x="55" y="284"/>
                  </a:lnTo>
                  <a:lnTo>
                    <a:pt x="48" y="303"/>
                  </a:lnTo>
                  <a:lnTo>
                    <a:pt x="43" y="325"/>
                  </a:lnTo>
                  <a:lnTo>
                    <a:pt x="45" y="348"/>
                  </a:lnTo>
                  <a:lnTo>
                    <a:pt x="56" y="369"/>
                  </a:lnTo>
                  <a:lnTo>
                    <a:pt x="78" y="387"/>
                  </a:lnTo>
                  <a:lnTo>
                    <a:pt x="116" y="399"/>
                  </a:lnTo>
                  <a:lnTo>
                    <a:pt x="117" y="399"/>
                  </a:lnTo>
                  <a:lnTo>
                    <a:pt x="121" y="400"/>
                  </a:lnTo>
                  <a:lnTo>
                    <a:pt x="127" y="402"/>
                  </a:lnTo>
                  <a:lnTo>
                    <a:pt x="135" y="403"/>
                  </a:lnTo>
                  <a:lnTo>
                    <a:pt x="146" y="405"/>
                  </a:lnTo>
                  <a:lnTo>
                    <a:pt x="157" y="406"/>
                  </a:lnTo>
                  <a:lnTo>
                    <a:pt x="171" y="407"/>
                  </a:lnTo>
                  <a:lnTo>
                    <a:pt x="185" y="406"/>
                  </a:lnTo>
                  <a:lnTo>
                    <a:pt x="199" y="405"/>
                  </a:lnTo>
                  <a:lnTo>
                    <a:pt x="215" y="401"/>
                  </a:lnTo>
                  <a:lnTo>
                    <a:pt x="230" y="397"/>
                  </a:lnTo>
                  <a:lnTo>
                    <a:pt x="245" y="390"/>
                  </a:lnTo>
                  <a:lnTo>
                    <a:pt x="260" y="380"/>
                  </a:lnTo>
                  <a:lnTo>
                    <a:pt x="275" y="369"/>
                  </a:lnTo>
                  <a:lnTo>
                    <a:pt x="287" y="354"/>
                  </a:lnTo>
                  <a:lnTo>
                    <a:pt x="300" y="337"/>
                  </a:lnTo>
                  <a:lnTo>
                    <a:pt x="300" y="339"/>
                  </a:lnTo>
                  <a:lnTo>
                    <a:pt x="299" y="346"/>
                  </a:lnTo>
                  <a:lnTo>
                    <a:pt x="296" y="355"/>
                  </a:lnTo>
                  <a:lnTo>
                    <a:pt x="293" y="369"/>
                  </a:lnTo>
                  <a:lnTo>
                    <a:pt x="288" y="384"/>
                  </a:lnTo>
                  <a:lnTo>
                    <a:pt x="283" y="400"/>
                  </a:lnTo>
                  <a:lnTo>
                    <a:pt x="275" y="417"/>
                  </a:lnTo>
                  <a:lnTo>
                    <a:pt x="264" y="435"/>
                  </a:lnTo>
                  <a:lnTo>
                    <a:pt x="253" y="451"/>
                  </a:lnTo>
                  <a:lnTo>
                    <a:pt x="238" y="467"/>
                  </a:lnTo>
                  <a:lnTo>
                    <a:pt x="222" y="479"/>
                  </a:lnTo>
                  <a:lnTo>
                    <a:pt x="202" y="490"/>
                  </a:lnTo>
                  <a:lnTo>
                    <a:pt x="180" y="497"/>
                  </a:lnTo>
                  <a:lnTo>
                    <a:pt x="155" y="500"/>
                  </a:lnTo>
                  <a:lnTo>
                    <a:pt x="127" y="498"/>
                  </a:lnTo>
                  <a:lnTo>
                    <a:pt x="95" y="491"/>
                  </a:lnTo>
                  <a:lnTo>
                    <a:pt x="89" y="491"/>
                  </a:lnTo>
                  <a:lnTo>
                    <a:pt x="74" y="490"/>
                  </a:lnTo>
                  <a:lnTo>
                    <a:pt x="55" y="483"/>
                  </a:lnTo>
                  <a:lnTo>
                    <a:pt x="33" y="467"/>
                  </a:lnTo>
                  <a:lnTo>
                    <a:pt x="14" y="438"/>
                  </a:lnTo>
                  <a:lnTo>
                    <a:pt x="2" y="394"/>
                  </a:lnTo>
                  <a:lnTo>
                    <a:pt x="0" y="330"/>
                  </a:lnTo>
                  <a:lnTo>
                    <a:pt x="13" y="241"/>
                  </a:lnTo>
                  <a:close/>
                </a:path>
              </a:pathLst>
            </a:custGeom>
            <a:solidFill>
              <a:srgbClr val="004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7" name="Freeform 59"/>
            <p:cNvSpPr>
              <a:spLocks/>
            </p:cNvSpPr>
            <p:nvPr/>
          </p:nvSpPr>
          <p:spPr bwMode="auto">
            <a:xfrm>
              <a:off x="389" y="3085"/>
              <a:ext cx="89" cy="59"/>
            </a:xfrm>
            <a:custGeom>
              <a:avLst/>
              <a:gdLst>
                <a:gd name="T0" fmla="*/ 0 w 179"/>
                <a:gd name="T1" fmla="*/ 0 h 119"/>
                <a:gd name="T2" fmla="*/ 0 w 179"/>
                <a:gd name="T3" fmla="*/ 0 h 119"/>
                <a:gd name="T4" fmla="*/ 0 w 179"/>
                <a:gd name="T5" fmla="*/ 0 h 119"/>
                <a:gd name="T6" fmla="*/ 0 w 179"/>
                <a:gd name="T7" fmla="*/ 0 h 119"/>
                <a:gd name="T8" fmla="*/ 0 w 179"/>
                <a:gd name="T9" fmla="*/ 0 h 119"/>
                <a:gd name="T10" fmla="*/ 0 w 179"/>
                <a:gd name="T11" fmla="*/ 0 h 119"/>
                <a:gd name="T12" fmla="*/ 0 w 179"/>
                <a:gd name="T13" fmla="*/ 0 h 119"/>
                <a:gd name="T14" fmla="*/ 0 w 179"/>
                <a:gd name="T15" fmla="*/ 0 h 119"/>
                <a:gd name="T16" fmla="*/ 0 w 179"/>
                <a:gd name="T17" fmla="*/ 0 h 119"/>
                <a:gd name="T18" fmla="*/ 0 w 179"/>
                <a:gd name="T19" fmla="*/ 0 h 119"/>
                <a:gd name="T20" fmla="*/ 0 w 179"/>
                <a:gd name="T21" fmla="*/ 0 h 119"/>
                <a:gd name="T22" fmla="*/ 0 w 179"/>
                <a:gd name="T23" fmla="*/ 0 h 119"/>
                <a:gd name="T24" fmla="*/ 0 w 179"/>
                <a:gd name="T25" fmla="*/ 0 h 119"/>
                <a:gd name="T26" fmla="*/ 0 w 179"/>
                <a:gd name="T27" fmla="*/ 0 h 119"/>
                <a:gd name="T28" fmla="*/ 0 w 179"/>
                <a:gd name="T29" fmla="*/ 0 h 119"/>
                <a:gd name="T30" fmla="*/ 0 w 179"/>
                <a:gd name="T31" fmla="*/ 0 h 119"/>
                <a:gd name="T32" fmla="*/ 0 w 179"/>
                <a:gd name="T33" fmla="*/ 0 h 1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9"/>
                <a:gd name="T52" fmla="*/ 0 h 119"/>
                <a:gd name="T53" fmla="*/ 179 w 179"/>
                <a:gd name="T54" fmla="*/ 119 h 1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9" h="119">
                  <a:moveTo>
                    <a:pt x="0" y="0"/>
                  </a:moveTo>
                  <a:lnTo>
                    <a:pt x="4" y="5"/>
                  </a:lnTo>
                  <a:lnTo>
                    <a:pt x="15" y="15"/>
                  </a:lnTo>
                  <a:lnTo>
                    <a:pt x="33" y="30"/>
                  </a:lnTo>
                  <a:lnTo>
                    <a:pt x="56" y="46"/>
                  </a:lnTo>
                  <a:lnTo>
                    <a:pt x="82" y="61"/>
                  </a:lnTo>
                  <a:lnTo>
                    <a:pt x="112" y="73"/>
                  </a:lnTo>
                  <a:lnTo>
                    <a:pt x="144" y="79"/>
                  </a:lnTo>
                  <a:lnTo>
                    <a:pt x="179" y="76"/>
                  </a:lnTo>
                  <a:lnTo>
                    <a:pt x="174" y="82"/>
                  </a:lnTo>
                  <a:lnTo>
                    <a:pt x="161" y="95"/>
                  </a:lnTo>
                  <a:lnTo>
                    <a:pt x="140" y="109"/>
                  </a:lnTo>
                  <a:lnTo>
                    <a:pt x="114" y="119"/>
                  </a:lnTo>
                  <a:lnTo>
                    <a:pt x="87" y="119"/>
                  </a:lnTo>
                  <a:lnTo>
                    <a:pt x="57" y="103"/>
                  </a:lnTo>
                  <a:lnTo>
                    <a:pt x="27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8" name="Freeform 60"/>
            <p:cNvSpPr>
              <a:spLocks/>
            </p:cNvSpPr>
            <p:nvPr/>
          </p:nvSpPr>
          <p:spPr bwMode="auto">
            <a:xfrm>
              <a:off x="394" y="2903"/>
              <a:ext cx="72" cy="137"/>
            </a:xfrm>
            <a:custGeom>
              <a:avLst/>
              <a:gdLst>
                <a:gd name="T0" fmla="*/ 0 w 145"/>
                <a:gd name="T1" fmla="*/ 1 h 274"/>
                <a:gd name="T2" fmla="*/ 0 w 145"/>
                <a:gd name="T3" fmla="*/ 1 h 274"/>
                <a:gd name="T4" fmla="*/ 0 w 145"/>
                <a:gd name="T5" fmla="*/ 1 h 274"/>
                <a:gd name="T6" fmla="*/ 0 w 145"/>
                <a:gd name="T7" fmla="*/ 1 h 274"/>
                <a:gd name="T8" fmla="*/ 0 w 145"/>
                <a:gd name="T9" fmla="*/ 1 h 274"/>
                <a:gd name="T10" fmla="*/ 0 w 145"/>
                <a:gd name="T11" fmla="*/ 1 h 274"/>
                <a:gd name="T12" fmla="*/ 0 w 145"/>
                <a:gd name="T13" fmla="*/ 1 h 274"/>
                <a:gd name="T14" fmla="*/ 0 w 145"/>
                <a:gd name="T15" fmla="*/ 1 h 274"/>
                <a:gd name="T16" fmla="*/ 0 w 145"/>
                <a:gd name="T17" fmla="*/ 1 h 274"/>
                <a:gd name="T18" fmla="*/ 0 w 145"/>
                <a:gd name="T19" fmla="*/ 1 h 274"/>
                <a:gd name="T20" fmla="*/ 0 w 145"/>
                <a:gd name="T21" fmla="*/ 1 h 274"/>
                <a:gd name="T22" fmla="*/ 0 w 145"/>
                <a:gd name="T23" fmla="*/ 1 h 274"/>
                <a:gd name="T24" fmla="*/ 0 w 145"/>
                <a:gd name="T25" fmla="*/ 1 h 274"/>
                <a:gd name="T26" fmla="*/ 0 w 145"/>
                <a:gd name="T27" fmla="*/ 1 h 274"/>
                <a:gd name="T28" fmla="*/ 0 w 145"/>
                <a:gd name="T29" fmla="*/ 1 h 274"/>
                <a:gd name="T30" fmla="*/ 0 w 145"/>
                <a:gd name="T31" fmla="*/ 1 h 274"/>
                <a:gd name="T32" fmla="*/ 0 w 145"/>
                <a:gd name="T33" fmla="*/ 0 h 274"/>
                <a:gd name="T34" fmla="*/ 0 w 145"/>
                <a:gd name="T35" fmla="*/ 1 h 274"/>
                <a:gd name="T36" fmla="*/ 0 w 145"/>
                <a:gd name="T37" fmla="*/ 1 h 274"/>
                <a:gd name="T38" fmla="*/ 0 w 145"/>
                <a:gd name="T39" fmla="*/ 1 h 274"/>
                <a:gd name="T40" fmla="*/ 0 w 145"/>
                <a:gd name="T41" fmla="*/ 1 h 274"/>
                <a:gd name="T42" fmla="*/ 0 w 145"/>
                <a:gd name="T43" fmla="*/ 1 h 274"/>
                <a:gd name="T44" fmla="*/ 0 w 145"/>
                <a:gd name="T45" fmla="*/ 1 h 274"/>
                <a:gd name="T46" fmla="*/ 0 w 145"/>
                <a:gd name="T47" fmla="*/ 1 h 274"/>
                <a:gd name="T48" fmla="*/ 0 w 145"/>
                <a:gd name="T49" fmla="*/ 1 h 2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5"/>
                <a:gd name="T76" fmla="*/ 0 h 274"/>
                <a:gd name="T77" fmla="*/ 145 w 145"/>
                <a:gd name="T78" fmla="*/ 274 h 2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5" h="274">
                  <a:moveTo>
                    <a:pt x="0" y="262"/>
                  </a:moveTo>
                  <a:lnTo>
                    <a:pt x="2" y="263"/>
                  </a:lnTo>
                  <a:lnTo>
                    <a:pt x="8" y="265"/>
                  </a:lnTo>
                  <a:lnTo>
                    <a:pt x="17" y="269"/>
                  </a:lnTo>
                  <a:lnTo>
                    <a:pt x="30" y="271"/>
                  </a:lnTo>
                  <a:lnTo>
                    <a:pt x="44" y="274"/>
                  </a:lnTo>
                  <a:lnTo>
                    <a:pt x="59" y="274"/>
                  </a:lnTo>
                  <a:lnTo>
                    <a:pt x="74" y="271"/>
                  </a:lnTo>
                  <a:lnTo>
                    <a:pt x="90" y="265"/>
                  </a:lnTo>
                  <a:lnTo>
                    <a:pt x="105" y="255"/>
                  </a:lnTo>
                  <a:lnTo>
                    <a:pt x="117" y="240"/>
                  </a:lnTo>
                  <a:lnTo>
                    <a:pt x="129" y="219"/>
                  </a:lnTo>
                  <a:lnTo>
                    <a:pt x="138" y="192"/>
                  </a:lnTo>
                  <a:lnTo>
                    <a:pt x="143" y="157"/>
                  </a:lnTo>
                  <a:lnTo>
                    <a:pt x="145" y="115"/>
                  </a:lnTo>
                  <a:lnTo>
                    <a:pt x="141" y="63"/>
                  </a:lnTo>
                  <a:lnTo>
                    <a:pt x="132" y="0"/>
                  </a:lnTo>
                  <a:lnTo>
                    <a:pt x="132" y="12"/>
                  </a:lnTo>
                  <a:lnTo>
                    <a:pt x="131" y="42"/>
                  </a:lnTo>
                  <a:lnTo>
                    <a:pt x="128" y="85"/>
                  </a:lnTo>
                  <a:lnTo>
                    <a:pt x="120" y="133"/>
                  </a:lnTo>
                  <a:lnTo>
                    <a:pt x="105" y="181"/>
                  </a:lnTo>
                  <a:lnTo>
                    <a:pt x="80" y="223"/>
                  </a:lnTo>
                  <a:lnTo>
                    <a:pt x="47" y="252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004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09" name="Freeform 61"/>
            <p:cNvSpPr>
              <a:spLocks/>
            </p:cNvSpPr>
            <p:nvPr/>
          </p:nvSpPr>
          <p:spPr bwMode="auto">
            <a:xfrm>
              <a:off x="523" y="2861"/>
              <a:ext cx="155" cy="98"/>
            </a:xfrm>
            <a:custGeom>
              <a:avLst/>
              <a:gdLst>
                <a:gd name="T0" fmla="*/ 0 w 310"/>
                <a:gd name="T1" fmla="*/ 0 h 197"/>
                <a:gd name="T2" fmla="*/ 1 w 310"/>
                <a:gd name="T3" fmla="*/ 0 h 197"/>
                <a:gd name="T4" fmla="*/ 1 w 310"/>
                <a:gd name="T5" fmla="*/ 0 h 197"/>
                <a:gd name="T6" fmla="*/ 1 w 310"/>
                <a:gd name="T7" fmla="*/ 0 h 197"/>
                <a:gd name="T8" fmla="*/ 1 w 310"/>
                <a:gd name="T9" fmla="*/ 0 h 197"/>
                <a:gd name="T10" fmla="*/ 1 w 310"/>
                <a:gd name="T11" fmla="*/ 0 h 197"/>
                <a:gd name="T12" fmla="*/ 1 w 310"/>
                <a:gd name="T13" fmla="*/ 0 h 197"/>
                <a:gd name="T14" fmla="*/ 1 w 310"/>
                <a:gd name="T15" fmla="*/ 0 h 197"/>
                <a:gd name="T16" fmla="*/ 1 w 310"/>
                <a:gd name="T17" fmla="*/ 0 h 197"/>
                <a:gd name="T18" fmla="*/ 1 w 310"/>
                <a:gd name="T19" fmla="*/ 0 h 197"/>
                <a:gd name="T20" fmla="*/ 1 w 310"/>
                <a:gd name="T21" fmla="*/ 0 h 197"/>
                <a:gd name="T22" fmla="*/ 1 w 310"/>
                <a:gd name="T23" fmla="*/ 0 h 197"/>
                <a:gd name="T24" fmla="*/ 1 w 310"/>
                <a:gd name="T25" fmla="*/ 0 h 197"/>
                <a:gd name="T26" fmla="*/ 1 w 310"/>
                <a:gd name="T27" fmla="*/ 0 h 197"/>
                <a:gd name="T28" fmla="*/ 1 w 310"/>
                <a:gd name="T29" fmla="*/ 0 h 197"/>
                <a:gd name="T30" fmla="*/ 1 w 310"/>
                <a:gd name="T31" fmla="*/ 0 h 197"/>
                <a:gd name="T32" fmla="*/ 1 w 310"/>
                <a:gd name="T33" fmla="*/ 0 h 197"/>
                <a:gd name="T34" fmla="*/ 1 w 310"/>
                <a:gd name="T35" fmla="*/ 0 h 197"/>
                <a:gd name="T36" fmla="*/ 1 w 310"/>
                <a:gd name="T37" fmla="*/ 0 h 197"/>
                <a:gd name="T38" fmla="*/ 1 w 310"/>
                <a:gd name="T39" fmla="*/ 0 h 197"/>
                <a:gd name="T40" fmla="*/ 1 w 310"/>
                <a:gd name="T41" fmla="*/ 0 h 197"/>
                <a:gd name="T42" fmla="*/ 1 w 310"/>
                <a:gd name="T43" fmla="*/ 0 h 197"/>
                <a:gd name="T44" fmla="*/ 1 w 310"/>
                <a:gd name="T45" fmla="*/ 0 h 197"/>
                <a:gd name="T46" fmla="*/ 1 w 310"/>
                <a:gd name="T47" fmla="*/ 0 h 197"/>
                <a:gd name="T48" fmla="*/ 1 w 310"/>
                <a:gd name="T49" fmla="*/ 0 h 197"/>
                <a:gd name="T50" fmla="*/ 1 w 310"/>
                <a:gd name="T51" fmla="*/ 0 h 197"/>
                <a:gd name="T52" fmla="*/ 1 w 310"/>
                <a:gd name="T53" fmla="*/ 0 h 197"/>
                <a:gd name="T54" fmla="*/ 1 w 310"/>
                <a:gd name="T55" fmla="*/ 0 h 197"/>
                <a:gd name="T56" fmla="*/ 1 w 310"/>
                <a:gd name="T57" fmla="*/ 0 h 197"/>
                <a:gd name="T58" fmla="*/ 1 w 310"/>
                <a:gd name="T59" fmla="*/ 0 h 197"/>
                <a:gd name="T60" fmla="*/ 1 w 310"/>
                <a:gd name="T61" fmla="*/ 0 h 197"/>
                <a:gd name="T62" fmla="*/ 1 w 310"/>
                <a:gd name="T63" fmla="*/ 0 h 197"/>
                <a:gd name="T64" fmla="*/ 0 w 310"/>
                <a:gd name="T65" fmla="*/ 0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0"/>
                <a:gd name="T100" fmla="*/ 0 h 197"/>
                <a:gd name="T101" fmla="*/ 310 w 310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0" h="197">
                  <a:moveTo>
                    <a:pt x="0" y="0"/>
                  </a:moveTo>
                  <a:lnTo>
                    <a:pt x="2" y="4"/>
                  </a:lnTo>
                  <a:lnTo>
                    <a:pt x="8" y="13"/>
                  </a:lnTo>
                  <a:lnTo>
                    <a:pt x="17" y="27"/>
                  </a:lnTo>
                  <a:lnTo>
                    <a:pt x="29" y="45"/>
                  </a:lnTo>
                  <a:lnTo>
                    <a:pt x="45" y="66"/>
                  </a:lnTo>
                  <a:lnTo>
                    <a:pt x="62" y="89"/>
                  </a:lnTo>
                  <a:lnTo>
                    <a:pt x="82" y="111"/>
                  </a:lnTo>
                  <a:lnTo>
                    <a:pt x="103" y="134"/>
                  </a:lnTo>
                  <a:lnTo>
                    <a:pt x="128" y="153"/>
                  </a:lnTo>
                  <a:lnTo>
                    <a:pt x="152" y="172"/>
                  </a:lnTo>
                  <a:lnTo>
                    <a:pt x="177" y="186"/>
                  </a:lnTo>
                  <a:lnTo>
                    <a:pt x="204" y="194"/>
                  </a:lnTo>
                  <a:lnTo>
                    <a:pt x="230" y="197"/>
                  </a:lnTo>
                  <a:lnTo>
                    <a:pt x="258" y="193"/>
                  </a:lnTo>
                  <a:lnTo>
                    <a:pt x="284" y="179"/>
                  </a:lnTo>
                  <a:lnTo>
                    <a:pt x="310" y="157"/>
                  </a:lnTo>
                  <a:lnTo>
                    <a:pt x="307" y="157"/>
                  </a:lnTo>
                  <a:lnTo>
                    <a:pt x="303" y="157"/>
                  </a:lnTo>
                  <a:lnTo>
                    <a:pt x="293" y="157"/>
                  </a:lnTo>
                  <a:lnTo>
                    <a:pt x="282" y="157"/>
                  </a:lnTo>
                  <a:lnTo>
                    <a:pt x="268" y="156"/>
                  </a:lnTo>
                  <a:lnTo>
                    <a:pt x="251" y="153"/>
                  </a:lnTo>
                  <a:lnTo>
                    <a:pt x="232" y="150"/>
                  </a:lnTo>
                  <a:lnTo>
                    <a:pt x="212" y="144"/>
                  </a:lnTo>
                  <a:lnTo>
                    <a:pt x="189" y="136"/>
                  </a:lnTo>
                  <a:lnTo>
                    <a:pt x="164" y="127"/>
                  </a:lnTo>
                  <a:lnTo>
                    <a:pt x="138" y="114"/>
                  </a:lnTo>
                  <a:lnTo>
                    <a:pt x="112" y="98"/>
                  </a:lnTo>
                  <a:lnTo>
                    <a:pt x="84" y="80"/>
                  </a:lnTo>
                  <a:lnTo>
                    <a:pt x="56" y="57"/>
                  </a:lnTo>
                  <a:lnTo>
                    <a:pt x="29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0" name="Freeform 62"/>
            <p:cNvSpPr>
              <a:spLocks/>
            </p:cNvSpPr>
            <p:nvPr/>
          </p:nvSpPr>
          <p:spPr bwMode="auto">
            <a:xfrm>
              <a:off x="818" y="3203"/>
              <a:ext cx="165" cy="35"/>
            </a:xfrm>
            <a:custGeom>
              <a:avLst/>
              <a:gdLst>
                <a:gd name="T0" fmla="*/ 0 w 329"/>
                <a:gd name="T1" fmla="*/ 1 h 70"/>
                <a:gd name="T2" fmla="*/ 1 w 329"/>
                <a:gd name="T3" fmla="*/ 1 h 70"/>
                <a:gd name="T4" fmla="*/ 1 w 329"/>
                <a:gd name="T5" fmla="*/ 1 h 70"/>
                <a:gd name="T6" fmla="*/ 1 w 329"/>
                <a:gd name="T7" fmla="*/ 1 h 70"/>
                <a:gd name="T8" fmla="*/ 1 w 329"/>
                <a:gd name="T9" fmla="*/ 1 h 70"/>
                <a:gd name="T10" fmla="*/ 1 w 329"/>
                <a:gd name="T11" fmla="*/ 1 h 70"/>
                <a:gd name="T12" fmla="*/ 1 w 329"/>
                <a:gd name="T13" fmla="*/ 1 h 70"/>
                <a:gd name="T14" fmla="*/ 1 w 329"/>
                <a:gd name="T15" fmla="*/ 1 h 70"/>
                <a:gd name="T16" fmla="*/ 1 w 329"/>
                <a:gd name="T17" fmla="*/ 1 h 70"/>
                <a:gd name="T18" fmla="*/ 1 w 329"/>
                <a:gd name="T19" fmla="*/ 1 h 70"/>
                <a:gd name="T20" fmla="*/ 1 w 329"/>
                <a:gd name="T21" fmla="*/ 1 h 70"/>
                <a:gd name="T22" fmla="*/ 1 w 329"/>
                <a:gd name="T23" fmla="*/ 1 h 70"/>
                <a:gd name="T24" fmla="*/ 1 w 329"/>
                <a:gd name="T25" fmla="*/ 1 h 70"/>
                <a:gd name="T26" fmla="*/ 1 w 329"/>
                <a:gd name="T27" fmla="*/ 1 h 70"/>
                <a:gd name="T28" fmla="*/ 1 w 329"/>
                <a:gd name="T29" fmla="*/ 1 h 70"/>
                <a:gd name="T30" fmla="*/ 2 w 329"/>
                <a:gd name="T31" fmla="*/ 1 h 70"/>
                <a:gd name="T32" fmla="*/ 2 w 329"/>
                <a:gd name="T33" fmla="*/ 1 h 70"/>
                <a:gd name="T34" fmla="*/ 2 w 329"/>
                <a:gd name="T35" fmla="*/ 0 h 70"/>
                <a:gd name="T36" fmla="*/ 2 w 329"/>
                <a:gd name="T37" fmla="*/ 1 h 70"/>
                <a:gd name="T38" fmla="*/ 2 w 329"/>
                <a:gd name="T39" fmla="*/ 1 h 70"/>
                <a:gd name="T40" fmla="*/ 2 w 329"/>
                <a:gd name="T41" fmla="*/ 1 h 70"/>
                <a:gd name="T42" fmla="*/ 2 w 329"/>
                <a:gd name="T43" fmla="*/ 1 h 70"/>
                <a:gd name="T44" fmla="*/ 2 w 329"/>
                <a:gd name="T45" fmla="*/ 1 h 70"/>
                <a:gd name="T46" fmla="*/ 1 w 329"/>
                <a:gd name="T47" fmla="*/ 1 h 70"/>
                <a:gd name="T48" fmla="*/ 1 w 329"/>
                <a:gd name="T49" fmla="*/ 1 h 70"/>
                <a:gd name="T50" fmla="*/ 1 w 329"/>
                <a:gd name="T51" fmla="*/ 1 h 70"/>
                <a:gd name="T52" fmla="*/ 1 w 329"/>
                <a:gd name="T53" fmla="*/ 1 h 70"/>
                <a:gd name="T54" fmla="*/ 1 w 329"/>
                <a:gd name="T55" fmla="*/ 1 h 70"/>
                <a:gd name="T56" fmla="*/ 1 w 329"/>
                <a:gd name="T57" fmla="*/ 1 h 70"/>
                <a:gd name="T58" fmla="*/ 1 w 329"/>
                <a:gd name="T59" fmla="*/ 1 h 70"/>
                <a:gd name="T60" fmla="*/ 1 w 329"/>
                <a:gd name="T61" fmla="*/ 1 h 70"/>
                <a:gd name="T62" fmla="*/ 1 w 329"/>
                <a:gd name="T63" fmla="*/ 1 h 70"/>
                <a:gd name="T64" fmla="*/ 1 w 329"/>
                <a:gd name="T65" fmla="*/ 1 h 70"/>
                <a:gd name="T66" fmla="*/ 0 w 329"/>
                <a:gd name="T67" fmla="*/ 1 h 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9"/>
                <a:gd name="T103" fmla="*/ 0 h 70"/>
                <a:gd name="T104" fmla="*/ 329 w 329"/>
                <a:gd name="T105" fmla="*/ 70 h 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9" h="70">
                  <a:moveTo>
                    <a:pt x="0" y="65"/>
                  </a:moveTo>
                  <a:lnTo>
                    <a:pt x="2" y="65"/>
                  </a:lnTo>
                  <a:lnTo>
                    <a:pt x="9" y="64"/>
                  </a:lnTo>
                  <a:lnTo>
                    <a:pt x="20" y="62"/>
                  </a:lnTo>
                  <a:lnTo>
                    <a:pt x="35" y="59"/>
                  </a:lnTo>
                  <a:lnTo>
                    <a:pt x="53" y="57"/>
                  </a:lnTo>
                  <a:lnTo>
                    <a:pt x="72" y="55"/>
                  </a:lnTo>
                  <a:lnTo>
                    <a:pt x="94" y="53"/>
                  </a:lnTo>
                  <a:lnTo>
                    <a:pt x="117" y="50"/>
                  </a:lnTo>
                  <a:lnTo>
                    <a:pt x="140" y="49"/>
                  </a:lnTo>
                  <a:lnTo>
                    <a:pt x="164" y="48"/>
                  </a:lnTo>
                  <a:lnTo>
                    <a:pt x="187" y="48"/>
                  </a:lnTo>
                  <a:lnTo>
                    <a:pt x="209" y="49"/>
                  </a:lnTo>
                  <a:lnTo>
                    <a:pt x="230" y="53"/>
                  </a:lnTo>
                  <a:lnTo>
                    <a:pt x="248" y="56"/>
                  </a:lnTo>
                  <a:lnTo>
                    <a:pt x="263" y="62"/>
                  </a:lnTo>
                  <a:lnTo>
                    <a:pt x="276" y="70"/>
                  </a:lnTo>
                  <a:lnTo>
                    <a:pt x="329" y="0"/>
                  </a:lnTo>
                  <a:lnTo>
                    <a:pt x="326" y="1"/>
                  </a:lnTo>
                  <a:lnTo>
                    <a:pt x="317" y="2"/>
                  </a:lnTo>
                  <a:lnTo>
                    <a:pt x="304" y="5"/>
                  </a:lnTo>
                  <a:lnTo>
                    <a:pt x="285" y="10"/>
                  </a:lnTo>
                  <a:lnTo>
                    <a:pt x="263" y="14"/>
                  </a:lnTo>
                  <a:lnTo>
                    <a:pt x="239" y="20"/>
                  </a:lnTo>
                  <a:lnTo>
                    <a:pt x="213" y="26"/>
                  </a:lnTo>
                  <a:lnTo>
                    <a:pt x="185" y="32"/>
                  </a:lnTo>
                  <a:lnTo>
                    <a:pt x="156" y="39"/>
                  </a:lnTo>
                  <a:lnTo>
                    <a:pt x="129" y="44"/>
                  </a:lnTo>
                  <a:lnTo>
                    <a:pt x="101" y="50"/>
                  </a:lnTo>
                  <a:lnTo>
                    <a:pt x="74" y="55"/>
                  </a:lnTo>
                  <a:lnTo>
                    <a:pt x="50" y="59"/>
                  </a:lnTo>
                  <a:lnTo>
                    <a:pt x="30" y="63"/>
                  </a:lnTo>
                  <a:lnTo>
                    <a:pt x="12" y="64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5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1" name="Freeform 63"/>
            <p:cNvSpPr>
              <a:spLocks/>
            </p:cNvSpPr>
            <p:nvPr/>
          </p:nvSpPr>
          <p:spPr bwMode="auto">
            <a:xfrm>
              <a:off x="680" y="2692"/>
              <a:ext cx="10" cy="66"/>
            </a:xfrm>
            <a:custGeom>
              <a:avLst/>
              <a:gdLst>
                <a:gd name="T0" fmla="*/ 0 w 22"/>
                <a:gd name="T1" fmla="*/ 0 h 131"/>
                <a:gd name="T2" fmla="*/ 0 w 22"/>
                <a:gd name="T3" fmla="*/ 1 h 131"/>
                <a:gd name="T4" fmla="*/ 0 w 22"/>
                <a:gd name="T5" fmla="*/ 1 h 131"/>
                <a:gd name="T6" fmla="*/ 0 w 22"/>
                <a:gd name="T7" fmla="*/ 1 h 131"/>
                <a:gd name="T8" fmla="*/ 0 w 22"/>
                <a:gd name="T9" fmla="*/ 1 h 131"/>
                <a:gd name="T10" fmla="*/ 0 w 22"/>
                <a:gd name="T11" fmla="*/ 1 h 131"/>
                <a:gd name="T12" fmla="*/ 0 w 22"/>
                <a:gd name="T13" fmla="*/ 1 h 131"/>
                <a:gd name="T14" fmla="*/ 0 w 22"/>
                <a:gd name="T15" fmla="*/ 1 h 131"/>
                <a:gd name="T16" fmla="*/ 0 w 22"/>
                <a:gd name="T17" fmla="*/ 1 h 131"/>
                <a:gd name="T18" fmla="*/ 0 w 22"/>
                <a:gd name="T19" fmla="*/ 1 h 131"/>
                <a:gd name="T20" fmla="*/ 0 w 22"/>
                <a:gd name="T21" fmla="*/ 1 h 131"/>
                <a:gd name="T22" fmla="*/ 0 w 22"/>
                <a:gd name="T23" fmla="*/ 1 h 131"/>
                <a:gd name="T24" fmla="*/ 0 w 22"/>
                <a:gd name="T25" fmla="*/ 0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31"/>
                <a:gd name="T41" fmla="*/ 22 w 22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31">
                  <a:moveTo>
                    <a:pt x="6" y="0"/>
                  </a:moveTo>
                  <a:lnTo>
                    <a:pt x="8" y="13"/>
                  </a:lnTo>
                  <a:lnTo>
                    <a:pt x="13" y="46"/>
                  </a:lnTo>
                  <a:lnTo>
                    <a:pt x="12" y="89"/>
                  </a:lnTo>
                  <a:lnTo>
                    <a:pt x="0" y="131"/>
                  </a:lnTo>
                  <a:lnTo>
                    <a:pt x="2" y="128"/>
                  </a:lnTo>
                  <a:lnTo>
                    <a:pt x="7" y="120"/>
                  </a:lnTo>
                  <a:lnTo>
                    <a:pt x="13" y="107"/>
                  </a:lnTo>
                  <a:lnTo>
                    <a:pt x="18" y="90"/>
                  </a:lnTo>
                  <a:lnTo>
                    <a:pt x="22" y="70"/>
                  </a:lnTo>
                  <a:lnTo>
                    <a:pt x="22" y="48"/>
                  </a:lnTo>
                  <a:lnTo>
                    <a:pt x="17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2" name="Freeform 64"/>
            <p:cNvSpPr>
              <a:spLocks/>
            </p:cNvSpPr>
            <p:nvPr/>
          </p:nvSpPr>
          <p:spPr bwMode="auto">
            <a:xfrm>
              <a:off x="605" y="2649"/>
              <a:ext cx="77" cy="31"/>
            </a:xfrm>
            <a:custGeom>
              <a:avLst/>
              <a:gdLst>
                <a:gd name="T0" fmla="*/ 1 w 154"/>
                <a:gd name="T1" fmla="*/ 1 h 61"/>
                <a:gd name="T2" fmla="*/ 1 w 154"/>
                <a:gd name="T3" fmla="*/ 1 h 61"/>
                <a:gd name="T4" fmla="*/ 1 w 154"/>
                <a:gd name="T5" fmla="*/ 1 h 61"/>
                <a:gd name="T6" fmla="*/ 1 w 154"/>
                <a:gd name="T7" fmla="*/ 1 h 61"/>
                <a:gd name="T8" fmla="*/ 1 w 154"/>
                <a:gd name="T9" fmla="*/ 1 h 61"/>
                <a:gd name="T10" fmla="*/ 1 w 154"/>
                <a:gd name="T11" fmla="*/ 1 h 61"/>
                <a:gd name="T12" fmla="*/ 1 w 154"/>
                <a:gd name="T13" fmla="*/ 1 h 61"/>
                <a:gd name="T14" fmla="*/ 1 w 154"/>
                <a:gd name="T15" fmla="*/ 0 h 61"/>
                <a:gd name="T16" fmla="*/ 0 w 154"/>
                <a:gd name="T17" fmla="*/ 1 h 61"/>
                <a:gd name="T18" fmla="*/ 1 w 154"/>
                <a:gd name="T19" fmla="*/ 1 h 61"/>
                <a:gd name="T20" fmla="*/ 1 w 154"/>
                <a:gd name="T21" fmla="*/ 1 h 61"/>
                <a:gd name="T22" fmla="*/ 1 w 154"/>
                <a:gd name="T23" fmla="*/ 1 h 61"/>
                <a:gd name="T24" fmla="*/ 1 w 154"/>
                <a:gd name="T25" fmla="*/ 1 h 61"/>
                <a:gd name="T26" fmla="*/ 1 w 154"/>
                <a:gd name="T27" fmla="*/ 1 h 61"/>
                <a:gd name="T28" fmla="*/ 1 w 154"/>
                <a:gd name="T29" fmla="*/ 1 h 61"/>
                <a:gd name="T30" fmla="*/ 1 w 154"/>
                <a:gd name="T31" fmla="*/ 1 h 61"/>
                <a:gd name="T32" fmla="*/ 1 w 154"/>
                <a:gd name="T33" fmla="*/ 1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61"/>
                <a:gd name="T53" fmla="*/ 154 w 154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61">
                  <a:moveTo>
                    <a:pt x="154" y="61"/>
                  </a:moveTo>
                  <a:lnTo>
                    <a:pt x="151" y="58"/>
                  </a:lnTo>
                  <a:lnTo>
                    <a:pt x="146" y="50"/>
                  </a:lnTo>
                  <a:lnTo>
                    <a:pt x="134" y="37"/>
                  </a:lnTo>
                  <a:lnTo>
                    <a:pt x="119" y="25"/>
                  </a:lnTo>
                  <a:lnTo>
                    <a:pt x="98" y="12"/>
                  </a:lnTo>
                  <a:lnTo>
                    <a:pt x="72" y="4"/>
                  </a:lnTo>
                  <a:lnTo>
                    <a:pt x="40" y="0"/>
                  </a:lnTo>
                  <a:lnTo>
                    <a:pt x="0" y="4"/>
                  </a:lnTo>
                  <a:lnTo>
                    <a:pt x="5" y="4"/>
                  </a:lnTo>
                  <a:lnTo>
                    <a:pt x="15" y="3"/>
                  </a:lnTo>
                  <a:lnTo>
                    <a:pt x="33" y="3"/>
                  </a:lnTo>
                  <a:lnTo>
                    <a:pt x="55" y="5"/>
                  </a:lnTo>
                  <a:lnTo>
                    <a:pt x="79" y="11"/>
                  </a:lnTo>
                  <a:lnTo>
                    <a:pt x="104" y="22"/>
                  </a:lnTo>
                  <a:lnTo>
                    <a:pt x="129" y="38"/>
                  </a:lnTo>
                  <a:lnTo>
                    <a:pt x="154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3" name="Freeform 65"/>
            <p:cNvSpPr>
              <a:spLocks/>
            </p:cNvSpPr>
            <p:nvPr/>
          </p:nvSpPr>
          <p:spPr bwMode="auto">
            <a:xfrm>
              <a:off x="529" y="2657"/>
              <a:ext cx="61" cy="83"/>
            </a:xfrm>
            <a:custGeom>
              <a:avLst/>
              <a:gdLst>
                <a:gd name="T0" fmla="*/ 0 w 123"/>
                <a:gd name="T1" fmla="*/ 0 h 166"/>
                <a:gd name="T2" fmla="*/ 0 w 123"/>
                <a:gd name="T3" fmla="*/ 1 h 166"/>
                <a:gd name="T4" fmla="*/ 0 w 123"/>
                <a:gd name="T5" fmla="*/ 1 h 166"/>
                <a:gd name="T6" fmla="*/ 0 w 123"/>
                <a:gd name="T7" fmla="*/ 1 h 166"/>
                <a:gd name="T8" fmla="*/ 0 w 123"/>
                <a:gd name="T9" fmla="*/ 1 h 166"/>
                <a:gd name="T10" fmla="*/ 0 w 123"/>
                <a:gd name="T11" fmla="*/ 1 h 166"/>
                <a:gd name="T12" fmla="*/ 0 w 123"/>
                <a:gd name="T13" fmla="*/ 1 h 166"/>
                <a:gd name="T14" fmla="*/ 0 w 123"/>
                <a:gd name="T15" fmla="*/ 1 h 166"/>
                <a:gd name="T16" fmla="*/ 0 w 123"/>
                <a:gd name="T17" fmla="*/ 1 h 166"/>
                <a:gd name="T18" fmla="*/ 0 w 123"/>
                <a:gd name="T19" fmla="*/ 1 h 166"/>
                <a:gd name="T20" fmla="*/ 0 w 123"/>
                <a:gd name="T21" fmla="*/ 1 h 166"/>
                <a:gd name="T22" fmla="*/ 0 w 123"/>
                <a:gd name="T23" fmla="*/ 1 h 166"/>
                <a:gd name="T24" fmla="*/ 0 w 123"/>
                <a:gd name="T25" fmla="*/ 1 h 166"/>
                <a:gd name="T26" fmla="*/ 0 w 123"/>
                <a:gd name="T27" fmla="*/ 1 h 166"/>
                <a:gd name="T28" fmla="*/ 0 w 123"/>
                <a:gd name="T29" fmla="*/ 1 h 166"/>
                <a:gd name="T30" fmla="*/ 0 w 123"/>
                <a:gd name="T31" fmla="*/ 1 h 166"/>
                <a:gd name="T32" fmla="*/ 0 w 123"/>
                <a:gd name="T33" fmla="*/ 0 h 1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3"/>
                <a:gd name="T52" fmla="*/ 0 h 166"/>
                <a:gd name="T53" fmla="*/ 123 w 123"/>
                <a:gd name="T54" fmla="*/ 166 h 1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3" h="166">
                  <a:moveTo>
                    <a:pt x="123" y="0"/>
                  </a:moveTo>
                  <a:lnTo>
                    <a:pt x="116" y="2"/>
                  </a:lnTo>
                  <a:lnTo>
                    <a:pt x="100" y="7"/>
                  </a:lnTo>
                  <a:lnTo>
                    <a:pt x="75" y="17"/>
                  </a:lnTo>
                  <a:lnTo>
                    <a:pt x="50" y="33"/>
                  </a:lnTo>
                  <a:lnTo>
                    <a:pt x="27" y="55"/>
                  </a:lnTo>
                  <a:lnTo>
                    <a:pt x="10" y="83"/>
                  </a:lnTo>
                  <a:lnTo>
                    <a:pt x="3" y="120"/>
                  </a:lnTo>
                  <a:lnTo>
                    <a:pt x="11" y="166"/>
                  </a:lnTo>
                  <a:lnTo>
                    <a:pt x="9" y="159"/>
                  </a:lnTo>
                  <a:lnTo>
                    <a:pt x="4" y="141"/>
                  </a:lnTo>
                  <a:lnTo>
                    <a:pt x="0" y="114"/>
                  </a:lnTo>
                  <a:lnTo>
                    <a:pt x="3" y="85"/>
                  </a:lnTo>
                  <a:lnTo>
                    <a:pt x="12" y="55"/>
                  </a:lnTo>
                  <a:lnTo>
                    <a:pt x="33" y="28"/>
                  </a:lnTo>
                  <a:lnTo>
                    <a:pt x="68" y="8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4" name="Freeform 66"/>
            <p:cNvSpPr>
              <a:spLocks/>
            </p:cNvSpPr>
            <p:nvPr/>
          </p:nvSpPr>
          <p:spPr bwMode="auto">
            <a:xfrm>
              <a:off x="526" y="2733"/>
              <a:ext cx="27" cy="46"/>
            </a:xfrm>
            <a:custGeom>
              <a:avLst/>
              <a:gdLst>
                <a:gd name="T0" fmla="*/ 1 w 53"/>
                <a:gd name="T1" fmla="*/ 0 h 94"/>
                <a:gd name="T2" fmla="*/ 1 w 53"/>
                <a:gd name="T3" fmla="*/ 0 h 94"/>
                <a:gd name="T4" fmla="*/ 1 w 53"/>
                <a:gd name="T5" fmla="*/ 0 h 94"/>
                <a:gd name="T6" fmla="*/ 1 w 53"/>
                <a:gd name="T7" fmla="*/ 0 h 94"/>
                <a:gd name="T8" fmla="*/ 1 w 53"/>
                <a:gd name="T9" fmla="*/ 0 h 94"/>
                <a:gd name="T10" fmla="*/ 1 w 53"/>
                <a:gd name="T11" fmla="*/ 0 h 94"/>
                <a:gd name="T12" fmla="*/ 1 w 53"/>
                <a:gd name="T13" fmla="*/ 0 h 94"/>
                <a:gd name="T14" fmla="*/ 1 w 53"/>
                <a:gd name="T15" fmla="*/ 0 h 94"/>
                <a:gd name="T16" fmla="*/ 1 w 53"/>
                <a:gd name="T17" fmla="*/ 0 h 94"/>
                <a:gd name="T18" fmla="*/ 1 w 53"/>
                <a:gd name="T19" fmla="*/ 0 h 94"/>
                <a:gd name="T20" fmla="*/ 1 w 53"/>
                <a:gd name="T21" fmla="*/ 0 h 94"/>
                <a:gd name="T22" fmla="*/ 1 w 53"/>
                <a:gd name="T23" fmla="*/ 0 h 94"/>
                <a:gd name="T24" fmla="*/ 1 w 53"/>
                <a:gd name="T25" fmla="*/ 0 h 94"/>
                <a:gd name="T26" fmla="*/ 0 w 53"/>
                <a:gd name="T27" fmla="*/ 0 h 94"/>
                <a:gd name="T28" fmla="*/ 1 w 53"/>
                <a:gd name="T29" fmla="*/ 0 h 94"/>
                <a:gd name="T30" fmla="*/ 1 w 53"/>
                <a:gd name="T31" fmla="*/ 0 h 94"/>
                <a:gd name="T32" fmla="*/ 1 w 53"/>
                <a:gd name="T33" fmla="*/ 0 h 94"/>
                <a:gd name="T34" fmla="*/ 1 w 53"/>
                <a:gd name="T35" fmla="*/ 0 h 94"/>
                <a:gd name="T36" fmla="*/ 1 w 53"/>
                <a:gd name="T37" fmla="*/ 0 h 94"/>
                <a:gd name="T38" fmla="*/ 1 w 53"/>
                <a:gd name="T39" fmla="*/ 0 h 94"/>
                <a:gd name="T40" fmla="*/ 1 w 53"/>
                <a:gd name="T41" fmla="*/ 0 h 94"/>
                <a:gd name="T42" fmla="*/ 1 w 53"/>
                <a:gd name="T43" fmla="*/ 0 h 94"/>
                <a:gd name="T44" fmla="*/ 1 w 53"/>
                <a:gd name="T45" fmla="*/ 0 h 94"/>
                <a:gd name="T46" fmla="*/ 1 w 53"/>
                <a:gd name="T47" fmla="*/ 0 h 94"/>
                <a:gd name="T48" fmla="*/ 1 w 53"/>
                <a:gd name="T49" fmla="*/ 0 h 94"/>
                <a:gd name="T50" fmla="*/ 1 w 53"/>
                <a:gd name="T51" fmla="*/ 0 h 94"/>
                <a:gd name="T52" fmla="*/ 1 w 53"/>
                <a:gd name="T53" fmla="*/ 0 h 94"/>
                <a:gd name="T54" fmla="*/ 1 w 53"/>
                <a:gd name="T55" fmla="*/ 0 h 94"/>
                <a:gd name="T56" fmla="*/ 1 w 53"/>
                <a:gd name="T57" fmla="*/ 0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3"/>
                <a:gd name="T88" fmla="*/ 0 h 94"/>
                <a:gd name="T89" fmla="*/ 53 w 53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3" h="94">
                  <a:moveTo>
                    <a:pt x="53" y="26"/>
                  </a:moveTo>
                  <a:lnTo>
                    <a:pt x="53" y="25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0" y="5"/>
                  </a:lnTo>
                  <a:lnTo>
                    <a:pt x="33" y="2"/>
                  </a:lnTo>
                  <a:lnTo>
                    <a:pt x="24" y="0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7" y="10"/>
                  </a:lnTo>
                  <a:lnTo>
                    <a:pt x="3" y="18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2" y="57"/>
                  </a:lnTo>
                  <a:lnTo>
                    <a:pt x="10" y="74"/>
                  </a:lnTo>
                  <a:lnTo>
                    <a:pt x="23" y="94"/>
                  </a:lnTo>
                  <a:lnTo>
                    <a:pt x="19" y="86"/>
                  </a:lnTo>
                  <a:lnTo>
                    <a:pt x="11" y="66"/>
                  </a:lnTo>
                  <a:lnTo>
                    <a:pt x="8" y="40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5" y="7"/>
                  </a:lnTo>
                  <a:lnTo>
                    <a:pt x="42" y="10"/>
                  </a:lnTo>
                  <a:lnTo>
                    <a:pt x="48" y="15"/>
                  </a:lnTo>
                  <a:lnTo>
                    <a:pt x="53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5" name="Freeform 67"/>
            <p:cNvSpPr>
              <a:spLocks/>
            </p:cNvSpPr>
            <p:nvPr/>
          </p:nvSpPr>
          <p:spPr bwMode="auto">
            <a:xfrm>
              <a:off x="564" y="2672"/>
              <a:ext cx="25" cy="84"/>
            </a:xfrm>
            <a:custGeom>
              <a:avLst/>
              <a:gdLst>
                <a:gd name="T0" fmla="*/ 1 w 50"/>
                <a:gd name="T1" fmla="*/ 0 h 170"/>
                <a:gd name="T2" fmla="*/ 1 w 50"/>
                <a:gd name="T3" fmla="*/ 0 h 170"/>
                <a:gd name="T4" fmla="*/ 1 w 50"/>
                <a:gd name="T5" fmla="*/ 0 h 170"/>
                <a:gd name="T6" fmla="*/ 1 w 50"/>
                <a:gd name="T7" fmla="*/ 0 h 170"/>
                <a:gd name="T8" fmla="*/ 1 w 50"/>
                <a:gd name="T9" fmla="*/ 0 h 170"/>
                <a:gd name="T10" fmla="*/ 1 w 50"/>
                <a:gd name="T11" fmla="*/ 0 h 170"/>
                <a:gd name="T12" fmla="*/ 1 w 50"/>
                <a:gd name="T13" fmla="*/ 0 h 170"/>
                <a:gd name="T14" fmla="*/ 1 w 50"/>
                <a:gd name="T15" fmla="*/ 0 h 170"/>
                <a:gd name="T16" fmla="*/ 1 w 50"/>
                <a:gd name="T17" fmla="*/ 0 h 170"/>
                <a:gd name="T18" fmla="*/ 1 w 50"/>
                <a:gd name="T19" fmla="*/ 0 h 170"/>
                <a:gd name="T20" fmla="*/ 1 w 50"/>
                <a:gd name="T21" fmla="*/ 0 h 170"/>
                <a:gd name="T22" fmla="*/ 1 w 50"/>
                <a:gd name="T23" fmla="*/ 0 h 170"/>
                <a:gd name="T24" fmla="*/ 1 w 50"/>
                <a:gd name="T25" fmla="*/ 0 h 170"/>
                <a:gd name="T26" fmla="*/ 1 w 50"/>
                <a:gd name="T27" fmla="*/ 0 h 170"/>
                <a:gd name="T28" fmla="*/ 1 w 50"/>
                <a:gd name="T29" fmla="*/ 0 h 170"/>
                <a:gd name="T30" fmla="*/ 1 w 50"/>
                <a:gd name="T31" fmla="*/ 0 h 170"/>
                <a:gd name="T32" fmla="*/ 1 w 50"/>
                <a:gd name="T33" fmla="*/ 0 h 170"/>
                <a:gd name="T34" fmla="*/ 1 w 50"/>
                <a:gd name="T35" fmla="*/ 0 h 170"/>
                <a:gd name="T36" fmla="*/ 0 w 50"/>
                <a:gd name="T37" fmla="*/ 0 h 170"/>
                <a:gd name="T38" fmla="*/ 1 w 50"/>
                <a:gd name="T39" fmla="*/ 0 h 170"/>
                <a:gd name="T40" fmla="*/ 1 w 50"/>
                <a:gd name="T41" fmla="*/ 0 h 170"/>
                <a:gd name="T42" fmla="*/ 1 w 50"/>
                <a:gd name="T43" fmla="*/ 0 h 170"/>
                <a:gd name="T44" fmla="*/ 1 w 50"/>
                <a:gd name="T45" fmla="*/ 0 h 170"/>
                <a:gd name="T46" fmla="*/ 1 w 50"/>
                <a:gd name="T47" fmla="*/ 0 h 170"/>
                <a:gd name="T48" fmla="*/ 1 w 50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"/>
                <a:gd name="T76" fmla="*/ 0 h 170"/>
                <a:gd name="T77" fmla="*/ 50 w 50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" h="170">
                  <a:moveTo>
                    <a:pt x="11" y="170"/>
                  </a:moveTo>
                  <a:lnTo>
                    <a:pt x="10" y="158"/>
                  </a:lnTo>
                  <a:lnTo>
                    <a:pt x="11" y="132"/>
                  </a:lnTo>
                  <a:lnTo>
                    <a:pt x="17" y="103"/>
                  </a:lnTo>
                  <a:lnTo>
                    <a:pt x="34" y="83"/>
                  </a:lnTo>
                  <a:lnTo>
                    <a:pt x="32" y="81"/>
                  </a:lnTo>
                  <a:lnTo>
                    <a:pt x="25" y="74"/>
                  </a:lnTo>
                  <a:lnTo>
                    <a:pt x="17" y="65"/>
                  </a:lnTo>
                  <a:lnTo>
                    <a:pt x="10" y="52"/>
                  </a:lnTo>
                  <a:lnTo>
                    <a:pt x="8" y="40"/>
                  </a:lnTo>
                  <a:lnTo>
                    <a:pt x="11" y="26"/>
                  </a:lnTo>
                  <a:lnTo>
                    <a:pt x="25" y="12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38" y="3"/>
                  </a:lnTo>
                  <a:lnTo>
                    <a:pt x="25" y="6"/>
                  </a:lnTo>
                  <a:lnTo>
                    <a:pt x="13" y="13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8"/>
                  </a:lnTo>
                  <a:lnTo>
                    <a:pt x="18" y="83"/>
                  </a:lnTo>
                  <a:lnTo>
                    <a:pt x="15" y="91"/>
                  </a:lnTo>
                  <a:lnTo>
                    <a:pt x="8" y="111"/>
                  </a:lnTo>
                  <a:lnTo>
                    <a:pt x="4" y="139"/>
                  </a:lnTo>
                  <a:lnTo>
                    <a:pt x="11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6" name="Freeform 68"/>
            <p:cNvSpPr>
              <a:spLocks/>
            </p:cNvSpPr>
            <p:nvPr/>
          </p:nvSpPr>
          <p:spPr bwMode="auto">
            <a:xfrm>
              <a:off x="538" y="2777"/>
              <a:ext cx="18" cy="14"/>
            </a:xfrm>
            <a:custGeom>
              <a:avLst/>
              <a:gdLst>
                <a:gd name="T0" fmla="*/ 0 w 37"/>
                <a:gd name="T1" fmla="*/ 1 h 28"/>
                <a:gd name="T2" fmla="*/ 0 w 37"/>
                <a:gd name="T3" fmla="*/ 1 h 28"/>
                <a:gd name="T4" fmla="*/ 0 w 37"/>
                <a:gd name="T5" fmla="*/ 1 h 28"/>
                <a:gd name="T6" fmla="*/ 0 w 37"/>
                <a:gd name="T7" fmla="*/ 1 h 28"/>
                <a:gd name="T8" fmla="*/ 0 w 37"/>
                <a:gd name="T9" fmla="*/ 1 h 28"/>
                <a:gd name="T10" fmla="*/ 0 w 37"/>
                <a:gd name="T11" fmla="*/ 1 h 28"/>
                <a:gd name="T12" fmla="*/ 0 w 37"/>
                <a:gd name="T13" fmla="*/ 1 h 28"/>
                <a:gd name="T14" fmla="*/ 0 w 37"/>
                <a:gd name="T15" fmla="*/ 1 h 28"/>
                <a:gd name="T16" fmla="*/ 0 w 37"/>
                <a:gd name="T17" fmla="*/ 0 h 28"/>
                <a:gd name="T18" fmla="*/ 0 w 37"/>
                <a:gd name="T19" fmla="*/ 1 h 28"/>
                <a:gd name="T20" fmla="*/ 0 w 37"/>
                <a:gd name="T21" fmla="*/ 1 h 28"/>
                <a:gd name="T22" fmla="*/ 0 w 37"/>
                <a:gd name="T23" fmla="*/ 1 h 28"/>
                <a:gd name="T24" fmla="*/ 0 w 37"/>
                <a:gd name="T25" fmla="*/ 1 h 28"/>
                <a:gd name="T26" fmla="*/ 0 w 37"/>
                <a:gd name="T27" fmla="*/ 1 h 28"/>
                <a:gd name="T28" fmla="*/ 0 w 37"/>
                <a:gd name="T29" fmla="*/ 1 h 28"/>
                <a:gd name="T30" fmla="*/ 0 w 37"/>
                <a:gd name="T31" fmla="*/ 1 h 28"/>
                <a:gd name="T32" fmla="*/ 0 w 37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28"/>
                <a:gd name="T53" fmla="*/ 37 w 3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28">
                  <a:moveTo>
                    <a:pt x="0" y="5"/>
                  </a:moveTo>
                  <a:lnTo>
                    <a:pt x="1" y="7"/>
                  </a:lnTo>
                  <a:lnTo>
                    <a:pt x="4" y="11"/>
                  </a:lnTo>
                  <a:lnTo>
                    <a:pt x="10" y="16"/>
                  </a:lnTo>
                  <a:lnTo>
                    <a:pt x="17" y="21"/>
                  </a:lnTo>
                  <a:lnTo>
                    <a:pt x="23" y="23"/>
                  </a:lnTo>
                  <a:lnTo>
                    <a:pt x="29" y="21"/>
                  </a:lnTo>
                  <a:lnTo>
                    <a:pt x="33" y="14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35" y="9"/>
                  </a:lnTo>
                  <a:lnTo>
                    <a:pt x="33" y="16"/>
                  </a:lnTo>
                  <a:lnTo>
                    <a:pt x="31" y="23"/>
                  </a:lnTo>
                  <a:lnTo>
                    <a:pt x="25" y="28"/>
                  </a:lnTo>
                  <a:lnTo>
                    <a:pt x="19" y="28"/>
                  </a:lnTo>
                  <a:lnTo>
                    <a:pt x="10" y="2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7" name="Freeform 69"/>
            <p:cNvSpPr>
              <a:spLocks/>
            </p:cNvSpPr>
            <p:nvPr/>
          </p:nvSpPr>
          <p:spPr bwMode="auto">
            <a:xfrm>
              <a:off x="654" y="2741"/>
              <a:ext cx="37" cy="12"/>
            </a:xfrm>
            <a:custGeom>
              <a:avLst/>
              <a:gdLst>
                <a:gd name="T0" fmla="*/ 1 w 74"/>
                <a:gd name="T1" fmla="*/ 1 h 24"/>
                <a:gd name="T2" fmla="*/ 0 w 74"/>
                <a:gd name="T3" fmla="*/ 1 h 24"/>
                <a:gd name="T4" fmla="*/ 1 w 74"/>
                <a:gd name="T5" fmla="*/ 1 h 24"/>
                <a:gd name="T6" fmla="*/ 1 w 74"/>
                <a:gd name="T7" fmla="*/ 1 h 24"/>
                <a:gd name="T8" fmla="*/ 1 w 74"/>
                <a:gd name="T9" fmla="*/ 1 h 24"/>
                <a:gd name="T10" fmla="*/ 1 w 74"/>
                <a:gd name="T11" fmla="*/ 1 h 24"/>
                <a:gd name="T12" fmla="*/ 1 w 74"/>
                <a:gd name="T13" fmla="*/ 1 h 24"/>
                <a:gd name="T14" fmla="*/ 1 w 74"/>
                <a:gd name="T15" fmla="*/ 1 h 24"/>
                <a:gd name="T16" fmla="*/ 1 w 74"/>
                <a:gd name="T17" fmla="*/ 1 h 24"/>
                <a:gd name="T18" fmla="*/ 1 w 74"/>
                <a:gd name="T19" fmla="*/ 1 h 24"/>
                <a:gd name="T20" fmla="*/ 1 w 74"/>
                <a:gd name="T21" fmla="*/ 1 h 24"/>
                <a:gd name="T22" fmla="*/ 1 w 74"/>
                <a:gd name="T23" fmla="*/ 1 h 24"/>
                <a:gd name="T24" fmla="*/ 1 w 74"/>
                <a:gd name="T25" fmla="*/ 1 h 24"/>
                <a:gd name="T26" fmla="*/ 1 w 74"/>
                <a:gd name="T27" fmla="*/ 1 h 24"/>
                <a:gd name="T28" fmla="*/ 1 w 74"/>
                <a:gd name="T29" fmla="*/ 1 h 24"/>
                <a:gd name="T30" fmla="*/ 1 w 74"/>
                <a:gd name="T31" fmla="*/ 1 h 24"/>
                <a:gd name="T32" fmla="*/ 1 w 74"/>
                <a:gd name="T33" fmla="*/ 0 h 24"/>
                <a:gd name="T34" fmla="*/ 1 w 74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4"/>
                <a:gd name="T55" fmla="*/ 0 h 24"/>
                <a:gd name="T56" fmla="*/ 74 w 74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4" h="24">
                  <a:moveTo>
                    <a:pt x="12" y="2"/>
                  </a:moveTo>
                  <a:lnTo>
                    <a:pt x="0" y="20"/>
                  </a:lnTo>
                  <a:lnTo>
                    <a:pt x="3" y="19"/>
                  </a:lnTo>
                  <a:lnTo>
                    <a:pt x="11" y="17"/>
                  </a:lnTo>
                  <a:lnTo>
                    <a:pt x="21" y="15"/>
                  </a:lnTo>
                  <a:lnTo>
                    <a:pt x="34" y="11"/>
                  </a:lnTo>
                  <a:lnTo>
                    <a:pt x="46" y="11"/>
                  </a:lnTo>
                  <a:lnTo>
                    <a:pt x="59" y="11"/>
                  </a:lnTo>
                  <a:lnTo>
                    <a:pt x="68" y="16"/>
                  </a:lnTo>
                  <a:lnTo>
                    <a:pt x="73" y="24"/>
                  </a:lnTo>
                  <a:lnTo>
                    <a:pt x="73" y="23"/>
                  </a:lnTo>
                  <a:lnTo>
                    <a:pt x="74" y="19"/>
                  </a:lnTo>
                  <a:lnTo>
                    <a:pt x="74" y="15"/>
                  </a:lnTo>
                  <a:lnTo>
                    <a:pt x="72" y="9"/>
                  </a:lnTo>
                  <a:lnTo>
                    <a:pt x="65" y="4"/>
                  </a:lnTo>
                  <a:lnTo>
                    <a:pt x="54" y="1"/>
                  </a:lnTo>
                  <a:lnTo>
                    <a:pt x="37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8" name="Freeform 70"/>
            <p:cNvSpPr>
              <a:spLocks/>
            </p:cNvSpPr>
            <p:nvPr/>
          </p:nvSpPr>
          <p:spPr bwMode="auto">
            <a:xfrm>
              <a:off x="609" y="2754"/>
              <a:ext cx="11" cy="9"/>
            </a:xfrm>
            <a:custGeom>
              <a:avLst/>
              <a:gdLst>
                <a:gd name="T0" fmla="*/ 1 w 20"/>
                <a:gd name="T1" fmla="*/ 1 h 17"/>
                <a:gd name="T2" fmla="*/ 1 w 20"/>
                <a:gd name="T3" fmla="*/ 1 h 17"/>
                <a:gd name="T4" fmla="*/ 1 w 20"/>
                <a:gd name="T5" fmla="*/ 1 h 17"/>
                <a:gd name="T6" fmla="*/ 1 w 20"/>
                <a:gd name="T7" fmla="*/ 1 h 17"/>
                <a:gd name="T8" fmla="*/ 1 w 20"/>
                <a:gd name="T9" fmla="*/ 1 h 17"/>
                <a:gd name="T10" fmla="*/ 1 w 20"/>
                <a:gd name="T11" fmla="*/ 1 h 17"/>
                <a:gd name="T12" fmla="*/ 1 w 20"/>
                <a:gd name="T13" fmla="*/ 1 h 17"/>
                <a:gd name="T14" fmla="*/ 1 w 20"/>
                <a:gd name="T15" fmla="*/ 0 h 17"/>
                <a:gd name="T16" fmla="*/ 1 w 20"/>
                <a:gd name="T17" fmla="*/ 0 h 17"/>
                <a:gd name="T18" fmla="*/ 1 w 20"/>
                <a:gd name="T19" fmla="*/ 1 h 17"/>
                <a:gd name="T20" fmla="*/ 1 w 20"/>
                <a:gd name="T21" fmla="*/ 1 h 17"/>
                <a:gd name="T22" fmla="*/ 1 w 20"/>
                <a:gd name="T23" fmla="*/ 1 h 17"/>
                <a:gd name="T24" fmla="*/ 0 w 20"/>
                <a:gd name="T25" fmla="*/ 1 h 17"/>
                <a:gd name="T26" fmla="*/ 1 w 20"/>
                <a:gd name="T27" fmla="*/ 1 h 17"/>
                <a:gd name="T28" fmla="*/ 1 w 20"/>
                <a:gd name="T29" fmla="*/ 1 h 17"/>
                <a:gd name="T30" fmla="*/ 1 w 20"/>
                <a:gd name="T31" fmla="*/ 1 h 17"/>
                <a:gd name="T32" fmla="*/ 1 w 2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7"/>
                <a:gd name="T53" fmla="*/ 20 w 2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7">
                  <a:moveTo>
                    <a:pt x="12" y="17"/>
                  </a:moveTo>
                  <a:lnTo>
                    <a:pt x="16" y="16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9" y="5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1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19" name="Freeform 71"/>
            <p:cNvSpPr>
              <a:spLocks/>
            </p:cNvSpPr>
            <p:nvPr/>
          </p:nvSpPr>
          <p:spPr bwMode="auto">
            <a:xfrm>
              <a:off x="666" y="2756"/>
              <a:ext cx="9" cy="8"/>
            </a:xfrm>
            <a:custGeom>
              <a:avLst/>
              <a:gdLst>
                <a:gd name="T0" fmla="*/ 1 w 18"/>
                <a:gd name="T1" fmla="*/ 0 h 17"/>
                <a:gd name="T2" fmla="*/ 1 w 18"/>
                <a:gd name="T3" fmla="*/ 0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0 h 17"/>
                <a:gd name="T14" fmla="*/ 1 w 18"/>
                <a:gd name="T15" fmla="*/ 0 h 17"/>
                <a:gd name="T16" fmla="*/ 1 w 18"/>
                <a:gd name="T17" fmla="*/ 0 h 17"/>
                <a:gd name="T18" fmla="*/ 1 w 18"/>
                <a:gd name="T19" fmla="*/ 0 h 17"/>
                <a:gd name="T20" fmla="*/ 1 w 18"/>
                <a:gd name="T21" fmla="*/ 0 h 17"/>
                <a:gd name="T22" fmla="*/ 0 w 18"/>
                <a:gd name="T23" fmla="*/ 0 h 17"/>
                <a:gd name="T24" fmla="*/ 0 w 18"/>
                <a:gd name="T25" fmla="*/ 0 h 17"/>
                <a:gd name="T26" fmla="*/ 1 w 18"/>
                <a:gd name="T27" fmla="*/ 0 h 17"/>
                <a:gd name="T28" fmla="*/ 1 w 18"/>
                <a:gd name="T29" fmla="*/ 0 h 17"/>
                <a:gd name="T30" fmla="*/ 1 w 18"/>
                <a:gd name="T31" fmla="*/ 0 h 17"/>
                <a:gd name="T32" fmla="*/ 1 w 18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10" y="17"/>
                  </a:moveTo>
                  <a:lnTo>
                    <a:pt x="13" y="16"/>
                  </a:lnTo>
                  <a:lnTo>
                    <a:pt x="17" y="13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2"/>
                  </a:lnTo>
                  <a:lnTo>
                    <a:pt x="3" y="15"/>
                  </a:lnTo>
                  <a:lnTo>
                    <a:pt x="6" y="16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0" name="Freeform 72"/>
            <p:cNvSpPr>
              <a:spLocks/>
            </p:cNvSpPr>
            <p:nvPr/>
          </p:nvSpPr>
          <p:spPr bwMode="auto">
            <a:xfrm>
              <a:off x="559" y="2759"/>
              <a:ext cx="9" cy="32"/>
            </a:xfrm>
            <a:custGeom>
              <a:avLst/>
              <a:gdLst>
                <a:gd name="T0" fmla="*/ 0 w 20"/>
                <a:gd name="T1" fmla="*/ 0 h 64"/>
                <a:gd name="T2" fmla="*/ 0 w 20"/>
                <a:gd name="T3" fmla="*/ 1 h 64"/>
                <a:gd name="T4" fmla="*/ 0 w 20"/>
                <a:gd name="T5" fmla="*/ 1 h 64"/>
                <a:gd name="T6" fmla="*/ 0 w 20"/>
                <a:gd name="T7" fmla="*/ 1 h 64"/>
                <a:gd name="T8" fmla="*/ 0 w 20"/>
                <a:gd name="T9" fmla="*/ 1 h 64"/>
                <a:gd name="T10" fmla="*/ 0 w 20"/>
                <a:gd name="T11" fmla="*/ 1 h 64"/>
                <a:gd name="T12" fmla="*/ 0 w 20"/>
                <a:gd name="T13" fmla="*/ 1 h 64"/>
                <a:gd name="T14" fmla="*/ 0 w 20"/>
                <a:gd name="T15" fmla="*/ 1 h 64"/>
                <a:gd name="T16" fmla="*/ 0 w 20"/>
                <a:gd name="T17" fmla="*/ 1 h 64"/>
                <a:gd name="T18" fmla="*/ 0 w 20"/>
                <a:gd name="T19" fmla="*/ 1 h 64"/>
                <a:gd name="T20" fmla="*/ 0 w 20"/>
                <a:gd name="T21" fmla="*/ 1 h 64"/>
                <a:gd name="T22" fmla="*/ 0 w 20"/>
                <a:gd name="T23" fmla="*/ 1 h 64"/>
                <a:gd name="T24" fmla="*/ 0 w 20"/>
                <a:gd name="T25" fmla="*/ 0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64"/>
                <a:gd name="T41" fmla="*/ 20 w 20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64">
                  <a:moveTo>
                    <a:pt x="8" y="0"/>
                  </a:moveTo>
                  <a:lnTo>
                    <a:pt x="7" y="2"/>
                  </a:lnTo>
                  <a:lnTo>
                    <a:pt x="5" y="5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9" y="51"/>
                  </a:lnTo>
                  <a:lnTo>
                    <a:pt x="20" y="64"/>
                  </a:lnTo>
                  <a:lnTo>
                    <a:pt x="16" y="57"/>
                  </a:lnTo>
                  <a:lnTo>
                    <a:pt x="9" y="41"/>
                  </a:lnTo>
                  <a:lnTo>
                    <a:pt x="5" y="2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1" name="Freeform 73"/>
            <p:cNvSpPr>
              <a:spLocks/>
            </p:cNvSpPr>
            <p:nvPr/>
          </p:nvSpPr>
          <p:spPr bwMode="auto">
            <a:xfrm>
              <a:off x="542" y="2742"/>
              <a:ext cx="9" cy="24"/>
            </a:xfrm>
            <a:custGeom>
              <a:avLst/>
              <a:gdLst>
                <a:gd name="T0" fmla="*/ 0 w 16"/>
                <a:gd name="T1" fmla="*/ 0 h 48"/>
                <a:gd name="T2" fmla="*/ 1 w 16"/>
                <a:gd name="T3" fmla="*/ 1 h 48"/>
                <a:gd name="T4" fmla="*/ 1 w 16"/>
                <a:gd name="T5" fmla="*/ 1 h 48"/>
                <a:gd name="T6" fmla="*/ 1 w 16"/>
                <a:gd name="T7" fmla="*/ 1 h 48"/>
                <a:gd name="T8" fmla="*/ 1 w 16"/>
                <a:gd name="T9" fmla="*/ 1 h 48"/>
                <a:gd name="T10" fmla="*/ 1 w 16"/>
                <a:gd name="T11" fmla="*/ 1 h 48"/>
                <a:gd name="T12" fmla="*/ 1 w 16"/>
                <a:gd name="T13" fmla="*/ 1 h 48"/>
                <a:gd name="T14" fmla="*/ 0 w 16"/>
                <a:gd name="T15" fmla="*/ 1 h 48"/>
                <a:gd name="T16" fmla="*/ 1 w 16"/>
                <a:gd name="T17" fmla="*/ 1 h 48"/>
                <a:gd name="T18" fmla="*/ 1 w 16"/>
                <a:gd name="T19" fmla="*/ 1 h 48"/>
                <a:gd name="T20" fmla="*/ 1 w 16"/>
                <a:gd name="T21" fmla="*/ 1 h 48"/>
                <a:gd name="T22" fmla="*/ 1 w 16"/>
                <a:gd name="T23" fmla="*/ 1 h 48"/>
                <a:gd name="T24" fmla="*/ 0 w 16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48"/>
                <a:gd name="T41" fmla="*/ 16 w 16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48">
                  <a:moveTo>
                    <a:pt x="0" y="0"/>
                  </a:moveTo>
                  <a:lnTo>
                    <a:pt x="5" y="3"/>
                  </a:lnTo>
                  <a:lnTo>
                    <a:pt x="11" y="14"/>
                  </a:lnTo>
                  <a:lnTo>
                    <a:pt x="16" y="30"/>
                  </a:lnTo>
                  <a:lnTo>
                    <a:pt x="9" y="48"/>
                  </a:lnTo>
                  <a:lnTo>
                    <a:pt x="7" y="48"/>
                  </a:lnTo>
                  <a:lnTo>
                    <a:pt x="2" y="47"/>
                  </a:lnTo>
                  <a:lnTo>
                    <a:pt x="0" y="44"/>
                  </a:lnTo>
                  <a:lnTo>
                    <a:pt x="5" y="34"/>
                  </a:lnTo>
                  <a:lnTo>
                    <a:pt x="6" y="31"/>
                  </a:lnTo>
                  <a:lnTo>
                    <a:pt x="8" y="24"/>
                  </a:lnTo>
                  <a:lnTo>
                    <a:pt x="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2" name="Freeform 74"/>
            <p:cNvSpPr>
              <a:spLocks/>
            </p:cNvSpPr>
            <p:nvPr/>
          </p:nvSpPr>
          <p:spPr bwMode="auto">
            <a:xfrm>
              <a:off x="555" y="2789"/>
              <a:ext cx="33" cy="58"/>
            </a:xfrm>
            <a:custGeom>
              <a:avLst/>
              <a:gdLst>
                <a:gd name="T0" fmla="*/ 1 w 66"/>
                <a:gd name="T1" fmla="*/ 0 h 116"/>
                <a:gd name="T2" fmla="*/ 1 w 66"/>
                <a:gd name="T3" fmla="*/ 1 h 116"/>
                <a:gd name="T4" fmla="*/ 0 w 66"/>
                <a:gd name="T5" fmla="*/ 1 h 116"/>
                <a:gd name="T6" fmla="*/ 0 w 66"/>
                <a:gd name="T7" fmla="*/ 1 h 116"/>
                <a:gd name="T8" fmla="*/ 1 w 66"/>
                <a:gd name="T9" fmla="*/ 1 h 116"/>
                <a:gd name="T10" fmla="*/ 1 w 66"/>
                <a:gd name="T11" fmla="*/ 1 h 116"/>
                <a:gd name="T12" fmla="*/ 1 w 66"/>
                <a:gd name="T13" fmla="*/ 1 h 116"/>
                <a:gd name="T14" fmla="*/ 1 w 66"/>
                <a:gd name="T15" fmla="*/ 1 h 116"/>
                <a:gd name="T16" fmla="*/ 1 w 66"/>
                <a:gd name="T17" fmla="*/ 1 h 116"/>
                <a:gd name="T18" fmla="*/ 1 w 66"/>
                <a:gd name="T19" fmla="*/ 1 h 116"/>
                <a:gd name="T20" fmla="*/ 1 w 66"/>
                <a:gd name="T21" fmla="*/ 1 h 116"/>
                <a:gd name="T22" fmla="*/ 1 w 66"/>
                <a:gd name="T23" fmla="*/ 1 h 116"/>
                <a:gd name="T24" fmla="*/ 1 w 66"/>
                <a:gd name="T25" fmla="*/ 1 h 116"/>
                <a:gd name="T26" fmla="*/ 1 w 66"/>
                <a:gd name="T27" fmla="*/ 1 h 116"/>
                <a:gd name="T28" fmla="*/ 1 w 66"/>
                <a:gd name="T29" fmla="*/ 1 h 116"/>
                <a:gd name="T30" fmla="*/ 1 w 66"/>
                <a:gd name="T31" fmla="*/ 1 h 116"/>
                <a:gd name="T32" fmla="*/ 1 w 66"/>
                <a:gd name="T33" fmla="*/ 0 h 1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16"/>
                <a:gd name="T53" fmla="*/ 66 w 66"/>
                <a:gd name="T54" fmla="*/ 116 h 1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16">
                  <a:moveTo>
                    <a:pt x="3" y="0"/>
                  </a:moveTo>
                  <a:lnTo>
                    <a:pt x="1" y="4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3" y="40"/>
                  </a:lnTo>
                  <a:lnTo>
                    <a:pt x="9" y="57"/>
                  </a:lnTo>
                  <a:lnTo>
                    <a:pt x="21" y="76"/>
                  </a:lnTo>
                  <a:lnTo>
                    <a:pt x="39" y="96"/>
                  </a:lnTo>
                  <a:lnTo>
                    <a:pt x="66" y="116"/>
                  </a:lnTo>
                  <a:lnTo>
                    <a:pt x="62" y="113"/>
                  </a:lnTo>
                  <a:lnTo>
                    <a:pt x="56" y="105"/>
                  </a:lnTo>
                  <a:lnTo>
                    <a:pt x="45" y="93"/>
                  </a:lnTo>
                  <a:lnTo>
                    <a:pt x="33" y="78"/>
                  </a:lnTo>
                  <a:lnTo>
                    <a:pt x="21" y="59"/>
                  </a:lnTo>
                  <a:lnTo>
                    <a:pt x="11" y="41"/>
                  </a:lnTo>
                  <a:lnTo>
                    <a:pt x="4" y="2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3" name="Freeform 75"/>
            <p:cNvSpPr>
              <a:spLocks/>
            </p:cNvSpPr>
            <p:nvPr/>
          </p:nvSpPr>
          <p:spPr bwMode="auto">
            <a:xfrm>
              <a:off x="586" y="2822"/>
              <a:ext cx="47" cy="33"/>
            </a:xfrm>
            <a:custGeom>
              <a:avLst/>
              <a:gdLst>
                <a:gd name="T0" fmla="*/ 0 w 95"/>
                <a:gd name="T1" fmla="*/ 0 h 66"/>
                <a:gd name="T2" fmla="*/ 0 w 95"/>
                <a:gd name="T3" fmla="*/ 1 h 66"/>
                <a:gd name="T4" fmla="*/ 0 w 95"/>
                <a:gd name="T5" fmla="*/ 1 h 66"/>
                <a:gd name="T6" fmla="*/ 0 w 95"/>
                <a:gd name="T7" fmla="*/ 1 h 66"/>
                <a:gd name="T8" fmla="*/ 0 w 95"/>
                <a:gd name="T9" fmla="*/ 1 h 66"/>
                <a:gd name="T10" fmla="*/ 0 w 95"/>
                <a:gd name="T11" fmla="*/ 1 h 66"/>
                <a:gd name="T12" fmla="*/ 0 w 95"/>
                <a:gd name="T13" fmla="*/ 1 h 66"/>
                <a:gd name="T14" fmla="*/ 0 w 95"/>
                <a:gd name="T15" fmla="*/ 1 h 66"/>
                <a:gd name="T16" fmla="*/ 0 w 95"/>
                <a:gd name="T17" fmla="*/ 1 h 66"/>
                <a:gd name="T18" fmla="*/ 0 w 95"/>
                <a:gd name="T19" fmla="*/ 1 h 66"/>
                <a:gd name="T20" fmla="*/ 0 w 95"/>
                <a:gd name="T21" fmla="*/ 1 h 66"/>
                <a:gd name="T22" fmla="*/ 0 w 95"/>
                <a:gd name="T23" fmla="*/ 1 h 66"/>
                <a:gd name="T24" fmla="*/ 0 w 95"/>
                <a:gd name="T25" fmla="*/ 1 h 66"/>
                <a:gd name="T26" fmla="*/ 0 w 95"/>
                <a:gd name="T27" fmla="*/ 1 h 66"/>
                <a:gd name="T28" fmla="*/ 0 w 95"/>
                <a:gd name="T29" fmla="*/ 1 h 66"/>
                <a:gd name="T30" fmla="*/ 0 w 95"/>
                <a:gd name="T31" fmla="*/ 1 h 66"/>
                <a:gd name="T32" fmla="*/ 0 w 95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66"/>
                <a:gd name="T53" fmla="*/ 95 w 95"/>
                <a:gd name="T54" fmla="*/ 66 h 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66">
                  <a:moveTo>
                    <a:pt x="0" y="0"/>
                  </a:moveTo>
                  <a:lnTo>
                    <a:pt x="0" y="2"/>
                  </a:lnTo>
                  <a:lnTo>
                    <a:pt x="3" y="10"/>
                  </a:lnTo>
                  <a:lnTo>
                    <a:pt x="6" y="21"/>
                  </a:lnTo>
                  <a:lnTo>
                    <a:pt x="14" y="32"/>
                  </a:lnTo>
                  <a:lnTo>
                    <a:pt x="26" y="44"/>
                  </a:lnTo>
                  <a:lnTo>
                    <a:pt x="42" y="54"/>
                  </a:lnTo>
                  <a:lnTo>
                    <a:pt x="65" y="62"/>
                  </a:lnTo>
                  <a:lnTo>
                    <a:pt x="95" y="66"/>
                  </a:lnTo>
                  <a:lnTo>
                    <a:pt x="90" y="66"/>
                  </a:lnTo>
                  <a:lnTo>
                    <a:pt x="80" y="66"/>
                  </a:lnTo>
                  <a:lnTo>
                    <a:pt x="64" y="65"/>
                  </a:lnTo>
                  <a:lnTo>
                    <a:pt x="46" y="60"/>
                  </a:lnTo>
                  <a:lnTo>
                    <a:pt x="28" y="53"/>
                  </a:lnTo>
                  <a:lnTo>
                    <a:pt x="13" y="42"/>
                  </a:lnTo>
                  <a:lnTo>
                    <a:pt x="3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4" name="Freeform 76"/>
            <p:cNvSpPr>
              <a:spLocks/>
            </p:cNvSpPr>
            <p:nvPr/>
          </p:nvSpPr>
          <p:spPr bwMode="auto">
            <a:xfrm>
              <a:off x="643" y="2830"/>
              <a:ext cx="17" cy="24"/>
            </a:xfrm>
            <a:custGeom>
              <a:avLst/>
              <a:gdLst>
                <a:gd name="T0" fmla="*/ 0 w 35"/>
                <a:gd name="T1" fmla="*/ 1 h 47"/>
                <a:gd name="T2" fmla="*/ 0 w 35"/>
                <a:gd name="T3" fmla="*/ 1 h 47"/>
                <a:gd name="T4" fmla="*/ 0 w 35"/>
                <a:gd name="T5" fmla="*/ 1 h 47"/>
                <a:gd name="T6" fmla="*/ 0 w 35"/>
                <a:gd name="T7" fmla="*/ 1 h 47"/>
                <a:gd name="T8" fmla="*/ 0 w 35"/>
                <a:gd name="T9" fmla="*/ 1 h 47"/>
                <a:gd name="T10" fmla="*/ 0 w 35"/>
                <a:gd name="T11" fmla="*/ 1 h 47"/>
                <a:gd name="T12" fmla="*/ 0 w 35"/>
                <a:gd name="T13" fmla="*/ 1 h 47"/>
                <a:gd name="T14" fmla="*/ 0 w 35"/>
                <a:gd name="T15" fmla="*/ 1 h 47"/>
                <a:gd name="T16" fmla="*/ 0 w 35"/>
                <a:gd name="T17" fmla="*/ 0 h 47"/>
                <a:gd name="T18" fmla="*/ 0 w 35"/>
                <a:gd name="T19" fmla="*/ 1 h 47"/>
                <a:gd name="T20" fmla="*/ 0 w 35"/>
                <a:gd name="T21" fmla="*/ 1 h 47"/>
                <a:gd name="T22" fmla="*/ 0 w 35"/>
                <a:gd name="T23" fmla="*/ 1 h 47"/>
                <a:gd name="T24" fmla="*/ 0 w 35"/>
                <a:gd name="T25" fmla="*/ 1 h 47"/>
                <a:gd name="T26" fmla="*/ 0 w 35"/>
                <a:gd name="T27" fmla="*/ 1 h 47"/>
                <a:gd name="T28" fmla="*/ 0 w 35"/>
                <a:gd name="T29" fmla="*/ 1 h 47"/>
                <a:gd name="T30" fmla="*/ 0 w 35"/>
                <a:gd name="T31" fmla="*/ 1 h 47"/>
                <a:gd name="T32" fmla="*/ 0 w 35"/>
                <a:gd name="T33" fmla="*/ 1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47"/>
                <a:gd name="T53" fmla="*/ 35 w 35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47">
                  <a:moveTo>
                    <a:pt x="0" y="47"/>
                  </a:moveTo>
                  <a:lnTo>
                    <a:pt x="1" y="47"/>
                  </a:lnTo>
                  <a:lnTo>
                    <a:pt x="5" y="45"/>
                  </a:lnTo>
                  <a:lnTo>
                    <a:pt x="10" y="43"/>
                  </a:lnTo>
                  <a:lnTo>
                    <a:pt x="15" y="38"/>
                  </a:lnTo>
                  <a:lnTo>
                    <a:pt x="21" y="32"/>
                  </a:lnTo>
                  <a:lnTo>
                    <a:pt x="27" y="24"/>
                  </a:lnTo>
                  <a:lnTo>
                    <a:pt x="31" y="14"/>
                  </a:lnTo>
                  <a:lnTo>
                    <a:pt x="35" y="0"/>
                  </a:lnTo>
                  <a:lnTo>
                    <a:pt x="35" y="2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4" y="22"/>
                  </a:lnTo>
                  <a:lnTo>
                    <a:pt x="29" y="30"/>
                  </a:lnTo>
                  <a:lnTo>
                    <a:pt x="23" y="38"/>
                  </a:lnTo>
                  <a:lnTo>
                    <a:pt x="14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5" name="Freeform 77"/>
            <p:cNvSpPr>
              <a:spLocks/>
            </p:cNvSpPr>
            <p:nvPr/>
          </p:nvSpPr>
          <p:spPr bwMode="auto">
            <a:xfrm>
              <a:off x="661" y="2764"/>
              <a:ext cx="25" cy="66"/>
            </a:xfrm>
            <a:custGeom>
              <a:avLst/>
              <a:gdLst>
                <a:gd name="T0" fmla="*/ 0 w 50"/>
                <a:gd name="T1" fmla="*/ 1 h 130"/>
                <a:gd name="T2" fmla="*/ 1 w 50"/>
                <a:gd name="T3" fmla="*/ 1 h 130"/>
                <a:gd name="T4" fmla="*/ 1 w 50"/>
                <a:gd name="T5" fmla="*/ 1 h 130"/>
                <a:gd name="T6" fmla="*/ 1 w 50"/>
                <a:gd name="T7" fmla="*/ 1 h 130"/>
                <a:gd name="T8" fmla="*/ 1 w 50"/>
                <a:gd name="T9" fmla="*/ 1 h 130"/>
                <a:gd name="T10" fmla="*/ 1 w 50"/>
                <a:gd name="T11" fmla="*/ 1 h 130"/>
                <a:gd name="T12" fmla="*/ 1 w 50"/>
                <a:gd name="T13" fmla="*/ 1 h 130"/>
                <a:gd name="T14" fmla="*/ 1 w 50"/>
                <a:gd name="T15" fmla="*/ 1 h 130"/>
                <a:gd name="T16" fmla="*/ 1 w 50"/>
                <a:gd name="T17" fmla="*/ 0 h 130"/>
                <a:gd name="T18" fmla="*/ 1 w 50"/>
                <a:gd name="T19" fmla="*/ 1 h 130"/>
                <a:gd name="T20" fmla="*/ 1 w 50"/>
                <a:gd name="T21" fmla="*/ 1 h 130"/>
                <a:gd name="T22" fmla="*/ 1 w 50"/>
                <a:gd name="T23" fmla="*/ 1 h 130"/>
                <a:gd name="T24" fmla="*/ 1 w 50"/>
                <a:gd name="T25" fmla="*/ 1 h 130"/>
                <a:gd name="T26" fmla="*/ 1 w 50"/>
                <a:gd name="T27" fmla="*/ 1 h 130"/>
                <a:gd name="T28" fmla="*/ 1 w 50"/>
                <a:gd name="T29" fmla="*/ 1 h 130"/>
                <a:gd name="T30" fmla="*/ 1 w 50"/>
                <a:gd name="T31" fmla="*/ 1 h 130"/>
                <a:gd name="T32" fmla="*/ 0 w 50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130"/>
                <a:gd name="T53" fmla="*/ 50 w 50"/>
                <a:gd name="T54" fmla="*/ 130 h 1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130">
                  <a:moveTo>
                    <a:pt x="0" y="130"/>
                  </a:moveTo>
                  <a:lnTo>
                    <a:pt x="2" y="129"/>
                  </a:lnTo>
                  <a:lnTo>
                    <a:pt x="8" y="123"/>
                  </a:lnTo>
                  <a:lnTo>
                    <a:pt x="15" y="114"/>
                  </a:lnTo>
                  <a:lnTo>
                    <a:pt x="23" y="101"/>
                  </a:lnTo>
                  <a:lnTo>
                    <a:pt x="31" y="84"/>
                  </a:lnTo>
                  <a:lnTo>
                    <a:pt x="37" y="61"/>
                  </a:lnTo>
                  <a:lnTo>
                    <a:pt x="40" y="33"/>
                  </a:lnTo>
                  <a:lnTo>
                    <a:pt x="39" y="0"/>
                  </a:lnTo>
                  <a:lnTo>
                    <a:pt x="40" y="2"/>
                  </a:lnTo>
                  <a:lnTo>
                    <a:pt x="44" y="10"/>
                  </a:lnTo>
                  <a:lnTo>
                    <a:pt x="47" y="22"/>
                  </a:lnTo>
                  <a:lnTo>
                    <a:pt x="50" y="38"/>
                  </a:lnTo>
                  <a:lnTo>
                    <a:pt x="47" y="57"/>
                  </a:lnTo>
                  <a:lnTo>
                    <a:pt x="39" y="79"/>
                  </a:lnTo>
                  <a:lnTo>
                    <a:pt x="24" y="104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6" name="Freeform 78"/>
            <p:cNvSpPr>
              <a:spLocks/>
            </p:cNvSpPr>
            <p:nvPr/>
          </p:nvSpPr>
          <p:spPr bwMode="auto">
            <a:xfrm>
              <a:off x="650" y="2754"/>
              <a:ext cx="8" cy="36"/>
            </a:xfrm>
            <a:custGeom>
              <a:avLst/>
              <a:gdLst>
                <a:gd name="T0" fmla="*/ 1 w 15"/>
                <a:gd name="T1" fmla="*/ 0 h 73"/>
                <a:gd name="T2" fmla="*/ 1 w 15"/>
                <a:gd name="T3" fmla="*/ 0 h 73"/>
                <a:gd name="T4" fmla="*/ 1 w 15"/>
                <a:gd name="T5" fmla="*/ 0 h 73"/>
                <a:gd name="T6" fmla="*/ 0 w 15"/>
                <a:gd name="T7" fmla="*/ 0 h 73"/>
                <a:gd name="T8" fmla="*/ 1 w 15"/>
                <a:gd name="T9" fmla="*/ 0 h 73"/>
                <a:gd name="T10" fmla="*/ 1 w 15"/>
                <a:gd name="T11" fmla="*/ 0 h 73"/>
                <a:gd name="T12" fmla="*/ 1 w 15"/>
                <a:gd name="T13" fmla="*/ 0 h 73"/>
                <a:gd name="T14" fmla="*/ 1 w 15"/>
                <a:gd name="T15" fmla="*/ 0 h 73"/>
                <a:gd name="T16" fmla="*/ 1 w 15"/>
                <a:gd name="T17" fmla="*/ 0 h 73"/>
                <a:gd name="T18" fmla="*/ 1 w 15"/>
                <a:gd name="T19" fmla="*/ 0 h 73"/>
                <a:gd name="T20" fmla="*/ 1 w 15"/>
                <a:gd name="T21" fmla="*/ 0 h 73"/>
                <a:gd name="T22" fmla="*/ 1 w 15"/>
                <a:gd name="T23" fmla="*/ 0 h 73"/>
                <a:gd name="T24" fmla="*/ 1 w 15"/>
                <a:gd name="T25" fmla="*/ 0 h 73"/>
                <a:gd name="T26" fmla="*/ 1 w 15"/>
                <a:gd name="T27" fmla="*/ 0 h 73"/>
                <a:gd name="T28" fmla="*/ 1 w 15"/>
                <a:gd name="T29" fmla="*/ 0 h 73"/>
                <a:gd name="T30" fmla="*/ 1 w 15"/>
                <a:gd name="T31" fmla="*/ 0 h 73"/>
                <a:gd name="T32" fmla="*/ 1 w 15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73"/>
                <a:gd name="T53" fmla="*/ 15 w 15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73">
                  <a:moveTo>
                    <a:pt x="8" y="0"/>
                  </a:moveTo>
                  <a:lnTo>
                    <a:pt x="6" y="4"/>
                  </a:lnTo>
                  <a:lnTo>
                    <a:pt x="3" y="13"/>
                  </a:lnTo>
                  <a:lnTo>
                    <a:pt x="0" y="24"/>
                  </a:lnTo>
                  <a:lnTo>
                    <a:pt x="4" y="35"/>
                  </a:lnTo>
                  <a:lnTo>
                    <a:pt x="6" y="39"/>
                  </a:lnTo>
                  <a:lnTo>
                    <a:pt x="11" y="50"/>
                  </a:lnTo>
                  <a:lnTo>
                    <a:pt x="13" y="62"/>
                  </a:lnTo>
                  <a:lnTo>
                    <a:pt x="13" y="73"/>
                  </a:lnTo>
                  <a:lnTo>
                    <a:pt x="14" y="69"/>
                  </a:lnTo>
                  <a:lnTo>
                    <a:pt x="15" y="61"/>
                  </a:lnTo>
                  <a:lnTo>
                    <a:pt x="15" y="48"/>
                  </a:lnTo>
                  <a:lnTo>
                    <a:pt x="11" y="35"/>
                  </a:lnTo>
                  <a:lnTo>
                    <a:pt x="10" y="31"/>
                  </a:lnTo>
                  <a:lnTo>
                    <a:pt x="7" y="22"/>
                  </a:lnTo>
                  <a:lnTo>
                    <a:pt x="6" y="1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7" name="Freeform 79"/>
            <p:cNvSpPr>
              <a:spLocks/>
            </p:cNvSpPr>
            <p:nvPr/>
          </p:nvSpPr>
          <p:spPr bwMode="auto">
            <a:xfrm>
              <a:off x="620" y="2787"/>
              <a:ext cx="40" cy="15"/>
            </a:xfrm>
            <a:custGeom>
              <a:avLst/>
              <a:gdLst>
                <a:gd name="T0" fmla="*/ 0 w 81"/>
                <a:gd name="T1" fmla="*/ 0 h 30"/>
                <a:gd name="T2" fmla="*/ 0 w 81"/>
                <a:gd name="T3" fmla="*/ 1 h 30"/>
                <a:gd name="T4" fmla="*/ 0 w 81"/>
                <a:gd name="T5" fmla="*/ 1 h 30"/>
                <a:gd name="T6" fmla="*/ 0 w 81"/>
                <a:gd name="T7" fmla="*/ 1 h 30"/>
                <a:gd name="T8" fmla="*/ 0 w 81"/>
                <a:gd name="T9" fmla="*/ 1 h 30"/>
                <a:gd name="T10" fmla="*/ 0 w 81"/>
                <a:gd name="T11" fmla="*/ 1 h 30"/>
                <a:gd name="T12" fmla="*/ 0 w 81"/>
                <a:gd name="T13" fmla="*/ 1 h 30"/>
                <a:gd name="T14" fmla="*/ 0 w 81"/>
                <a:gd name="T15" fmla="*/ 1 h 30"/>
                <a:gd name="T16" fmla="*/ 0 w 81"/>
                <a:gd name="T17" fmla="*/ 1 h 30"/>
                <a:gd name="T18" fmla="*/ 0 w 81"/>
                <a:gd name="T19" fmla="*/ 1 h 30"/>
                <a:gd name="T20" fmla="*/ 0 w 81"/>
                <a:gd name="T21" fmla="*/ 1 h 30"/>
                <a:gd name="T22" fmla="*/ 0 w 81"/>
                <a:gd name="T23" fmla="*/ 1 h 30"/>
                <a:gd name="T24" fmla="*/ 0 w 81"/>
                <a:gd name="T25" fmla="*/ 1 h 30"/>
                <a:gd name="T26" fmla="*/ 0 w 81"/>
                <a:gd name="T27" fmla="*/ 1 h 30"/>
                <a:gd name="T28" fmla="*/ 0 w 81"/>
                <a:gd name="T29" fmla="*/ 1 h 30"/>
                <a:gd name="T30" fmla="*/ 0 w 81"/>
                <a:gd name="T31" fmla="*/ 1 h 30"/>
                <a:gd name="T32" fmla="*/ 0 w 81"/>
                <a:gd name="T33" fmla="*/ 1 h 30"/>
                <a:gd name="T34" fmla="*/ 0 w 81"/>
                <a:gd name="T35" fmla="*/ 1 h 30"/>
                <a:gd name="T36" fmla="*/ 0 w 81"/>
                <a:gd name="T37" fmla="*/ 1 h 30"/>
                <a:gd name="T38" fmla="*/ 0 w 81"/>
                <a:gd name="T39" fmla="*/ 1 h 30"/>
                <a:gd name="T40" fmla="*/ 0 w 81"/>
                <a:gd name="T41" fmla="*/ 1 h 30"/>
                <a:gd name="T42" fmla="*/ 0 w 81"/>
                <a:gd name="T43" fmla="*/ 1 h 30"/>
                <a:gd name="T44" fmla="*/ 0 w 81"/>
                <a:gd name="T45" fmla="*/ 1 h 30"/>
                <a:gd name="T46" fmla="*/ 0 w 81"/>
                <a:gd name="T47" fmla="*/ 1 h 30"/>
                <a:gd name="T48" fmla="*/ 0 w 81"/>
                <a:gd name="T49" fmla="*/ 1 h 30"/>
                <a:gd name="T50" fmla="*/ 0 w 81"/>
                <a:gd name="T51" fmla="*/ 1 h 30"/>
                <a:gd name="T52" fmla="*/ 0 w 81"/>
                <a:gd name="T53" fmla="*/ 1 h 30"/>
                <a:gd name="T54" fmla="*/ 0 w 81"/>
                <a:gd name="T55" fmla="*/ 1 h 30"/>
                <a:gd name="T56" fmla="*/ 0 w 81"/>
                <a:gd name="T57" fmla="*/ 1 h 30"/>
                <a:gd name="T58" fmla="*/ 0 w 81"/>
                <a:gd name="T59" fmla="*/ 1 h 30"/>
                <a:gd name="T60" fmla="*/ 0 w 81"/>
                <a:gd name="T61" fmla="*/ 1 h 30"/>
                <a:gd name="T62" fmla="*/ 0 w 81"/>
                <a:gd name="T63" fmla="*/ 1 h 30"/>
                <a:gd name="T64" fmla="*/ 0 w 81"/>
                <a:gd name="T65" fmla="*/ 1 h 30"/>
                <a:gd name="T66" fmla="*/ 0 w 81"/>
                <a:gd name="T67" fmla="*/ 1 h 30"/>
                <a:gd name="T68" fmla="*/ 0 w 81"/>
                <a:gd name="T69" fmla="*/ 1 h 30"/>
                <a:gd name="T70" fmla="*/ 0 w 81"/>
                <a:gd name="T71" fmla="*/ 1 h 30"/>
                <a:gd name="T72" fmla="*/ 0 w 81"/>
                <a:gd name="T73" fmla="*/ 0 h 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1"/>
                <a:gd name="T112" fmla="*/ 0 h 30"/>
                <a:gd name="T113" fmla="*/ 81 w 81"/>
                <a:gd name="T114" fmla="*/ 30 h 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1" h="30">
                  <a:moveTo>
                    <a:pt x="12" y="0"/>
                  </a:moveTo>
                  <a:lnTo>
                    <a:pt x="8" y="2"/>
                  </a:lnTo>
                  <a:lnTo>
                    <a:pt x="3" y="8"/>
                  </a:lnTo>
                  <a:lnTo>
                    <a:pt x="0" y="16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4" y="23"/>
                  </a:lnTo>
                  <a:lnTo>
                    <a:pt x="19" y="22"/>
                  </a:lnTo>
                  <a:lnTo>
                    <a:pt x="23" y="21"/>
                  </a:lnTo>
                  <a:lnTo>
                    <a:pt x="29" y="21"/>
                  </a:lnTo>
                  <a:lnTo>
                    <a:pt x="35" y="22"/>
                  </a:lnTo>
                  <a:lnTo>
                    <a:pt x="41" y="24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52" y="30"/>
                  </a:lnTo>
                  <a:lnTo>
                    <a:pt x="58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5" y="27"/>
                  </a:lnTo>
                  <a:lnTo>
                    <a:pt x="81" y="24"/>
                  </a:lnTo>
                  <a:lnTo>
                    <a:pt x="80" y="24"/>
                  </a:lnTo>
                  <a:lnTo>
                    <a:pt x="75" y="24"/>
                  </a:lnTo>
                  <a:lnTo>
                    <a:pt x="69" y="23"/>
                  </a:lnTo>
                  <a:lnTo>
                    <a:pt x="62" y="23"/>
                  </a:lnTo>
                  <a:lnTo>
                    <a:pt x="56" y="22"/>
                  </a:lnTo>
                  <a:lnTo>
                    <a:pt x="47" y="19"/>
                  </a:lnTo>
                  <a:lnTo>
                    <a:pt x="39" y="17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28" y="16"/>
                  </a:lnTo>
                  <a:lnTo>
                    <a:pt x="21" y="17"/>
                  </a:lnTo>
                  <a:lnTo>
                    <a:pt x="15" y="17"/>
                  </a:lnTo>
                  <a:lnTo>
                    <a:pt x="9" y="16"/>
                  </a:lnTo>
                  <a:lnTo>
                    <a:pt x="6" y="12"/>
                  </a:lnTo>
                  <a:lnTo>
                    <a:pt x="7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8" name="Freeform 80"/>
            <p:cNvSpPr>
              <a:spLocks/>
            </p:cNvSpPr>
            <p:nvPr/>
          </p:nvSpPr>
          <p:spPr bwMode="auto">
            <a:xfrm>
              <a:off x="511" y="2790"/>
              <a:ext cx="31" cy="52"/>
            </a:xfrm>
            <a:custGeom>
              <a:avLst/>
              <a:gdLst>
                <a:gd name="T0" fmla="*/ 1 w 62"/>
                <a:gd name="T1" fmla="*/ 0 h 103"/>
                <a:gd name="T2" fmla="*/ 1 w 62"/>
                <a:gd name="T3" fmla="*/ 1 h 103"/>
                <a:gd name="T4" fmla="*/ 1 w 62"/>
                <a:gd name="T5" fmla="*/ 1 h 103"/>
                <a:gd name="T6" fmla="*/ 1 w 62"/>
                <a:gd name="T7" fmla="*/ 1 h 103"/>
                <a:gd name="T8" fmla="*/ 1 w 62"/>
                <a:gd name="T9" fmla="*/ 1 h 103"/>
                <a:gd name="T10" fmla="*/ 1 w 62"/>
                <a:gd name="T11" fmla="*/ 1 h 103"/>
                <a:gd name="T12" fmla="*/ 1 w 62"/>
                <a:gd name="T13" fmla="*/ 1 h 103"/>
                <a:gd name="T14" fmla="*/ 1 w 62"/>
                <a:gd name="T15" fmla="*/ 1 h 103"/>
                <a:gd name="T16" fmla="*/ 0 w 62"/>
                <a:gd name="T17" fmla="*/ 1 h 103"/>
                <a:gd name="T18" fmla="*/ 1 w 62"/>
                <a:gd name="T19" fmla="*/ 1 h 103"/>
                <a:gd name="T20" fmla="*/ 1 w 62"/>
                <a:gd name="T21" fmla="*/ 1 h 103"/>
                <a:gd name="T22" fmla="*/ 1 w 62"/>
                <a:gd name="T23" fmla="*/ 1 h 103"/>
                <a:gd name="T24" fmla="*/ 1 w 62"/>
                <a:gd name="T25" fmla="*/ 1 h 103"/>
                <a:gd name="T26" fmla="*/ 1 w 62"/>
                <a:gd name="T27" fmla="*/ 1 h 103"/>
                <a:gd name="T28" fmla="*/ 1 w 62"/>
                <a:gd name="T29" fmla="*/ 1 h 103"/>
                <a:gd name="T30" fmla="*/ 1 w 62"/>
                <a:gd name="T31" fmla="*/ 1 h 103"/>
                <a:gd name="T32" fmla="*/ 1 w 62"/>
                <a:gd name="T33" fmla="*/ 0 h 1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03"/>
                <a:gd name="T53" fmla="*/ 62 w 62"/>
                <a:gd name="T54" fmla="*/ 103 h 10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03">
                  <a:moveTo>
                    <a:pt x="62" y="0"/>
                  </a:moveTo>
                  <a:lnTo>
                    <a:pt x="62" y="3"/>
                  </a:lnTo>
                  <a:lnTo>
                    <a:pt x="61" y="11"/>
                  </a:lnTo>
                  <a:lnTo>
                    <a:pt x="59" y="25"/>
                  </a:lnTo>
                  <a:lnTo>
                    <a:pt x="55" y="40"/>
                  </a:lnTo>
                  <a:lnTo>
                    <a:pt x="48" y="57"/>
                  </a:lnTo>
                  <a:lnTo>
                    <a:pt x="36" y="75"/>
                  </a:lnTo>
                  <a:lnTo>
                    <a:pt x="20" y="91"/>
                  </a:lnTo>
                  <a:lnTo>
                    <a:pt x="0" y="103"/>
                  </a:lnTo>
                  <a:lnTo>
                    <a:pt x="2" y="100"/>
                  </a:lnTo>
                  <a:lnTo>
                    <a:pt x="10" y="92"/>
                  </a:lnTo>
                  <a:lnTo>
                    <a:pt x="19" y="79"/>
                  </a:lnTo>
                  <a:lnTo>
                    <a:pt x="31" y="64"/>
                  </a:lnTo>
                  <a:lnTo>
                    <a:pt x="42" y="47"/>
                  </a:lnTo>
                  <a:lnTo>
                    <a:pt x="53" y="30"/>
                  </a:lnTo>
                  <a:lnTo>
                    <a:pt x="59" y="1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29" name="Freeform 81"/>
            <p:cNvSpPr>
              <a:spLocks/>
            </p:cNvSpPr>
            <p:nvPr/>
          </p:nvSpPr>
          <p:spPr bwMode="auto">
            <a:xfrm>
              <a:off x="603" y="2805"/>
              <a:ext cx="6" cy="9"/>
            </a:xfrm>
            <a:custGeom>
              <a:avLst/>
              <a:gdLst>
                <a:gd name="T0" fmla="*/ 1 w 11"/>
                <a:gd name="T1" fmla="*/ 0 h 17"/>
                <a:gd name="T2" fmla="*/ 1 w 11"/>
                <a:gd name="T3" fmla="*/ 1 h 17"/>
                <a:gd name="T4" fmla="*/ 1 w 11"/>
                <a:gd name="T5" fmla="*/ 1 h 17"/>
                <a:gd name="T6" fmla="*/ 1 w 11"/>
                <a:gd name="T7" fmla="*/ 1 h 17"/>
                <a:gd name="T8" fmla="*/ 1 w 11"/>
                <a:gd name="T9" fmla="*/ 1 h 17"/>
                <a:gd name="T10" fmla="*/ 1 w 11"/>
                <a:gd name="T11" fmla="*/ 1 h 17"/>
                <a:gd name="T12" fmla="*/ 0 w 11"/>
                <a:gd name="T13" fmla="*/ 1 h 17"/>
                <a:gd name="T14" fmla="*/ 1 w 11"/>
                <a:gd name="T15" fmla="*/ 1 h 17"/>
                <a:gd name="T16" fmla="*/ 1 w 11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7"/>
                <a:gd name="T29" fmla="*/ 11 w 11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7">
                  <a:moveTo>
                    <a:pt x="11" y="0"/>
                  </a:moveTo>
                  <a:lnTo>
                    <a:pt x="9" y="1"/>
                  </a:lnTo>
                  <a:lnTo>
                    <a:pt x="6" y="3"/>
                  </a:lnTo>
                  <a:lnTo>
                    <a:pt x="2" y="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1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0" name="Freeform 82"/>
            <p:cNvSpPr>
              <a:spLocks/>
            </p:cNvSpPr>
            <p:nvPr/>
          </p:nvSpPr>
          <p:spPr bwMode="auto">
            <a:xfrm>
              <a:off x="608" y="2809"/>
              <a:ext cx="50" cy="10"/>
            </a:xfrm>
            <a:custGeom>
              <a:avLst/>
              <a:gdLst>
                <a:gd name="T0" fmla="*/ 0 w 99"/>
                <a:gd name="T1" fmla="*/ 0 h 18"/>
                <a:gd name="T2" fmla="*/ 1 w 99"/>
                <a:gd name="T3" fmla="*/ 1 h 18"/>
                <a:gd name="T4" fmla="*/ 1 w 99"/>
                <a:gd name="T5" fmla="*/ 1 h 18"/>
                <a:gd name="T6" fmla="*/ 1 w 99"/>
                <a:gd name="T7" fmla="*/ 1 h 18"/>
                <a:gd name="T8" fmla="*/ 1 w 99"/>
                <a:gd name="T9" fmla="*/ 1 h 18"/>
                <a:gd name="T10" fmla="*/ 1 w 99"/>
                <a:gd name="T11" fmla="*/ 1 h 18"/>
                <a:gd name="T12" fmla="*/ 1 w 99"/>
                <a:gd name="T13" fmla="*/ 1 h 18"/>
                <a:gd name="T14" fmla="*/ 1 w 99"/>
                <a:gd name="T15" fmla="*/ 1 h 18"/>
                <a:gd name="T16" fmla="*/ 1 w 99"/>
                <a:gd name="T17" fmla="*/ 1 h 18"/>
                <a:gd name="T18" fmla="*/ 1 w 99"/>
                <a:gd name="T19" fmla="*/ 1 h 18"/>
                <a:gd name="T20" fmla="*/ 1 w 99"/>
                <a:gd name="T21" fmla="*/ 1 h 18"/>
                <a:gd name="T22" fmla="*/ 1 w 99"/>
                <a:gd name="T23" fmla="*/ 1 h 18"/>
                <a:gd name="T24" fmla="*/ 1 w 99"/>
                <a:gd name="T25" fmla="*/ 1 h 18"/>
                <a:gd name="T26" fmla="*/ 1 w 99"/>
                <a:gd name="T27" fmla="*/ 1 h 18"/>
                <a:gd name="T28" fmla="*/ 1 w 99"/>
                <a:gd name="T29" fmla="*/ 1 h 18"/>
                <a:gd name="T30" fmla="*/ 1 w 99"/>
                <a:gd name="T31" fmla="*/ 1 h 18"/>
                <a:gd name="T32" fmla="*/ 0 w 9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9"/>
                <a:gd name="T52" fmla="*/ 0 h 18"/>
                <a:gd name="T53" fmla="*/ 99 w 9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9" h="18">
                  <a:moveTo>
                    <a:pt x="0" y="0"/>
                  </a:moveTo>
                  <a:lnTo>
                    <a:pt x="3" y="1"/>
                  </a:lnTo>
                  <a:lnTo>
                    <a:pt x="9" y="3"/>
                  </a:lnTo>
                  <a:lnTo>
                    <a:pt x="20" y="7"/>
                  </a:lnTo>
                  <a:lnTo>
                    <a:pt x="34" y="10"/>
                  </a:lnTo>
                  <a:lnTo>
                    <a:pt x="49" y="14"/>
                  </a:lnTo>
                  <a:lnTo>
                    <a:pt x="66" y="15"/>
                  </a:lnTo>
                  <a:lnTo>
                    <a:pt x="82" y="15"/>
                  </a:lnTo>
                  <a:lnTo>
                    <a:pt x="99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1" y="16"/>
                  </a:lnTo>
                  <a:lnTo>
                    <a:pt x="69" y="18"/>
                  </a:lnTo>
                  <a:lnTo>
                    <a:pt x="54" y="18"/>
                  </a:lnTo>
                  <a:lnTo>
                    <a:pt x="37" y="16"/>
                  </a:lnTo>
                  <a:lnTo>
                    <a:pt x="1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1" name="Freeform 83"/>
            <p:cNvSpPr>
              <a:spLocks/>
            </p:cNvSpPr>
            <p:nvPr/>
          </p:nvSpPr>
          <p:spPr bwMode="auto">
            <a:xfrm>
              <a:off x="624" y="2824"/>
              <a:ext cx="22" cy="6"/>
            </a:xfrm>
            <a:custGeom>
              <a:avLst/>
              <a:gdLst>
                <a:gd name="T0" fmla="*/ 0 w 45"/>
                <a:gd name="T1" fmla="*/ 1 h 12"/>
                <a:gd name="T2" fmla="*/ 0 w 45"/>
                <a:gd name="T3" fmla="*/ 1 h 12"/>
                <a:gd name="T4" fmla="*/ 0 w 45"/>
                <a:gd name="T5" fmla="*/ 1 h 12"/>
                <a:gd name="T6" fmla="*/ 0 w 45"/>
                <a:gd name="T7" fmla="*/ 1 h 12"/>
                <a:gd name="T8" fmla="*/ 0 w 45"/>
                <a:gd name="T9" fmla="*/ 1 h 12"/>
                <a:gd name="T10" fmla="*/ 0 w 45"/>
                <a:gd name="T11" fmla="*/ 1 h 12"/>
                <a:gd name="T12" fmla="*/ 0 w 45"/>
                <a:gd name="T13" fmla="*/ 1 h 12"/>
                <a:gd name="T14" fmla="*/ 0 w 45"/>
                <a:gd name="T15" fmla="*/ 1 h 12"/>
                <a:gd name="T16" fmla="*/ 0 w 45"/>
                <a:gd name="T17" fmla="*/ 0 h 12"/>
                <a:gd name="T18" fmla="*/ 0 w 45"/>
                <a:gd name="T19" fmla="*/ 1 h 12"/>
                <a:gd name="T20" fmla="*/ 0 w 45"/>
                <a:gd name="T21" fmla="*/ 1 h 12"/>
                <a:gd name="T22" fmla="*/ 0 w 45"/>
                <a:gd name="T23" fmla="*/ 1 h 12"/>
                <a:gd name="T24" fmla="*/ 0 w 45"/>
                <a:gd name="T25" fmla="*/ 1 h 12"/>
                <a:gd name="T26" fmla="*/ 0 w 45"/>
                <a:gd name="T27" fmla="*/ 1 h 12"/>
                <a:gd name="T28" fmla="*/ 0 w 45"/>
                <a:gd name="T29" fmla="*/ 1 h 12"/>
                <a:gd name="T30" fmla="*/ 0 w 45"/>
                <a:gd name="T31" fmla="*/ 1 h 12"/>
                <a:gd name="T32" fmla="*/ 0 w 45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2"/>
                <a:gd name="T53" fmla="*/ 45 w 45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2">
                  <a:moveTo>
                    <a:pt x="0" y="3"/>
                  </a:moveTo>
                  <a:lnTo>
                    <a:pt x="1" y="3"/>
                  </a:lnTo>
                  <a:lnTo>
                    <a:pt x="5" y="3"/>
                  </a:lnTo>
                  <a:lnTo>
                    <a:pt x="10" y="3"/>
                  </a:lnTo>
                  <a:lnTo>
                    <a:pt x="16" y="3"/>
                  </a:lnTo>
                  <a:lnTo>
                    <a:pt x="23" y="3"/>
                  </a:lnTo>
                  <a:lnTo>
                    <a:pt x="31" y="3"/>
                  </a:lnTo>
                  <a:lnTo>
                    <a:pt x="38" y="2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4" y="4"/>
                  </a:lnTo>
                  <a:lnTo>
                    <a:pt x="41" y="7"/>
                  </a:lnTo>
                  <a:lnTo>
                    <a:pt x="37" y="10"/>
                  </a:lnTo>
                  <a:lnTo>
                    <a:pt x="31" y="12"/>
                  </a:lnTo>
                  <a:lnTo>
                    <a:pt x="23" y="12"/>
                  </a:lnTo>
                  <a:lnTo>
                    <a:pt x="13" y="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2" name="Freeform 84"/>
            <p:cNvSpPr>
              <a:spLocks/>
            </p:cNvSpPr>
            <p:nvPr/>
          </p:nvSpPr>
          <p:spPr bwMode="auto">
            <a:xfrm>
              <a:off x="579" y="2752"/>
              <a:ext cx="14" cy="3"/>
            </a:xfrm>
            <a:custGeom>
              <a:avLst/>
              <a:gdLst>
                <a:gd name="T0" fmla="*/ 0 w 27"/>
                <a:gd name="T1" fmla="*/ 0 h 5"/>
                <a:gd name="T2" fmla="*/ 1 w 27"/>
                <a:gd name="T3" fmla="*/ 1 h 5"/>
                <a:gd name="T4" fmla="*/ 1 w 27"/>
                <a:gd name="T5" fmla="*/ 1 h 5"/>
                <a:gd name="T6" fmla="*/ 1 w 27"/>
                <a:gd name="T7" fmla="*/ 1 h 5"/>
                <a:gd name="T8" fmla="*/ 1 w 27"/>
                <a:gd name="T9" fmla="*/ 1 h 5"/>
                <a:gd name="T10" fmla="*/ 1 w 27"/>
                <a:gd name="T11" fmla="*/ 1 h 5"/>
                <a:gd name="T12" fmla="*/ 1 w 27"/>
                <a:gd name="T13" fmla="*/ 1 h 5"/>
                <a:gd name="T14" fmla="*/ 1 w 27"/>
                <a:gd name="T15" fmla="*/ 1 h 5"/>
                <a:gd name="T16" fmla="*/ 0 w 27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5"/>
                <a:gd name="T29" fmla="*/ 27 w 27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5">
                  <a:moveTo>
                    <a:pt x="0" y="0"/>
                  </a:moveTo>
                  <a:lnTo>
                    <a:pt x="2" y="2"/>
                  </a:lnTo>
                  <a:lnTo>
                    <a:pt x="7" y="5"/>
                  </a:lnTo>
                  <a:lnTo>
                    <a:pt x="16" y="5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18" y="2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3" name="Freeform 85"/>
            <p:cNvSpPr>
              <a:spLocks/>
            </p:cNvSpPr>
            <p:nvPr/>
          </p:nvSpPr>
          <p:spPr bwMode="auto">
            <a:xfrm>
              <a:off x="580" y="2756"/>
              <a:ext cx="14" cy="3"/>
            </a:xfrm>
            <a:custGeom>
              <a:avLst/>
              <a:gdLst>
                <a:gd name="T0" fmla="*/ 0 w 27"/>
                <a:gd name="T1" fmla="*/ 0 h 5"/>
                <a:gd name="T2" fmla="*/ 1 w 27"/>
                <a:gd name="T3" fmla="*/ 1 h 5"/>
                <a:gd name="T4" fmla="*/ 1 w 27"/>
                <a:gd name="T5" fmla="*/ 1 h 5"/>
                <a:gd name="T6" fmla="*/ 1 w 27"/>
                <a:gd name="T7" fmla="*/ 1 h 5"/>
                <a:gd name="T8" fmla="*/ 1 w 27"/>
                <a:gd name="T9" fmla="*/ 1 h 5"/>
                <a:gd name="T10" fmla="*/ 1 w 27"/>
                <a:gd name="T11" fmla="*/ 1 h 5"/>
                <a:gd name="T12" fmla="*/ 1 w 27"/>
                <a:gd name="T13" fmla="*/ 1 h 5"/>
                <a:gd name="T14" fmla="*/ 1 w 27"/>
                <a:gd name="T15" fmla="*/ 1 h 5"/>
                <a:gd name="T16" fmla="*/ 0 w 27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5"/>
                <a:gd name="T29" fmla="*/ 27 w 27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5">
                  <a:moveTo>
                    <a:pt x="0" y="0"/>
                  </a:moveTo>
                  <a:lnTo>
                    <a:pt x="2" y="2"/>
                  </a:lnTo>
                  <a:lnTo>
                    <a:pt x="7" y="5"/>
                  </a:lnTo>
                  <a:lnTo>
                    <a:pt x="16" y="5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18" y="2"/>
                  </a:lnTo>
                  <a:lnTo>
                    <a:pt x="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4" name="Freeform 86"/>
            <p:cNvSpPr>
              <a:spLocks/>
            </p:cNvSpPr>
            <p:nvPr/>
          </p:nvSpPr>
          <p:spPr bwMode="auto">
            <a:xfrm>
              <a:off x="612" y="2790"/>
              <a:ext cx="10" cy="12"/>
            </a:xfrm>
            <a:custGeom>
              <a:avLst/>
              <a:gdLst>
                <a:gd name="T0" fmla="*/ 0 w 21"/>
                <a:gd name="T1" fmla="*/ 1 h 23"/>
                <a:gd name="T2" fmla="*/ 0 w 21"/>
                <a:gd name="T3" fmla="*/ 1 h 23"/>
                <a:gd name="T4" fmla="*/ 0 w 21"/>
                <a:gd name="T5" fmla="*/ 1 h 23"/>
                <a:gd name="T6" fmla="*/ 0 w 21"/>
                <a:gd name="T7" fmla="*/ 1 h 23"/>
                <a:gd name="T8" fmla="*/ 0 w 21"/>
                <a:gd name="T9" fmla="*/ 0 h 23"/>
                <a:gd name="T10" fmla="*/ 0 w 2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"/>
                <a:gd name="T20" fmla="*/ 21 w 2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">
                  <a:moveTo>
                    <a:pt x="0" y="23"/>
                  </a:moveTo>
                  <a:lnTo>
                    <a:pt x="2" y="22"/>
                  </a:lnTo>
                  <a:lnTo>
                    <a:pt x="9" y="16"/>
                  </a:lnTo>
                  <a:lnTo>
                    <a:pt x="16" y="9"/>
                  </a:lnTo>
                  <a:lnTo>
                    <a:pt x="21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5" name="Freeform 87"/>
            <p:cNvSpPr>
              <a:spLocks/>
            </p:cNvSpPr>
            <p:nvPr/>
          </p:nvSpPr>
          <p:spPr bwMode="auto">
            <a:xfrm>
              <a:off x="534" y="2840"/>
              <a:ext cx="130" cy="34"/>
            </a:xfrm>
            <a:custGeom>
              <a:avLst/>
              <a:gdLst>
                <a:gd name="T0" fmla="*/ 0 w 260"/>
                <a:gd name="T1" fmla="*/ 0 h 69"/>
                <a:gd name="T2" fmla="*/ 1 w 260"/>
                <a:gd name="T3" fmla="*/ 0 h 69"/>
                <a:gd name="T4" fmla="*/ 1 w 260"/>
                <a:gd name="T5" fmla="*/ 0 h 69"/>
                <a:gd name="T6" fmla="*/ 1 w 260"/>
                <a:gd name="T7" fmla="*/ 0 h 69"/>
                <a:gd name="T8" fmla="*/ 1 w 260"/>
                <a:gd name="T9" fmla="*/ 0 h 69"/>
                <a:gd name="T10" fmla="*/ 1 w 260"/>
                <a:gd name="T11" fmla="*/ 0 h 69"/>
                <a:gd name="T12" fmla="*/ 1 w 260"/>
                <a:gd name="T13" fmla="*/ 0 h 69"/>
                <a:gd name="T14" fmla="*/ 1 w 260"/>
                <a:gd name="T15" fmla="*/ 0 h 69"/>
                <a:gd name="T16" fmla="*/ 1 w 260"/>
                <a:gd name="T17" fmla="*/ 0 h 69"/>
                <a:gd name="T18" fmla="*/ 1 w 260"/>
                <a:gd name="T19" fmla="*/ 0 h 69"/>
                <a:gd name="T20" fmla="*/ 1 w 260"/>
                <a:gd name="T21" fmla="*/ 0 h 69"/>
                <a:gd name="T22" fmla="*/ 1 w 260"/>
                <a:gd name="T23" fmla="*/ 0 h 69"/>
                <a:gd name="T24" fmla="*/ 1 w 260"/>
                <a:gd name="T25" fmla="*/ 0 h 69"/>
                <a:gd name="T26" fmla="*/ 1 w 260"/>
                <a:gd name="T27" fmla="*/ 0 h 69"/>
                <a:gd name="T28" fmla="*/ 1 w 260"/>
                <a:gd name="T29" fmla="*/ 0 h 69"/>
                <a:gd name="T30" fmla="*/ 1 w 260"/>
                <a:gd name="T31" fmla="*/ 0 h 69"/>
                <a:gd name="T32" fmla="*/ 1 w 260"/>
                <a:gd name="T33" fmla="*/ 0 h 69"/>
                <a:gd name="T34" fmla="*/ 1 w 260"/>
                <a:gd name="T35" fmla="*/ 0 h 69"/>
                <a:gd name="T36" fmla="*/ 1 w 260"/>
                <a:gd name="T37" fmla="*/ 0 h 69"/>
                <a:gd name="T38" fmla="*/ 1 w 260"/>
                <a:gd name="T39" fmla="*/ 0 h 69"/>
                <a:gd name="T40" fmla="*/ 1 w 260"/>
                <a:gd name="T41" fmla="*/ 0 h 69"/>
                <a:gd name="T42" fmla="*/ 1 w 260"/>
                <a:gd name="T43" fmla="*/ 0 h 69"/>
                <a:gd name="T44" fmla="*/ 1 w 260"/>
                <a:gd name="T45" fmla="*/ 0 h 69"/>
                <a:gd name="T46" fmla="*/ 1 w 260"/>
                <a:gd name="T47" fmla="*/ 0 h 69"/>
                <a:gd name="T48" fmla="*/ 1 w 260"/>
                <a:gd name="T49" fmla="*/ 0 h 69"/>
                <a:gd name="T50" fmla="*/ 1 w 260"/>
                <a:gd name="T51" fmla="*/ 0 h 69"/>
                <a:gd name="T52" fmla="*/ 1 w 260"/>
                <a:gd name="T53" fmla="*/ 0 h 69"/>
                <a:gd name="T54" fmla="*/ 1 w 260"/>
                <a:gd name="T55" fmla="*/ 0 h 69"/>
                <a:gd name="T56" fmla="*/ 1 w 260"/>
                <a:gd name="T57" fmla="*/ 0 h 69"/>
                <a:gd name="T58" fmla="*/ 1 w 260"/>
                <a:gd name="T59" fmla="*/ 0 h 69"/>
                <a:gd name="T60" fmla="*/ 1 w 260"/>
                <a:gd name="T61" fmla="*/ 0 h 69"/>
                <a:gd name="T62" fmla="*/ 1 w 260"/>
                <a:gd name="T63" fmla="*/ 0 h 69"/>
                <a:gd name="T64" fmla="*/ 0 w 260"/>
                <a:gd name="T65" fmla="*/ 0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69"/>
                <a:gd name="T101" fmla="*/ 260 w 260"/>
                <a:gd name="T102" fmla="*/ 69 h 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69">
                  <a:moveTo>
                    <a:pt x="0" y="0"/>
                  </a:moveTo>
                  <a:lnTo>
                    <a:pt x="1" y="1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3" y="15"/>
                  </a:lnTo>
                  <a:lnTo>
                    <a:pt x="34" y="20"/>
                  </a:lnTo>
                  <a:lnTo>
                    <a:pt x="48" y="27"/>
                  </a:lnTo>
                  <a:lnTo>
                    <a:pt x="64" y="34"/>
                  </a:lnTo>
                  <a:lnTo>
                    <a:pt x="81" y="40"/>
                  </a:lnTo>
                  <a:lnTo>
                    <a:pt x="101" y="46"/>
                  </a:lnTo>
                  <a:lnTo>
                    <a:pt x="121" y="50"/>
                  </a:lnTo>
                  <a:lnTo>
                    <a:pt x="142" y="53"/>
                  </a:lnTo>
                  <a:lnTo>
                    <a:pt x="164" y="53"/>
                  </a:lnTo>
                  <a:lnTo>
                    <a:pt x="189" y="50"/>
                  </a:lnTo>
                  <a:lnTo>
                    <a:pt x="212" y="46"/>
                  </a:lnTo>
                  <a:lnTo>
                    <a:pt x="236" y="37"/>
                  </a:lnTo>
                  <a:lnTo>
                    <a:pt x="260" y="25"/>
                  </a:lnTo>
                  <a:lnTo>
                    <a:pt x="259" y="26"/>
                  </a:lnTo>
                  <a:lnTo>
                    <a:pt x="255" y="30"/>
                  </a:lnTo>
                  <a:lnTo>
                    <a:pt x="250" y="34"/>
                  </a:lnTo>
                  <a:lnTo>
                    <a:pt x="240" y="41"/>
                  </a:lnTo>
                  <a:lnTo>
                    <a:pt x="230" y="47"/>
                  </a:lnTo>
                  <a:lnTo>
                    <a:pt x="218" y="54"/>
                  </a:lnTo>
                  <a:lnTo>
                    <a:pt x="204" y="60"/>
                  </a:lnTo>
                  <a:lnTo>
                    <a:pt x="187" y="64"/>
                  </a:lnTo>
                  <a:lnTo>
                    <a:pt x="169" y="68"/>
                  </a:lnTo>
                  <a:lnTo>
                    <a:pt x="149" y="69"/>
                  </a:lnTo>
                  <a:lnTo>
                    <a:pt x="128" y="68"/>
                  </a:lnTo>
                  <a:lnTo>
                    <a:pt x="104" y="62"/>
                  </a:lnTo>
                  <a:lnTo>
                    <a:pt x="80" y="54"/>
                  </a:lnTo>
                  <a:lnTo>
                    <a:pt x="55" y="41"/>
                  </a:lnTo>
                  <a:lnTo>
                    <a:pt x="27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6" name="Freeform 88"/>
            <p:cNvSpPr>
              <a:spLocks/>
            </p:cNvSpPr>
            <p:nvPr/>
          </p:nvSpPr>
          <p:spPr bwMode="auto">
            <a:xfrm>
              <a:off x="422" y="2839"/>
              <a:ext cx="206" cy="49"/>
            </a:xfrm>
            <a:custGeom>
              <a:avLst/>
              <a:gdLst>
                <a:gd name="T0" fmla="*/ 0 w 412"/>
                <a:gd name="T1" fmla="*/ 1 h 98"/>
                <a:gd name="T2" fmla="*/ 1 w 412"/>
                <a:gd name="T3" fmla="*/ 1 h 98"/>
                <a:gd name="T4" fmla="*/ 1 w 412"/>
                <a:gd name="T5" fmla="*/ 1 h 98"/>
                <a:gd name="T6" fmla="*/ 1 w 412"/>
                <a:gd name="T7" fmla="*/ 1 h 98"/>
                <a:gd name="T8" fmla="*/ 1 w 412"/>
                <a:gd name="T9" fmla="*/ 1 h 98"/>
                <a:gd name="T10" fmla="*/ 1 w 412"/>
                <a:gd name="T11" fmla="*/ 1 h 98"/>
                <a:gd name="T12" fmla="*/ 1 w 412"/>
                <a:gd name="T13" fmla="*/ 1 h 98"/>
                <a:gd name="T14" fmla="*/ 1 w 412"/>
                <a:gd name="T15" fmla="*/ 1 h 98"/>
                <a:gd name="T16" fmla="*/ 1 w 412"/>
                <a:gd name="T17" fmla="*/ 1 h 98"/>
                <a:gd name="T18" fmla="*/ 1 w 412"/>
                <a:gd name="T19" fmla="*/ 0 h 98"/>
                <a:gd name="T20" fmla="*/ 1 w 412"/>
                <a:gd name="T21" fmla="*/ 0 h 98"/>
                <a:gd name="T22" fmla="*/ 1 w 412"/>
                <a:gd name="T23" fmla="*/ 1 h 98"/>
                <a:gd name="T24" fmla="*/ 1 w 412"/>
                <a:gd name="T25" fmla="*/ 1 h 98"/>
                <a:gd name="T26" fmla="*/ 1 w 412"/>
                <a:gd name="T27" fmla="*/ 1 h 98"/>
                <a:gd name="T28" fmla="*/ 1 w 412"/>
                <a:gd name="T29" fmla="*/ 1 h 98"/>
                <a:gd name="T30" fmla="*/ 1 w 412"/>
                <a:gd name="T31" fmla="*/ 1 h 98"/>
                <a:gd name="T32" fmla="*/ 1 w 412"/>
                <a:gd name="T33" fmla="*/ 1 h 98"/>
                <a:gd name="T34" fmla="*/ 1 w 412"/>
                <a:gd name="T35" fmla="*/ 1 h 98"/>
                <a:gd name="T36" fmla="*/ 1 w 412"/>
                <a:gd name="T37" fmla="*/ 1 h 98"/>
                <a:gd name="T38" fmla="*/ 1 w 412"/>
                <a:gd name="T39" fmla="*/ 1 h 98"/>
                <a:gd name="T40" fmla="*/ 1 w 412"/>
                <a:gd name="T41" fmla="*/ 1 h 98"/>
                <a:gd name="T42" fmla="*/ 1 w 412"/>
                <a:gd name="T43" fmla="*/ 1 h 98"/>
                <a:gd name="T44" fmla="*/ 1 w 412"/>
                <a:gd name="T45" fmla="*/ 1 h 98"/>
                <a:gd name="T46" fmla="*/ 2 w 412"/>
                <a:gd name="T47" fmla="*/ 1 h 98"/>
                <a:gd name="T48" fmla="*/ 2 w 412"/>
                <a:gd name="T49" fmla="*/ 1 h 98"/>
                <a:gd name="T50" fmla="*/ 2 w 412"/>
                <a:gd name="T51" fmla="*/ 1 h 98"/>
                <a:gd name="T52" fmla="*/ 2 w 412"/>
                <a:gd name="T53" fmla="*/ 1 h 98"/>
                <a:gd name="T54" fmla="*/ 2 w 412"/>
                <a:gd name="T55" fmla="*/ 1 h 98"/>
                <a:gd name="T56" fmla="*/ 2 w 412"/>
                <a:gd name="T57" fmla="*/ 1 h 98"/>
                <a:gd name="T58" fmla="*/ 2 w 412"/>
                <a:gd name="T59" fmla="*/ 1 h 98"/>
                <a:gd name="T60" fmla="*/ 2 w 412"/>
                <a:gd name="T61" fmla="*/ 1 h 98"/>
                <a:gd name="T62" fmla="*/ 2 w 412"/>
                <a:gd name="T63" fmla="*/ 1 h 98"/>
                <a:gd name="T64" fmla="*/ 2 w 412"/>
                <a:gd name="T65" fmla="*/ 1 h 98"/>
                <a:gd name="T66" fmla="*/ 2 w 412"/>
                <a:gd name="T67" fmla="*/ 1 h 98"/>
                <a:gd name="T68" fmla="*/ 2 w 412"/>
                <a:gd name="T69" fmla="*/ 1 h 98"/>
                <a:gd name="T70" fmla="*/ 2 w 412"/>
                <a:gd name="T71" fmla="*/ 1 h 98"/>
                <a:gd name="T72" fmla="*/ 2 w 412"/>
                <a:gd name="T73" fmla="*/ 1 h 98"/>
                <a:gd name="T74" fmla="*/ 2 w 412"/>
                <a:gd name="T75" fmla="*/ 1 h 98"/>
                <a:gd name="T76" fmla="*/ 2 w 412"/>
                <a:gd name="T77" fmla="*/ 1 h 98"/>
                <a:gd name="T78" fmla="*/ 2 w 412"/>
                <a:gd name="T79" fmla="*/ 1 h 98"/>
                <a:gd name="T80" fmla="*/ 2 w 412"/>
                <a:gd name="T81" fmla="*/ 1 h 98"/>
                <a:gd name="T82" fmla="*/ 2 w 412"/>
                <a:gd name="T83" fmla="*/ 1 h 98"/>
                <a:gd name="T84" fmla="*/ 2 w 412"/>
                <a:gd name="T85" fmla="*/ 1 h 98"/>
                <a:gd name="T86" fmla="*/ 2 w 412"/>
                <a:gd name="T87" fmla="*/ 1 h 98"/>
                <a:gd name="T88" fmla="*/ 2 w 412"/>
                <a:gd name="T89" fmla="*/ 1 h 98"/>
                <a:gd name="T90" fmla="*/ 1 w 412"/>
                <a:gd name="T91" fmla="*/ 1 h 98"/>
                <a:gd name="T92" fmla="*/ 1 w 412"/>
                <a:gd name="T93" fmla="*/ 1 h 98"/>
                <a:gd name="T94" fmla="*/ 1 w 412"/>
                <a:gd name="T95" fmla="*/ 1 h 98"/>
                <a:gd name="T96" fmla="*/ 1 w 412"/>
                <a:gd name="T97" fmla="*/ 1 h 98"/>
                <a:gd name="T98" fmla="*/ 1 w 412"/>
                <a:gd name="T99" fmla="*/ 1 h 98"/>
                <a:gd name="T100" fmla="*/ 1 w 412"/>
                <a:gd name="T101" fmla="*/ 1 h 98"/>
                <a:gd name="T102" fmla="*/ 1 w 412"/>
                <a:gd name="T103" fmla="*/ 1 h 98"/>
                <a:gd name="T104" fmla="*/ 1 w 412"/>
                <a:gd name="T105" fmla="*/ 1 h 98"/>
                <a:gd name="T106" fmla="*/ 1 w 412"/>
                <a:gd name="T107" fmla="*/ 1 h 98"/>
                <a:gd name="T108" fmla="*/ 1 w 412"/>
                <a:gd name="T109" fmla="*/ 1 h 98"/>
                <a:gd name="T110" fmla="*/ 1 w 412"/>
                <a:gd name="T111" fmla="*/ 1 h 98"/>
                <a:gd name="T112" fmla="*/ 0 w 412"/>
                <a:gd name="T113" fmla="*/ 1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2"/>
                <a:gd name="T172" fmla="*/ 0 h 98"/>
                <a:gd name="T173" fmla="*/ 412 w 412"/>
                <a:gd name="T174" fmla="*/ 98 h 9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2" h="98">
                  <a:moveTo>
                    <a:pt x="0" y="23"/>
                  </a:moveTo>
                  <a:lnTo>
                    <a:pt x="1" y="21"/>
                  </a:lnTo>
                  <a:lnTo>
                    <a:pt x="4" y="20"/>
                  </a:lnTo>
                  <a:lnTo>
                    <a:pt x="8" y="17"/>
                  </a:lnTo>
                  <a:lnTo>
                    <a:pt x="14" y="13"/>
                  </a:lnTo>
                  <a:lnTo>
                    <a:pt x="22" y="10"/>
                  </a:lnTo>
                  <a:lnTo>
                    <a:pt x="31" y="7"/>
                  </a:lnTo>
                  <a:lnTo>
                    <a:pt x="43" y="3"/>
                  </a:lnTo>
                  <a:lnTo>
                    <a:pt x="55" y="1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00" y="1"/>
                  </a:lnTo>
                  <a:lnTo>
                    <a:pt x="119" y="4"/>
                  </a:lnTo>
                  <a:lnTo>
                    <a:pt x="138" y="9"/>
                  </a:lnTo>
                  <a:lnTo>
                    <a:pt x="158" y="17"/>
                  </a:lnTo>
                  <a:lnTo>
                    <a:pt x="180" y="28"/>
                  </a:lnTo>
                  <a:lnTo>
                    <a:pt x="203" y="42"/>
                  </a:lnTo>
                  <a:lnTo>
                    <a:pt x="205" y="43"/>
                  </a:lnTo>
                  <a:lnTo>
                    <a:pt x="210" y="45"/>
                  </a:lnTo>
                  <a:lnTo>
                    <a:pt x="218" y="48"/>
                  </a:lnTo>
                  <a:lnTo>
                    <a:pt x="228" y="51"/>
                  </a:lnTo>
                  <a:lnTo>
                    <a:pt x="241" y="56"/>
                  </a:lnTo>
                  <a:lnTo>
                    <a:pt x="255" y="61"/>
                  </a:lnTo>
                  <a:lnTo>
                    <a:pt x="271" y="66"/>
                  </a:lnTo>
                  <a:lnTo>
                    <a:pt x="287" y="71"/>
                  </a:lnTo>
                  <a:lnTo>
                    <a:pt x="304" y="77"/>
                  </a:lnTo>
                  <a:lnTo>
                    <a:pt x="323" y="83"/>
                  </a:lnTo>
                  <a:lnTo>
                    <a:pt x="340" y="87"/>
                  </a:lnTo>
                  <a:lnTo>
                    <a:pt x="357" y="91"/>
                  </a:lnTo>
                  <a:lnTo>
                    <a:pt x="373" y="94"/>
                  </a:lnTo>
                  <a:lnTo>
                    <a:pt x="388" y="96"/>
                  </a:lnTo>
                  <a:lnTo>
                    <a:pt x="401" y="98"/>
                  </a:lnTo>
                  <a:lnTo>
                    <a:pt x="412" y="98"/>
                  </a:lnTo>
                  <a:lnTo>
                    <a:pt x="411" y="98"/>
                  </a:lnTo>
                  <a:lnTo>
                    <a:pt x="407" y="98"/>
                  </a:lnTo>
                  <a:lnTo>
                    <a:pt x="400" y="96"/>
                  </a:lnTo>
                  <a:lnTo>
                    <a:pt x="391" y="96"/>
                  </a:lnTo>
                  <a:lnTo>
                    <a:pt x="379" y="95"/>
                  </a:lnTo>
                  <a:lnTo>
                    <a:pt x="365" y="93"/>
                  </a:lnTo>
                  <a:lnTo>
                    <a:pt x="350" y="91"/>
                  </a:lnTo>
                  <a:lnTo>
                    <a:pt x="334" y="88"/>
                  </a:lnTo>
                  <a:lnTo>
                    <a:pt x="317" y="85"/>
                  </a:lnTo>
                  <a:lnTo>
                    <a:pt x="297" y="81"/>
                  </a:lnTo>
                  <a:lnTo>
                    <a:pt x="279" y="76"/>
                  </a:lnTo>
                  <a:lnTo>
                    <a:pt x="258" y="70"/>
                  </a:lnTo>
                  <a:lnTo>
                    <a:pt x="238" y="64"/>
                  </a:lnTo>
                  <a:lnTo>
                    <a:pt x="218" y="56"/>
                  </a:lnTo>
                  <a:lnTo>
                    <a:pt x="198" y="47"/>
                  </a:lnTo>
                  <a:lnTo>
                    <a:pt x="179" y="38"/>
                  </a:lnTo>
                  <a:lnTo>
                    <a:pt x="173" y="35"/>
                  </a:lnTo>
                  <a:lnTo>
                    <a:pt x="159" y="28"/>
                  </a:lnTo>
                  <a:lnTo>
                    <a:pt x="137" y="21"/>
                  </a:lnTo>
                  <a:lnTo>
                    <a:pt x="111" y="13"/>
                  </a:lnTo>
                  <a:lnTo>
                    <a:pt x="82" y="8"/>
                  </a:lnTo>
                  <a:lnTo>
                    <a:pt x="52" y="7"/>
                  </a:lnTo>
                  <a:lnTo>
                    <a:pt x="24" y="1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7" name="Freeform 89"/>
            <p:cNvSpPr>
              <a:spLocks/>
            </p:cNvSpPr>
            <p:nvPr/>
          </p:nvSpPr>
          <p:spPr bwMode="auto">
            <a:xfrm>
              <a:off x="556" y="2879"/>
              <a:ext cx="90" cy="28"/>
            </a:xfrm>
            <a:custGeom>
              <a:avLst/>
              <a:gdLst>
                <a:gd name="T0" fmla="*/ 0 w 180"/>
                <a:gd name="T1" fmla="*/ 0 h 57"/>
                <a:gd name="T2" fmla="*/ 1 w 180"/>
                <a:gd name="T3" fmla="*/ 0 h 57"/>
                <a:gd name="T4" fmla="*/ 1 w 180"/>
                <a:gd name="T5" fmla="*/ 0 h 57"/>
                <a:gd name="T6" fmla="*/ 1 w 180"/>
                <a:gd name="T7" fmla="*/ 0 h 57"/>
                <a:gd name="T8" fmla="*/ 1 w 180"/>
                <a:gd name="T9" fmla="*/ 0 h 57"/>
                <a:gd name="T10" fmla="*/ 1 w 180"/>
                <a:gd name="T11" fmla="*/ 0 h 57"/>
                <a:gd name="T12" fmla="*/ 1 w 180"/>
                <a:gd name="T13" fmla="*/ 0 h 57"/>
                <a:gd name="T14" fmla="*/ 1 w 180"/>
                <a:gd name="T15" fmla="*/ 0 h 57"/>
                <a:gd name="T16" fmla="*/ 1 w 180"/>
                <a:gd name="T17" fmla="*/ 0 h 57"/>
                <a:gd name="T18" fmla="*/ 1 w 180"/>
                <a:gd name="T19" fmla="*/ 0 h 57"/>
                <a:gd name="T20" fmla="*/ 1 w 180"/>
                <a:gd name="T21" fmla="*/ 0 h 57"/>
                <a:gd name="T22" fmla="*/ 1 w 180"/>
                <a:gd name="T23" fmla="*/ 0 h 57"/>
                <a:gd name="T24" fmla="*/ 1 w 180"/>
                <a:gd name="T25" fmla="*/ 0 h 57"/>
                <a:gd name="T26" fmla="*/ 1 w 180"/>
                <a:gd name="T27" fmla="*/ 0 h 57"/>
                <a:gd name="T28" fmla="*/ 1 w 180"/>
                <a:gd name="T29" fmla="*/ 0 h 57"/>
                <a:gd name="T30" fmla="*/ 1 w 180"/>
                <a:gd name="T31" fmla="*/ 0 h 57"/>
                <a:gd name="T32" fmla="*/ 0 w 180"/>
                <a:gd name="T33" fmla="*/ 0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0"/>
                <a:gd name="T52" fmla="*/ 0 h 57"/>
                <a:gd name="T53" fmla="*/ 180 w 180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0" h="57">
                  <a:moveTo>
                    <a:pt x="0" y="0"/>
                  </a:moveTo>
                  <a:lnTo>
                    <a:pt x="5" y="4"/>
                  </a:lnTo>
                  <a:lnTo>
                    <a:pt x="18" y="10"/>
                  </a:lnTo>
                  <a:lnTo>
                    <a:pt x="37" y="22"/>
                  </a:lnTo>
                  <a:lnTo>
                    <a:pt x="63" y="33"/>
                  </a:lnTo>
                  <a:lnTo>
                    <a:pt x="91" y="44"/>
                  </a:lnTo>
                  <a:lnTo>
                    <a:pt x="121" y="53"/>
                  </a:lnTo>
                  <a:lnTo>
                    <a:pt x="151" y="57"/>
                  </a:lnTo>
                  <a:lnTo>
                    <a:pt x="180" y="53"/>
                  </a:lnTo>
                  <a:lnTo>
                    <a:pt x="174" y="53"/>
                  </a:lnTo>
                  <a:lnTo>
                    <a:pt x="161" y="51"/>
                  </a:lnTo>
                  <a:lnTo>
                    <a:pt x="140" y="48"/>
                  </a:lnTo>
                  <a:lnTo>
                    <a:pt x="113" y="44"/>
                  </a:lnTo>
                  <a:lnTo>
                    <a:pt x="85" y="37"/>
                  </a:lnTo>
                  <a:lnTo>
                    <a:pt x="55" y="28"/>
                  </a:lnTo>
                  <a:lnTo>
                    <a:pt x="2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8" name="Freeform 90"/>
            <p:cNvSpPr>
              <a:spLocks/>
            </p:cNvSpPr>
            <p:nvPr/>
          </p:nvSpPr>
          <p:spPr bwMode="auto">
            <a:xfrm>
              <a:off x="671" y="2823"/>
              <a:ext cx="53" cy="26"/>
            </a:xfrm>
            <a:custGeom>
              <a:avLst/>
              <a:gdLst>
                <a:gd name="T0" fmla="*/ 0 w 107"/>
                <a:gd name="T1" fmla="*/ 0 h 53"/>
                <a:gd name="T2" fmla="*/ 0 w 107"/>
                <a:gd name="T3" fmla="*/ 0 h 53"/>
                <a:gd name="T4" fmla="*/ 0 w 107"/>
                <a:gd name="T5" fmla="*/ 0 h 53"/>
                <a:gd name="T6" fmla="*/ 0 w 107"/>
                <a:gd name="T7" fmla="*/ 0 h 53"/>
                <a:gd name="T8" fmla="*/ 0 w 107"/>
                <a:gd name="T9" fmla="*/ 0 h 53"/>
                <a:gd name="T10" fmla="*/ 0 w 107"/>
                <a:gd name="T11" fmla="*/ 0 h 53"/>
                <a:gd name="T12" fmla="*/ 0 w 107"/>
                <a:gd name="T13" fmla="*/ 0 h 53"/>
                <a:gd name="T14" fmla="*/ 0 w 107"/>
                <a:gd name="T15" fmla="*/ 0 h 53"/>
                <a:gd name="T16" fmla="*/ 0 w 107"/>
                <a:gd name="T17" fmla="*/ 0 h 53"/>
                <a:gd name="T18" fmla="*/ 0 w 107"/>
                <a:gd name="T19" fmla="*/ 0 h 53"/>
                <a:gd name="T20" fmla="*/ 0 w 107"/>
                <a:gd name="T21" fmla="*/ 0 h 53"/>
                <a:gd name="T22" fmla="*/ 0 w 107"/>
                <a:gd name="T23" fmla="*/ 0 h 53"/>
                <a:gd name="T24" fmla="*/ 0 w 107"/>
                <a:gd name="T25" fmla="*/ 0 h 53"/>
                <a:gd name="T26" fmla="*/ 0 w 107"/>
                <a:gd name="T27" fmla="*/ 0 h 53"/>
                <a:gd name="T28" fmla="*/ 0 w 107"/>
                <a:gd name="T29" fmla="*/ 0 h 53"/>
                <a:gd name="T30" fmla="*/ 0 w 107"/>
                <a:gd name="T31" fmla="*/ 0 h 53"/>
                <a:gd name="T32" fmla="*/ 0 w 107"/>
                <a:gd name="T33" fmla="*/ 0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53"/>
                <a:gd name="T53" fmla="*/ 107 w 107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53">
                  <a:moveTo>
                    <a:pt x="0" y="7"/>
                  </a:moveTo>
                  <a:lnTo>
                    <a:pt x="2" y="6"/>
                  </a:lnTo>
                  <a:lnTo>
                    <a:pt x="10" y="2"/>
                  </a:lnTo>
                  <a:lnTo>
                    <a:pt x="22" y="0"/>
                  </a:lnTo>
                  <a:lnTo>
                    <a:pt x="35" y="0"/>
                  </a:lnTo>
                  <a:lnTo>
                    <a:pt x="53" y="4"/>
                  </a:lnTo>
                  <a:lnTo>
                    <a:pt x="70" y="12"/>
                  </a:lnTo>
                  <a:lnTo>
                    <a:pt x="88" y="28"/>
                  </a:lnTo>
                  <a:lnTo>
                    <a:pt x="107" y="53"/>
                  </a:lnTo>
                  <a:lnTo>
                    <a:pt x="105" y="51"/>
                  </a:lnTo>
                  <a:lnTo>
                    <a:pt x="97" y="44"/>
                  </a:lnTo>
                  <a:lnTo>
                    <a:pt x="84" y="34"/>
                  </a:lnTo>
                  <a:lnTo>
                    <a:pt x="69" y="23"/>
                  </a:lnTo>
                  <a:lnTo>
                    <a:pt x="53" y="14"/>
                  </a:lnTo>
                  <a:lnTo>
                    <a:pt x="34" y="7"/>
                  </a:lnTo>
                  <a:lnTo>
                    <a:pt x="17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39" name="Freeform 91"/>
            <p:cNvSpPr>
              <a:spLocks/>
            </p:cNvSpPr>
            <p:nvPr/>
          </p:nvSpPr>
          <p:spPr bwMode="auto">
            <a:xfrm>
              <a:off x="641" y="2802"/>
              <a:ext cx="3" cy="11"/>
            </a:xfrm>
            <a:custGeom>
              <a:avLst/>
              <a:gdLst>
                <a:gd name="T0" fmla="*/ 0 w 7"/>
                <a:gd name="T1" fmla="*/ 0 h 21"/>
                <a:gd name="T2" fmla="*/ 0 w 7"/>
                <a:gd name="T3" fmla="*/ 1 h 21"/>
                <a:gd name="T4" fmla="*/ 0 w 7"/>
                <a:gd name="T5" fmla="*/ 1 h 21"/>
                <a:gd name="T6" fmla="*/ 0 w 7"/>
                <a:gd name="T7" fmla="*/ 1 h 21"/>
                <a:gd name="T8" fmla="*/ 0 w 7"/>
                <a:gd name="T9" fmla="*/ 1 h 21"/>
                <a:gd name="T10" fmla="*/ 0 w 7"/>
                <a:gd name="T11" fmla="*/ 1 h 21"/>
                <a:gd name="T12" fmla="*/ 0 w 7"/>
                <a:gd name="T13" fmla="*/ 1 h 21"/>
                <a:gd name="T14" fmla="*/ 0 w 7"/>
                <a:gd name="T15" fmla="*/ 1 h 21"/>
                <a:gd name="T16" fmla="*/ 0 w 7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1"/>
                <a:gd name="T29" fmla="*/ 7 w 7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1">
                  <a:moveTo>
                    <a:pt x="3" y="0"/>
                  </a:moveTo>
                  <a:lnTo>
                    <a:pt x="3" y="3"/>
                  </a:lnTo>
                  <a:lnTo>
                    <a:pt x="3" y="10"/>
                  </a:lnTo>
                  <a:lnTo>
                    <a:pt x="3" y="17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0" name="Freeform 92"/>
            <p:cNvSpPr>
              <a:spLocks/>
            </p:cNvSpPr>
            <p:nvPr/>
          </p:nvSpPr>
          <p:spPr bwMode="auto">
            <a:xfrm>
              <a:off x="360" y="2865"/>
              <a:ext cx="51" cy="183"/>
            </a:xfrm>
            <a:custGeom>
              <a:avLst/>
              <a:gdLst>
                <a:gd name="T0" fmla="*/ 1 w 101"/>
                <a:gd name="T1" fmla="*/ 0 h 368"/>
                <a:gd name="T2" fmla="*/ 1 w 101"/>
                <a:gd name="T3" fmla="*/ 0 h 368"/>
                <a:gd name="T4" fmla="*/ 1 w 101"/>
                <a:gd name="T5" fmla="*/ 0 h 368"/>
                <a:gd name="T6" fmla="*/ 1 w 101"/>
                <a:gd name="T7" fmla="*/ 0 h 368"/>
                <a:gd name="T8" fmla="*/ 1 w 101"/>
                <a:gd name="T9" fmla="*/ 0 h 368"/>
                <a:gd name="T10" fmla="*/ 1 w 101"/>
                <a:gd name="T11" fmla="*/ 0 h 368"/>
                <a:gd name="T12" fmla="*/ 1 w 101"/>
                <a:gd name="T13" fmla="*/ 0 h 368"/>
                <a:gd name="T14" fmla="*/ 1 w 101"/>
                <a:gd name="T15" fmla="*/ 0 h 368"/>
                <a:gd name="T16" fmla="*/ 1 w 101"/>
                <a:gd name="T17" fmla="*/ 0 h 368"/>
                <a:gd name="T18" fmla="*/ 1 w 101"/>
                <a:gd name="T19" fmla="*/ 0 h 368"/>
                <a:gd name="T20" fmla="*/ 1 w 101"/>
                <a:gd name="T21" fmla="*/ 0 h 368"/>
                <a:gd name="T22" fmla="*/ 1 w 101"/>
                <a:gd name="T23" fmla="*/ 0 h 368"/>
                <a:gd name="T24" fmla="*/ 1 w 101"/>
                <a:gd name="T25" fmla="*/ 1 h 368"/>
                <a:gd name="T26" fmla="*/ 1 w 101"/>
                <a:gd name="T27" fmla="*/ 1 h 368"/>
                <a:gd name="T28" fmla="*/ 1 w 101"/>
                <a:gd name="T29" fmla="*/ 1 h 368"/>
                <a:gd name="T30" fmla="*/ 1 w 101"/>
                <a:gd name="T31" fmla="*/ 1 h 368"/>
                <a:gd name="T32" fmla="*/ 1 w 101"/>
                <a:gd name="T33" fmla="*/ 1 h 368"/>
                <a:gd name="T34" fmla="*/ 1 w 101"/>
                <a:gd name="T35" fmla="*/ 1 h 368"/>
                <a:gd name="T36" fmla="*/ 1 w 101"/>
                <a:gd name="T37" fmla="*/ 1 h 368"/>
                <a:gd name="T38" fmla="*/ 1 w 101"/>
                <a:gd name="T39" fmla="*/ 1 h 368"/>
                <a:gd name="T40" fmla="*/ 1 w 101"/>
                <a:gd name="T41" fmla="*/ 1 h 368"/>
                <a:gd name="T42" fmla="*/ 1 w 101"/>
                <a:gd name="T43" fmla="*/ 1 h 368"/>
                <a:gd name="T44" fmla="*/ 1 w 101"/>
                <a:gd name="T45" fmla="*/ 1 h 368"/>
                <a:gd name="T46" fmla="*/ 0 w 101"/>
                <a:gd name="T47" fmla="*/ 1 h 368"/>
                <a:gd name="T48" fmla="*/ 1 w 101"/>
                <a:gd name="T49" fmla="*/ 1 h 368"/>
                <a:gd name="T50" fmla="*/ 1 w 101"/>
                <a:gd name="T51" fmla="*/ 1 h 368"/>
                <a:gd name="T52" fmla="*/ 1 w 101"/>
                <a:gd name="T53" fmla="*/ 1 h 368"/>
                <a:gd name="T54" fmla="*/ 1 w 101"/>
                <a:gd name="T55" fmla="*/ 1 h 368"/>
                <a:gd name="T56" fmla="*/ 1 w 101"/>
                <a:gd name="T57" fmla="*/ 1 h 368"/>
                <a:gd name="T58" fmla="*/ 1 w 101"/>
                <a:gd name="T59" fmla="*/ 1 h 368"/>
                <a:gd name="T60" fmla="*/ 1 w 101"/>
                <a:gd name="T61" fmla="*/ 0 h 368"/>
                <a:gd name="T62" fmla="*/ 1 w 101"/>
                <a:gd name="T63" fmla="*/ 0 h 368"/>
                <a:gd name="T64" fmla="*/ 1 w 101"/>
                <a:gd name="T65" fmla="*/ 0 h 368"/>
                <a:gd name="T66" fmla="*/ 1 w 101"/>
                <a:gd name="T67" fmla="*/ 0 h 368"/>
                <a:gd name="T68" fmla="*/ 1 w 101"/>
                <a:gd name="T69" fmla="*/ 0 h 368"/>
                <a:gd name="T70" fmla="*/ 1 w 101"/>
                <a:gd name="T71" fmla="*/ 0 h 368"/>
                <a:gd name="T72" fmla="*/ 1 w 101"/>
                <a:gd name="T73" fmla="*/ 0 h 368"/>
                <a:gd name="T74" fmla="*/ 1 w 101"/>
                <a:gd name="T75" fmla="*/ 0 h 368"/>
                <a:gd name="T76" fmla="*/ 1 w 101"/>
                <a:gd name="T77" fmla="*/ 0 h 368"/>
                <a:gd name="T78" fmla="*/ 1 w 101"/>
                <a:gd name="T79" fmla="*/ 0 h 368"/>
                <a:gd name="T80" fmla="*/ 1 w 101"/>
                <a:gd name="T81" fmla="*/ 0 h 3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1"/>
                <a:gd name="T124" fmla="*/ 0 h 368"/>
                <a:gd name="T125" fmla="*/ 101 w 101"/>
                <a:gd name="T126" fmla="*/ 368 h 3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1" h="368">
                  <a:moveTo>
                    <a:pt x="101" y="0"/>
                  </a:moveTo>
                  <a:lnTo>
                    <a:pt x="99" y="6"/>
                  </a:lnTo>
                  <a:lnTo>
                    <a:pt x="94" y="20"/>
                  </a:lnTo>
                  <a:lnTo>
                    <a:pt x="87" y="41"/>
                  </a:lnTo>
                  <a:lnTo>
                    <a:pt x="80" y="66"/>
                  </a:lnTo>
                  <a:lnTo>
                    <a:pt x="72" y="94"/>
                  </a:lnTo>
                  <a:lnTo>
                    <a:pt x="67" y="121"/>
                  </a:lnTo>
                  <a:lnTo>
                    <a:pt x="63" y="145"/>
                  </a:lnTo>
                  <a:lnTo>
                    <a:pt x="62" y="165"/>
                  </a:lnTo>
                  <a:lnTo>
                    <a:pt x="61" y="185"/>
                  </a:lnTo>
                  <a:lnTo>
                    <a:pt x="57" y="208"/>
                  </a:lnTo>
                  <a:lnTo>
                    <a:pt x="52" y="233"/>
                  </a:lnTo>
                  <a:lnTo>
                    <a:pt x="45" y="258"/>
                  </a:lnTo>
                  <a:lnTo>
                    <a:pt x="36" y="283"/>
                  </a:lnTo>
                  <a:lnTo>
                    <a:pt x="26" y="304"/>
                  </a:lnTo>
                  <a:lnTo>
                    <a:pt x="18" y="321"/>
                  </a:lnTo>
                  <a:lnTo>
                    <a:pt x="10" y="331"/>
                  </a:lnTo>
                  <a:lnTo>
                    <a:pt x="9" y="336"/>
                  </a:lnTo>
                  <a:lnTo>
                    <a:pt x="9" y="347"/>
                  </a:lnTo>
                  <a:lnTo>
                    <a:pt x="9" y="359"/>
                  </a:lnTo>
                  <a:lnTo>
                    <a:pt x="14" y="368"/>
                  </a:lnTo>
                  <a:lnTo>
                    <a:pt x="9" y="363"/>
                  </a:lnTo>
                  <a:lnTo>
                    <a:pt x="2" y="351"/>
                  </a:lnTo>
                  <a:lnTo>
                    <a:pt x="0" y="330"/>
                  </a:lnTo>
                  <a:lnTo>
                    <a:pt x="14" y="299"/>
                  </a:lnTo>
                  <a:lnTo>
                    <a:pt x="15" y="298"/>
                  </a:lnTo>
                  <a:lnTo>
                    <a:pt x="19" y="293"/>
                  </a:lnTo>
                  <a:lnTo>
                    <a:pt x="25" y="286"/>
                  </a:lnTo>
                  <a:lnTo>
                    <a:pt x="31" y="276"/>
                  </a:lnTo>
                  <a:lnTo>
                    <a:pt x="38" y="263"/>
                  </a:lnTo>
                  <a:lnTo>
                    <a:pt x="42" y="246"/>
                  </a:lnTo>
                  <a:lnTo>
                    <a:pt x="45" y="224"/>
                  </a:lnTo>
                  <a:lnTo>
                    <a:pt x="45" y="198"/>
                  </a:lnTo>
                  <a:lnTo>
                    <a:pt x="44" y="194"/>
                  </a:lnTo>
                  <a:lnTo>
                    <a:pt x="41" y="181"/>
                  </a:lnTo>
                  <a:lnTo>
                    <a:pt x="40" y="163"/>
                  </a:lnTo>
                  <a:lnTo>
                    <a:pt x="41" y="137"/>
                  </a:lnTo>
                  <a:lnTo>
                    <a:pt x="46" y="107"/>
                  </a:lnTo>
                  <a:lnTo>
                    <a:pt x="56" y="74"/>
                  </a:lnTo>
                  <a:lnTo>
                    <a:pt x="75" y="3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1" name="Freeform 93"/>
            <p:cNvSpPr>
              <a:spLocks/>
            </p:cNvSpPr>
            <p:nvPr/>
          </p:nvSpPr>
          <p:spPr bwMode="auto">
            <a:xfrm>
              <a:off x="597" y="2752"/>
              <a:ext cx="31" cy="5"/>
            </a:xfrm>
            <a:custGeom>
              <a:avLst/>
              <a:gdLst>
                <a:gd name="T0" fmla="*/ 0 w 62"/>
                <a:gd name="T1" fmla="*/ 1 h 9"/>
                <a:gd name="T2" fmla="*/ 1 w 62"/>
                <a:gd name="T3" fmla="*/ 0 h 9"/>
                <a:gd name="T4" fmla="*/ 1 w 62"/>
                <a:gd name="T5" fmla="*/ 1 h 9"/>
                <a:gd name="T6" fmla="*/ 0 w 62"/>
                <a:gd name="T7" fmla="*/ 1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9"/>
                <a:gd name="T14" fmla="*/ 62 w 62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9">
                  <a:moveTo>
                    <a:pt x="0" y="5"/>
                  </a:moveTo>
                  <a:lnTo>
                    <a:pt x="62" y="0"/>
                  </a:lnTo>
                  <a:lnTo>
                    <a:pt x="62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2" name="Freeform 94"/>
            <p:cNvSpPr>
              <a:spLocks/>
            </p:cNvSpPr>
            <p:nvPr/>
          </p:nvSpPr>
          <p:spPr bwMode="auto">
            <a:xfrm>
              <a:off x="659" y="2756"/>
              <a:ext cx="25" cy="5"/>
            </a:xfrm>
            <a:custGeom>
              <a:avLst/>
              <a:gdLst>
                <a:gd name="T0" fmla="*/ 0 w 49"/>
                <a:gd name="T1" fmla="*/ 1 h 10"/>
                <a:gd name="T2" fmla="*/ 1 w 49"/>
                <a:gd name="T3" fmla="*/ 0 h 10"/>
                <a:gd name="T4" fmla="*/ 1 w 49"/>
                <a:gd name="T5" fmla="*/ 1 h 10"/>
                <a:gd name="T6" fmla="*/ 0 w 49"/>
                <a:gd name="T7" fmla="*/ 1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10"/>
                <a:gd name="T14" fmla="*/ 49 w 49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10">
                  <a:moveTo>
                    <a:pt x="0" y="3"/>
                  </a:moveTo>
                  <a:lnTo>
                    <a:pt x="49" y="0"/>
                  </a:lnTo>
                  <a:lnTo>
                    <a:pt x="42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3" name="Freeform 95"/>
            <p:cNvSpPr>
              <a:spLocks/>
            </p:cNvSpPr>
            <p:nvPr/>
          </p:nvSpPr>
          <p:spPr bwMode="auto">
            <a:xfrm>
              <a:off x="587" y="2736"/>
              <a:ext cx="44" cy="13"/>
            </a:xfrm>
            <a:custGeom>
              <a:avLst/>
              <a:gdLst>
                <a:gd name="T0" fmla="*/ 1 w 88"/>
                <a:gd name="T1" fmla="*/ 0 h 27"/>
                <a:gd name="T2" fmla="*/ 1 w 88"/>
                <a:gd name="T3" fmla="*/ 0 h 27"/>
                <a:gd name="T4" fmla="*/ 1 w 88"/>
                <a:gd name="T5" fmla="*/ 0 h 27"/>
                <a:gd name="T6" fmla="*/ 1 w 88"/>
                <a:gd name="T7" fmla="*/ 0 h 27"/>
                <a:gd name="T8" fmla="*/ 1 w 88"/>
                <a:gd name="T9" fmla="*/ 0 h 27"/>
                <a:gd name="T10" fmla="*/ 1 w 88"/>
                <a:gd name="T11" fmla="*/ 0 h 27"/>
                <a:gd name="T12" fmla="*/ 1 w 88"/>
                <a:gd name="T13" fmla="*/ 0 h 27"/>
                <a:gd name="T14" fmla="*/ 1 w 88"/>
                <a:gd name="T15" fmla="*/ 0 h 27"/>
                <a:gd name="T16" fmla="*/ 1 w 88"/>
                <a:gd name="T17" fmla="*/ 0 h 27"/>
                <a:gd name="T18" fmla="*/ 1 w 88"/>
                <a:gd name="T19" fmla="*/ 0 h 27"/>
                <a:gd name="T20" fmla="*/ 1 w 88"/>
                <a:gd name="T21" fmla="*/ 0 h 27"/>
                <a:gd name="T22" fmla="*/ 1 w 88"/>
                <a:gd name="T23" fmla="*/ 0 h 27"/>
                <a:gd name="T24" fmla="*/ 1 w 88"/>
                <a:gd name="T25" fmla="*/ 0 h 27"/>
                <a:gd name="T26" fmla="*/ 1 w 88"/>
                <a:gd name="T27" fmla="*/ 0 h 27"/>
                <a:gd name="T28" fmla="*/ 1 w 88"/>
                <a:gd name="T29" fmla="*/ 0 h 27"/>
                <a:gd name="T30" fmla="*/ 1 w 88"/>
                <a:gd name="T31" fmla="*/ 0 h 27"/>
                <a:gd name="T32" fmla="*/ 1 w 88"/>
                <a:gd name="T33" fmla="*/ 0 h 27"/>
                <a:gd name="T34" fmla="*/ 0 w 88"/>
                <a:gd name="T35" fmla="*/ 0 h 27"/>
                <a:gd name="T36" fmla="*/ 1 w 88"/>
                <a:gd name="T37" fmla="*/ 0 h 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27"/>
                <a:gd name="T59" fmla="*/ 88 w 88"/>
                <a:gd name="T60" fmla="*/ 27 h 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27">
                  <a:moveTo>
                    <a:pt x="3" y="27"/>
                  </a:moveTo>
                  <a:lnTo>
                    <a:pt x="4" y="26"/>
                  </a:lnTo>
                  <a:lnTo>
                    <a:pt x="9" y="23"/>
                  </a:lnTo>
                  <a:lnTo>
                    <a:pt x="17" y="20"/>
                  </a:lnTo>
                  <a:lnTo>
                    <a:pt x="26" y="16"/>
                  </a:lnTo>
                  <a:lnTo>
                    <a:pt x="39" y="15"/>
                  </a:lnTo>
                  <a:lnTo>
                    <a:pt x="53" y="14"/>
                  </a:lnTo>
                  <a:lnTo>
                    <a:pt x="70" y="16"/>
                  </a:lnTo>
                  <a:lnTo>
                    <a:pt x="88" y="21"/>
                  </a:lnTo>
                  <a:lnTo>
                    <a:pt x="88" y="3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2" y="0"/>
                  </a:lnTo>
                  <a:lnTo>
                    <a:pt x="61" y="0"/>
                  </a:lnTo>
                  <a:lnTo>
                    <a:pt x="48" y="1"/>
                  </a:lnTo>
                  <a:lnTo>
                    <a:pt x="32" y="5"/>
                  </a:lnTo>
                  <a:lnTo>
                    <a:pt x="17" y="11"/>
                  </a:lnTo>
                  <a:lnTo>
                    <a:pt x="0" y="19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4" name="Freeform 96"/>
            <p:cNvSpPr>
              <a:spLocks/>
            </p:cNvSpPr>
            <p:nvPr/>
          </p:nvSpPr>
          <p:spPr bwMode="auto">
            <a:xfrm>
              <a:off x="408" y="3057"/>
              <a:ext cx="33" cy="16"/>
            </a:xfrm>
            <a:custGeom>
              <a:avLst/>
              <a:gdLst>
                <a:gd name="T0" fmla="*/ 1 w 64"/>
                <a:gd name="T1" fmla="*/ 1 h 32"/>
                <a:gd name="T2" fmla="*/ 1 w 64"/>
                <a:gd name="T3" fmla="*/ 1 h 32"/>
                <a:gd name="T4" fmla="*/ 1 w 64"/>
                <a:gd name="T5" fmla="*/ 0 h 32"/>
                <a:gd name="T6" fmla="*/ 1 w 64"/>
                <a:gd name="T7" fmla="*/ 0 h 32"/>
                <a:gd name="T8" fmla="*/ 1 w 64"/>
                <a:gd name="T9" fmla="*/ 1 h 32"/>
                <a:gd name="T10" fmla="*/ 1 w 64"/>
                <a:gd name="T11" fmla="*/ 1 h 32"/>
                <a:gd name="T12" fmla="*/ 1 w 64"/>
                <a:gd name="T13" fmla="*/ 1 h 32"/>
                <a:gd name="T14" fmla="*/ 1 w 64"/>
                <a:gd name="T15" fmla="*/ 1 h 32"/>
                <a:gd name="T16" fmla="*/ 0 w 64"/>
                <a:gd name="T17" fmla="*/ 1 h 32"/>
                <a:gd name="T18" fmla="*/ 1 w 64"/>
                <a:gd name="T19" fmla="*/ 1 h 32"/>
                <a:gd name="T20" fmla="*/ 1 w 64"/>
                <a:gd name="T21" fmla="*/ 1 h 32"/>
                <a:gd name="T22" fmla="*/ 1 w 64"/>
                <a:gd name="T23" fmla="*/ 1 h 32"/>
                <a:gd name="T24" fmla="*/ 1 w 64"/>
                <a:gd name="T25" fmla="*/ 1 h 32"/>
                <a:gd name="T26" fmla="*/ 1 w 64"/>
                <a:gd name="T27" fmla="*/ 1 h 32"/>
                <a:gd name="T28" fmla="*/ 1 w 64"/>
                <a:gd name="T29" fmla="*/ 1 h 32"/>
                <a:gd name="T30" fmla="*/ 1 w 64"/>
                <a:gd name="T31" fmla="*/ 1 h 32"/>
                <a:gd name="T32" fmla="*/ 1 w 64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32"/>
                <a:gd name="T53" fmla="*/ 64 w 6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32">
                  <a:moveTo>
                    <a:pt x="3" y="1"/>
                  </a:moveTo>
                  <a:lnTo>
                    <a:pt x="9" y="1"/>
                  </a:lnTo>
                  <a:lnTo>
                    <a:pt x="23" y="0"/>
                  </a:lnTo>
                  <a:lnTo>
                    <a:pt x="40" y="0"/>
                  </a:lnTo>
                  <a:lnTo>
                    <a:pt x="56" y="1"/>
                  </a:lnTo>
                  <a:lnTo>
                    <a:pt x="64" y="5"/>
                  </a:lnTo>
                  <a:lnTo>
                    <a:pt x="62" y="10"/>
                  </a:lnTo>
                  <a:lnTo>
                    <a:pt x="41" y="20"/>
                  </a:lnTo>
                  <a:lnTo>
                    <a:pt x="0" y="32"/>
                  </a:lnTo>
                  <a:lnTo>
                    <a:pt x="4" y="31"/>
                  </a:lnTo>
                  <a:lnTo>
                    <a:pt x="15" y="28"/>
                  </a:lnTo>
                  <a:lnTo>
                    <a:pt x="27" y="24"/>
                  </a:lnTo>
                  <a:lnTo>
                    <a:pt x="39" y="18"/>
                  </a:lnTo>
                  <a:lnTo>
                    <a:pt x="46" y="13"/>
                  </a:lnTo>
                  <a:lnTo>
                    <a:pt x="45" y="8"/>
                  </a:lnTo>
                  <a:lnTo>
                    <a:pt x="32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5" name="Freeform 97"/>
            <p:cNvSpPr>
              <a:spLocks/>
            </p:cNvSpPr>
            <p:nvPr/>
          </p:nvSpPr>
          <p:spPr bwMode="auto">
            <a:xfrm>
              <a:off x="412" y="2905"/>
              <a:ext cx="44" cy="113"/>
            </a:xfrm>
            <a:custGeom>
              <a:avLst/>
              <a:gdLst>
                <a:gd name="T0" fmla="*/ 0 w 86"/>
                <a:gd name="T1" fmla="*/ 1 h 226"/>
                <a:gd name="T2" fmla="*/ 1 w 86"/>
                <a:gd name="T3" fmla="*/ 1 h 226"/>
                <a:gd name="T4" fmla="*/ 1 w 86"/>
                <a:gd name="T5" fmla="*/ 1 h 226"/>
                <a:gd name="T6" fmla="*/ 1 w 86"/>
                <a:gd name="T7" fmla="*/ 1 h 226"/>
                <a:gd name="T8" fmla="*/ 1 w 86"/>
                <a:gd name="T9" fmla="*/ 1 h 226"/>
                <a:gd name="T10" fmla="*/ 1 w 86"/>
                <a:gd name="T11" fmla="*/ 1 h 226"/>
                <a:gd name="T12" fmla="*/ 1 w 86"/>
                <a:gd name="T13" fmla="*/ 1 h 226"/>
                <a:gd name="T14" fmla="*/ 1 w 86"/>
                <a:gd name="T15" fmla="*/ 1 h 226"/>
                <a:gd name="T16" fmla="*/ 1 w 86"/>
                <a:gd name="T17" fmla="*/ 0 h 226"/>
                <a:gd name="T18" fmla="*/ 1 w 86"/>
                <a:gd name="T19" fmla="*/ 1 h 226"/>
                <a:gd name="T20" fmla="*/ 1 w 86"/>
                <a:gd name="T21" fmla="*/ 1 h 226"/>
                <a:gd name="T22" fmla="*/ 1 w 86"/>
                <a:gd name="T23" fmla="*/ 1 h 226"/>
                <a:gd name="T24" fmla="*/ 1 w 86"/>
                <a:gd name="T25" fmla="*/ 1 h 226"/>
                <a:gd name="T26" fmla="*/ 1 w 86"/>
                <a:gd name="T27" fmla="*/ 1 h 226"/>
                <a:gd name="T28" fmla="*/ 1 w 86"/>
                <a:gd name="T29" fmla="*/ 1 h 226"/>
                <a:gd name="T30" fmla="*/ 1 w 86"/>
                <a:gd name="T31" fmla="*/ 1 h 226"/>
                <a:gd name="T32" fmla="*/ 0 w 86"/>
                <a:gd name="T33" fmla="*/ 1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226"/>
                <a:gd name="T53" fmla="*/ 86 w 86"/>
                <a:gd name="T54" fmla="*/ 226 h 2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226">
                  <a:moveTo>
                    <a:pt x="0" y="226"/>
                  </a:moveTo>
                  <a:lnTo>
                    <a:pt x="4" y="221"/>
                  </a:lnTo>
                  <a:lnTo>
                    <a:pt x="15" y="210"/>
                  </a:lnTo>
                  <a:lnTo>
                    <a:pt x="28" y="191"/>
                  </a:lnTo>
                  <a:lnTo>
                    <a:pt x="46" y="165"/>
                  </a:lnTo>
                  <a:lnTo>
                    <a:pt x="61" y="132"/>
                  </a:lnTo>
                  <a:lnTo>
                    <a:pt x="75" y="93"/>
                  </a:lnTo>
                  <a:lnTo>
                    <a:pt x="81" y="49"/>
                  </a:lnTo>
                  <a:lnTo>
                    <a:pt x="81" y="0"/>
                  </a:lnTo>
                  <a:lnTo>
                    <a:pt x="83" y="6"/>
                  </a:lnTo>
                  <a:lnTo>
                    <a:pt x="85" y="21"/>
                  </a:lnTo>
                  <a:lnTo>
                    <a:pt x="86" y="45"/>
                  </a:lnTo>
                  <a:lnTo>
                    <a:pt x="84" y="75"/>
                  </a:lnTo>
                  <a:lnTo>
                    <a:pt x="76" y="109"/>
                  </a:lnTo>
                  <a:lnTo>
                    <a:pt x="61" y="147"/>
                  </a:lnTo>
                  <a:lnTo>
                    <a:pt x="37" y="187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6" name="Freeform 98"/>
            <p:cNvSpPr>
              <a:spLocks/>
            </p:cNvSpPr>
            <p:nvPr/>
          </p:nvSpPr>
          <p:spPr bwMode="auto">
            <a:xfrm>
              <a:off x="481" y="2907"/>
              <a:ext cx="30" cy="135"/>
            </a:xfrm>
            <a:custGeom>
              <a:avLst/>
              <a:gdLst>
                <a:gd name="T0" fmla="*/ 1 w 59"/>
                <a:gd name="T1" fmla="*/ 1 h 271"/>
                <a:gd name="T2" fmla="*/ 1 w 59"/>
                <a:gd name="T3" fmla="*/ 1 h 271"/>
                <a:gd name="T4" fmla="*/ 1 w 59"/>
                <a:gd name="T5" fmla="*/ 0 h 271"/>
                <a:gd name="T6" fmla="*/ 1 w 59"/>
                <a:gd name="T7" fmla="*/ 0 h 271"/>
                <a:gd name="T8" fmla="*/ 1 w 59"/>
                <a:gd name="T9" fmla="*/ 0 h 271"/>
                <a:gd name="T10" fmla="*/ 1 w 59"/>
                <a:gd name="T11" fmla="*/ 0 h 271"/>
                <a:gd name="T12" fmla="*/ 1 w 59"/>
                <a:gd name="T13" fmla="*/ 0 h 271"/>
                <a:gd name="T14" fmla="*/ 1 w 59"/>
                <a:gd name="T15" fmla="*/ 0 h 271"/>
                <a:gd name="T16" fmla="*/ 1 w 59"/>
                <a:gd name="T17" fmla="*/ 0 h 271"/>
                <a:gd name="T18" fmla="*/ 1 w 59"/>
                <a:gd name="T19" fmla="*/ 0 h 271"/>
                <a:gd name="T20" fmla="*/ 1 w 59"/>
                <a:gd name="T21" fmla="*/ 0 h 271"/>
                <a:gd name="T22" fmla="*/ 1 w 59"/>
                <a:gd name="T23" fmla="*/ 0 h 271"/>
                <a:gd name="T24" fmla="*/ 1 w 59"/>
                <a:gd name="T25" fmla="*/ 0 h 271"/>
                <a:gd name="T26" fmla="*/ 0 w 59"/>
                <a:gd name="T27" fmla="*/ 0 h 271"/>
                <a:gd name="T28" fmla="*/ 1 w 59"/>
                <a:gd name="T29" fmla="*/ 0 h 271"/>
                <a:gd name="T30" fmla="*/ 1 w 59"/>
                <a:gd name="T31" fmla="*/ 0 h 271"/>
                <a:gd name="T32" fmla="*/ 1 w 59"/>
                <a:gd name="T33" fmla="*/ 0 h 271"/>
                <a:gd name="T34" fmla="*/ 1 w 59"/>
                <a:gd name="T35" fmla="*/ 0 h 271"/>
                <a:gd name="T36" fmla="*/ 1 w 59"/>
                <a:gd name="T37" fmla="*/ 0 h 271"/>
                <a:gd name="T38" fmla="*/ 1 w 59"/>
                <a:gd name="T39" fmla="*/ 0 h 271"/>
                <a:gd name="T40" fmla="*/ 1 w 59"/>
                <a:gd name="T41" fmla="*/ 0 h 271"/>
                <a:gd name="T42" fmla="*/ 1 w 59"/>
                <a:gd name="T43" fmla="*/ 0 h 271"/>
                <a:gd name="T44" fmla="*/ 1 w 59"/>
                <a:gd name="T45" fmla="*/ 0 h 271"/>
                <a:gd name="T46" fmla="*/ 1 w 59"/>
                <a:gd name="T47" fmla="*/ 0 h 271"/>
                <a:gd name="T48" fmla="*/ 1 w 59"/>
                <a:gd name="T49" fmla="*/ 0 h 271"/>
                <a:gd name="T50" fmla="*/ 1 w 59"/>
                <a:gd name="T51" fmla="*/ 0 h 271"/>
                <a:gd name="T52" fmla="*/ 1 w 59"/>
                <a:gd name="T53" fmla="*/ 0 h 271"/>
                <a:gd name="T54" fmla="*/ 1 w 59"/>
                <a:gd name="T55" fmla="*/ 0 h 271"/>
                <a:gd name="T56" fmla="*/ 1 w 59"/>
                <a:gd name="T57" fmla="*/ 0 h 271"/>
                <a:gd name="T58" fmla="*/ 1 w 59"/>
                <a:gd name="T59" fmla="*/ 0 h 271"/>
                <a:gd name="T60" fmla="*/ 1 w 59"/>
                <a:gd name="T61" fmla="*/ 0 h 271"/>
                <a:gd name="T62" fmla="*/ 1 w 59"/>
                <a:gd name="T63" fmla="*/ 0 h 271"/>
                <a:gd name="T64" fmla="*/ 1 w 59"/>
                <a:gd name="T65" fmla="*/ 1 h 2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271"/>
                <a:gd name="T101" fmla="*/ 59 w 59"/>
                <a:gd name="T102" fmla="*/ 271 h 2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271">
                  <a:moveTo>
                    <a:pt x="46" y="271"/>
                  </a:moveTo>
                  <a:lnTo>
                    <a:pt x="47" y="267"/>
                  </a:lnTo>
                  <a:lnTo>
                    <a:pt x="49" y="253"/>
                  </a:lnTo>
                  <a:lnTo>
                    <a:pt x="52" y="233"/>
                  </a:lnTo>
                  <a:lnTo>
                    <a:pt x="53" y="207"/>
                  </a:lnTo>
                  <a:lnTo>
                    <a:pt x="53" y="177"/>
                  </a:lnTo>
                  <a:lnTo>
                    <a:pt x="49" y="144"/>
                  </a:lnTo>
                  <a:lnTo>
                    <a:pt x="41" y="111"/>
                  </a:lnTo>
                  <a:lnTo>
                    <a:pt x="29" y="78"/>
                  </a:lnTo>
                  <a:lnTo>
                    <a:pt x="26" y="74"/>
                  </a:lnTo>
                  <a:lnTo>
                    <a:pt x="19" y="64"/>
                  </a:lnTo>
                  <a:lnTo>
                    <a:pt x="11" y="50"/>
                  </a:lnTo>
                  <a:lnTo>
                    <a:pt x="4" y="34"/>
                  </a:lnTo>
                  <a:lnTo>
                    <a:pt x="0" y="19"/>
                  </a:lnTo>
                  <a:lnTo>
                    <a:pt x="1" y="7"/>
                  </a:lnTo>
                  <a:lnTo>
                    <a:pt x="10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3"/>
                  </a:lnTo>
                  <a:lnTo>
                    <a:pt x="8" y="7"/>
                  </a:lnTo>
                  <a:lnTo>
                    <a:pt x="8" y="14"/>
                  </a:lnTo>
                  <a:lnTo>
                    <a:pt x="15" y="23"/>
                  </a:lnTo>
                  <a:lnTo>
                    <a:pt x="29" y="37"/>
                  </a:lnTo>
                  <a:lnTo>
                    <a:pt x="31" y="41"/>
                  </a:lnTo>
                  <a:lnTo>
                    <a:pt x="37" y="50"/>
                  </a:lnTo>
                  <a:lnTo>
                    <a:pt x="44" y="67"/>
                  </a:lnTo>
                  <a:lnTo>
                    <a:pt x="52" y="91"/>
                  </a:lnTo>
                  <a:lnTo>
                    <a:pt x="56" y="124"/>
                  </a:lnTo>
                  <a:lnTo>
                    <a:pt x="59" y="164"/>
                  </a:lnTo>
                  <a:lnTo>
                    <a:pt x="56" y="212"/>
                  </a:lnTo>
                  <a:lnTo>
                    <a:pt x="46" y="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7" name="Freeform 99"/>
            <p:cNvSpPr>
              <a:spLocks/>
            </p:cNvSpPr>
            <p:nvPr/>
          </p:nvSpPr>
          <p:spPr bwMode="auto">
            <a:xfrm>
              <a:off x="521" y="2925"/>
              <a:ext cx="11" cy="80"/>
            </a:xfrm>
            <a:custGeom>
              <a:avLst/>
              <a:gdLst>
                <a:gd name="T0" fmla="*/ 0 w 22"/>
                <a:gd name="T1" fmla="*/ 1 h 160"/>
                <a:gd name="T2" fmla="*/ 1 w 22"/>
                <a:gd name="T3" fmla="*/ 1 h 160"/>
                <a:gd name="T4" fmla="*/ 1 w 22"/>
                <a:gd name="T5" fmla="*/ 1 h 160"/>
                <a:gd name="T6" fmla="*/ 1 w 22"/>
                <a:gd name="T7" fmla="*/ 1 h 160"/>
                <a:gd name="T8" fmla="*/ 1 w 22"/>
                <a:gd name="T9" fmla="*/ 1 h 160"/>
                <a:gd name="T10" fmla="*/ 1 w 22"/>
                <a:gd name="T11" fmla="*/ 1 h 160"/>
                <a:gd name="T12" fmla="*/ 1 w 22"/>
                <a:gd name="T13" fmla="*/ 1 h 160"/>
                <a:gd name="T14" fmla="*/ 1 w 22"/>
                <a:gd name="T15" fmla="*/ 1 h 160"/>
                <a:gd name="T16" fmla="*/ 0 w 22"/>
                <a:gd name="T17" fmla="*/ 0 h 160"/>
                <a:gd name="T18" fmla="*/ 1 w 22"/>
                <a:gd name="T19" fmla="*/ 1 h 160"/>
                <a:gd name="T20" fmla="*/ 1 w 22"/>
                <a:gd name="T21" fmla="*/ 1 h 160"/>
                <a:gd name="T22" fmla="*/ 1 w 22"/>
                <a:gd name="T23" fmla="*/ 1 h 160"/>
                <a:gd name="T24" fmla="*/ 0 w 22"/>
                <a:gd name="T25" fmla="*/ 1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60"/>
                <a:gd name="T41" fmla="*/ 22 w 22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60">
                  <a:moveTo>
                    <a:pt x="0" y="160"/>
                  </a:moveTo>
                  <a:lnTo>
                    <a:pt x="2" y="159"/>
                  </a:lnTo>
                  <a:lnTo>
                    <a:pt x="7" y="156"/>
                  </a:lnTo>
                  <a:lnTo>
                    <a:pt x="13" y="148"/>
                  </a:lnTo>
                  <a:lnTo>
                    <a:pt x="19" y="134"/>
                  </a:lnTo>
                  <a:lnTo>
                    <a:pt x="22" y="113"/>
                  </a:lnTo>
                  <a:lnTo>
                    <a:pt x="21" y="85"/>
                  </a:lnTo>
                  <a:lnTo>
                    <a:pt x="14" y="49"/>
                  </a:lnTo>
                  <a:lnTo>
                    <a:pt x="0" y="0"/>
                  </a:lnTo>
                  <a:lnTo>
                    <a:pt x="4" y="21"/>
                  </a:lnTo>
                  <a:lnTo>
                    <a:pt x="8" y="69"/>
                  </a:lnTo>
                  <a:lnTo>
                    <a:pt x="9" y="124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8" name="Freeform 100"/>
            <p:cNvSpPr>
              <a:spLocks/>
            </p:cNvSpPr>
            <p:nvPr/>
          </p:nvSpPr>
          <p:spPr bwMode="auto">
            <a:xfrm>
              <a:off x="400" y="3071"/>
              <a:ext cx="109" cy="57"/>
            </a:xfrm>
            <a:custGeom>
              <a:avLst/>
              <a:gdLst>
                <a:gd name="T0" fmla="*/ 0 w 218"/>
                <a:gd name="T1" fmla="*/ 1 h 114"/>
                <a:gd name="T2" fmla="*/ 1 w 218"/>
                <a:gd name="T3" fmla="*/ 1 h 114"/>
                <a:gd name="T4" fmla="*/ 1 w 218"/>
                <a:gd name="T5" fmla="*/ 1 h 114"/>
                <a:gd name="T6" fmla="*/ 1 w 218"/>
                <a:gd name="T7" fmla="*/ 1 h 114"/>
                <a:gd name="T8" fmla="*/ 1 w 218"/>
                <a:gd name="T9" fmla="*/ 1 h 114"/>
                <a:gd name="T10" fmla="*/ 1 w 218"/>
                <a:gd name="T11" fmla="*/ 1 h 114"/>
                <a:gd name="T12" fmla="*/ 1 w 218"/>
                <a:gd name="T13" fmla="*/ 1 h 114"/>
                <a:gd name="T14" fmla="*/ 1 w 218"/>
                <a:gd name="T15" fmla="*/ 1 h 114"/>
                <a:gd name="T16" fmla="*/ 1 w 218"/>
                <a:gd name="T17" fmla="*/ 1 h 114"/>
                <a:gd name="T18" fmla="*/ 1 w 218"/>
                <a:gd name="T19" fmla="*/ 1 h 114"/>
                <a:gd name="T20" fmla="*/ 1 w 218"/>
                <a:gd name="T21" fmla="*/ 1 h 114"/>
                <a:gd name="T22" fmla="*/ 1 w 218"/>
                <a:gd name="T23" fmla="*/ 1 h 114"/>
                <a:gd name="T24" fmla="*/ 1 w 218"/>
                <a:gd name="T25" fmla="*/ 1 h 114"/>
                <a:gd name="T26" fmla="*/ 1 w 218"/>
                <a:gd name="T27" fmla="*/ 1 h 114"/>
                <a:gd name="T28" fmla="*/ 1 w 218"/>
                <a:gd name="T29" fmla="*/ 1 h 114"/>
                <a:gd name="T30" fmla="*/ 1 w 218"/>
                <a:gd name="T31" fmla="*/ 1 h 114"/>
                <a:gd name="T32" fmla="*/ 1 w 218"/>
                <a:gd name="T33" fmla="*/ 0 h 114"/>
                <a:gd name="T34" fmla="*/ 1 w 218"/>
                <a:gd name="T35" fmla="*/ 1 h 114"/>
                <a:gd name="T36" fmla="*/ 1 w 218"/>
                <a:gd name="T37" fmla="*/ 1 h 114"/>
                <a:gd name="T38" fmla="*/ 1 w 218"/>
                <a:gd name="T39" fmla="*/ 1 h 114"/>
                <a:gd name="T40" fmla="*/ 1 w 218"/>
                <a:gd name="T41" fmla="*/ 1 h 114"/>
                <a:gd name="T42" fmla="*/ 1 w 218"/>
                <a:gd name="T43" fmla="*/ 1 h 114"/>
                <a:gd name="T44" fmla="*/ 1 w 218"/>
                <a:gd name="T45" fmla="*/ 1 h 114"/>
                <a:gd name="T46" fmla="*/ 1 w 218"/>
                <a:gd name="T47" fmla="*/ 1 h 114"/>
                <a:gd name="T48" fmla="*/ 1 w 218"/>
                <a:gd name="T49" fmla="*/ 1 h 114"/>
                <a:gd name="T50" fmla="*/ 1 w 218"/>
                <a:gd name="T51" fmla="*/ 1 h 114"/>
                <a:gd name="T52" fmla="*/ 1 w 218"/>
                <a:gd name="T53" fmla="*/ 1 h 114"/>
                <a:gd name="T54" fmla="*/ 1 w 218"/>
                <a:gd name="T55" fmla="*/ 1 h 114"/>
                <a:gd name="T56" fmla="*/ 1 w 218"/>
                <a:gd name="T57" fmla="*/ 1 h 114"/>
                <a:gd name="T58" fmla="*/ 1 w 218"/>
                <a:gd name="T59" fmla="*/ 1 h 114"/>
                <a:gd name="T60" fmla="*/ 1 w 218"/>
                <a:gd name="T61" fmla="*/ 1 h 114"/>
                <a:gd name="T62" fmla="*/ 1 w 218"/>
                <a:gd name="T63" fmla="*/ 1 h 114"/>
                <a:gd name="T64" fmla="*/ 0 w 218"/>
                <a:gd name="T65" fmla="*/ 1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8"/>
                <a:gd name="T100" fmla="*/ 0 h 114"/>
                <a:gd name="T101" fmla="*/ 218 w 218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8" h="114">
                  <a:moveTo>
                    <a:pt x="0" y="35"/>
                  </a:moveTo>
                  <a:lnTo>
                    <a:pt x="4" y="35"/>
                  </a:lnTo>
                  <a:lnTo>
                    <a:pt x="12" y="35"/>
                  </a:lnTo>
                  <a:lnTo>
                    <a:pt x="26" y="37"/>
                  </a:lnTo>
                  <a:lnTo>
                    <a:pt x="41" y="39"/>
                  </a:lnTo>
                  <a:lnTo>
                    <a:pt x="58" y="43"/>
                  </a:lnTo>
                  <a:lnTo>
                    <a:pt x="76" y="50"/>
                  </a:lnTo>
                  <a:lnTo>
                    <a:pt x="93" y="61"/>
                  </a:lnTo>
                  <a:lnTo>
                    <a:pt x="108" y="75"/>
                  </a:lnTo>
                  <a:lnTo>
                    <a:pt x="113" y="77"/>
                  </a:lnTo>
                  <a:lnTo>
                    <a:pt x="127" y="83"/>
                  </a:lnTo>
                  <a:lnTo>
                    <a:pt x="147" y="88"/>
                  </a:lnTo>
                  <a:lnTo>
                    <a:pt x="169" y="91"/>
                  </a:lnTo>
                  <a:lnTo>
                    <a:pt x="189" y="86"/>
                  </a:lnTo>
                  <a:lnTo>
                    <a:pt x="207" y="71"/>
                  </a:lnTo>
                  <a:lnTo>
                    <a:pt x="216" y="43"/>
                  </a:lnTo>
                  <a:lnTo>
                    <a:pt x="214" y="0"/>
                  </a:lnTo>
                  <a:lnTo>
                    <a:pt x="215" y="8"/>
                  </a:lnTo>
                  <a:lnTo>
                    <a:pt x="217" y="26"/>
                  </a:lnTo>
                  <a:lnTo>
                    <a:pt x="218" y="53"/>
                  </a:lnTo>
                  <a:lnTo>
                    <a:pt x="214" y="79"/>
                  </a:lnTo>
                  <a:lnTo>
                    <a:pt x="203" y="101"/>
                  </a:lnTo>
                  <a:lnTo>
                    <a:pt x="181" y="114"/>
                  </a:lnTo>
                  <a:lnTo>
                    <a:pt x="148" y="111"/>
                  </a:lnTo>
                  <a:lnTo>
                    <a:pt x="98" y="88"/>
                  </a:lnTo>
                  <a:lnTo>
                    <a:pt x="97" y="86"/>
                  </a:lnTo>
                  <a:lnTo>
                    <a:pt x="95" y="79"/>
                  </a:lnTo>
                  <a:lnTo>
                    <a:pt x="90" y="70"/>
                  </a:lnTo>
                  <a:lnTo>
                    <a:pt x="81" y="60"/>
                  </a:lnTo>
                  <a:lnTo>
                    <a:pt x="68" y="50"/>
                  </a:lnTo>
                  <a:lnTo>
                    <a:pt x="52" y="41"/>
                  </a:lnTo>
                  <a:lnTo>
                    <a:pt x="29" y="37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49" name="Freeform 101"/>
            <p:cNvSpPr>
              <a:spLocks/>
            </p:cNvSpPr>
            <p:nvPr/>
          </p:nvSpPr>
          <p:spPr bwMode="auto">
            <a:xfrm>
              <a:off x="361" y="3084"/>
              <a:ext cx="69" cy="35"/>
            </a:xfrm>
            <a:custGeom>
              <a:avLst/>
              <a:gdLst>
                <a:gd name="T0" fmla="*/ 0 w 139"/>
                <a:gd name="T1" fmla="*/ 0 h 70"/>
                <a:gd name="T2" fmla="*/ 0 w 139"/>
                <a:gd name="T3" fmla="*/ 0 h 70"/>
                <a:gd name="T4" fmla="*/ 0 w 139"/>
                <a:gd name="T5" fmla="*/ 1 h 70"/>
                <a:gd name="T6" fmla="*/ 0 w 139"/>
                <a:gd name="T7" fmla="*/ 1 h 70"/>
                <a:gd name="T8" fmla="*/ 0 w 139"/>
                <a:gd name="T9" fmla="*/ 1 h 70"/>
                <a:gd name="T10" fmla="*/ 0 w 139"/>
                <a:gd name="T11" fmla="*/ 1 h 70"/>
                <a:gd name="T12" fmla="*/ 0 w 139"/>
                <a:gd name="T13" fmla="*/ 1 h 70"/>
                <a:gd name="T14" fmla="*/ 0 w 139"/>
                <a:gd name="T15" fmla="*/ 1 h 70"/>
                <a:gd name="T16" fmla="*/ 0 w 139"/>
                <a:gd name="T17" fmla="*/ 1 h 70"/>
                <a:gd name="T18" fmla="*/ 0 w 139"/>
                <a:gd name="T19" fmla="*/ 1 h 70"/>
                <a:gd name="T20" fmla="*/ 0 w 139"/>
                <a:gd name="T21" fmla="*/ 1 h 70"/>
                <a:gd name="T22" fmla="*/ 0 w 139"/>
                <a:gd name="T23" fmla="*/ 1 h 70"/>
                <a:gd name="T24" fmla="*/ 0 w 139"/>
                <a:gd name="T25" fmla="*/ 1 h 70"/>
                <a:gd name="T26" fmla="*/ 0 w 139"/>
                <a:gd name="T27" fmla="*/ 1 h 70"/>
                <a:gd name="T28" fmla="*/ 0 w 139"/>
                <a:gd name="T29" fmla="*/ 1 h 70"/>
                <a:gd name="T30" fmla="*/ 0 w 139"/>
                <a:gd name="T31" fmla="*/ 1 h 70"/>
                <a:gd name="T32" fmla="*/ 0 w 139"/>
                <a:gd name="T33" fmla="*/ 1 h 70"/>
                <a:gd name="T34" fmla="*/ 0 w 139"/>
                <a:gd name="T35" fmla="*/ 1 h 70"/>
                <a:gd name="T36" fmla="*/ 0 w 139"/>
                <a:gd name="T37" fmla="*/ 1 h 70"/>
                <a:gd name="T38" fmla="*/ 0 w 139"/>
                <a:gd name="T39" fmla="*/ 1 h 70"/>
                <a:gd name="T40" fmla="*/ 0 w 139"/>
                <a:gd name="T41" fmla="*/ 1 h 70"/>
                <a:gd name="T42" fmla="*/ 0 w 139"/>
                <a:gd name="T43" fmla="*/ 1 h 70"/>
                <a:gd name="T44" fmla="*/ 0 w 139"/>
                <a:gd name="T45" fmla="*/ 1 h 70"/>
                <a:gd name="T46" fmla="*/ 0 w 139"/>
                <a:gd name="T47" fmla="*/ 1 h 70"/>
                <a:gd name="T48" fmla="*/ 0 w 139"/>
                <a:gd name="T49" fmla="*/ 1 h 70"/>
                <a:gd name="T50" fmla="*/ 0 w 139"/>
                <a:gd name="T51" fmla="*/ 1 h 70"/>
                <a:gd name="T52" fmla="*/ 0 w 139"/>
                <a:gd name="T53" fmla="*/ 1 h 70"/>
                <a:gd name="T54" fmla="*/ 0 w 139"/>
                <a:gd name="T55" fmla="*/ 1 h 70"/>
                <a:gd name="T56" fmla="*/ 0 w 139"/>
                <a:gd name="T57" fmla="*/ 0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9"/>
                <a:gd name="T88" fmla="*/ 0 h 70"/>
                <a:gd name="T89" fmla="*/ 139 w 139"/>
                <a:gd name="T90" fmla="*/ 70 h 7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9" h="70">
                  <a:moveTo>
                    <a:pt x="24" y="0"/>
                  </a:moveTo>
                  <a:lnTo>
                    <a:pt x="22" y="0"/>
                  </a:lnTo>
                  <a:lnTo>
                    <a:pt x="16" y="3"/>
                  </a:lnTo>
                  <a:lnTo>
                    <a:pt x="9" y="6"/>
                  </a:lnTo>
                  <a:lnTo>
                    <a:pt x="3" y="11"/>
                  </a:lnTo>
                  <a:lnTo>
                    <a:pt x="0" y="17"/>
                  </a:lnTo>
                  <a:lnTo>
                    <a:pt x="1" y="27"/>
                  </a:lnTo>
                  <a:lnTo>
                    <a:pt x="8" y="38"/>
                  </a:lnTo>
                  <a:lnTo>
                    <a:pt x="24" y="53"/>
                  </a:lnTo>
                  <a:lnTo>
                    <a:pt x="28" y="54"/>
                  </a:lnTo>
                  <a:lnTo>
                    <a:pt x="36" y="57"/>
                  </a:lnTo>
                  <a:lnTo>
                    <a:pt x="50" y="61"/>
                  </a:lnTo>
                  <a:lnTo>
                    <a:pt x="66" y="65"/>
                  </a:lnTo>
                  <a:lnTo>
                    <a:pt x="84" y="68"/>
                  </a:lnTo>
                  <a:lnTo>
                    <a:pt x="104" y="70"/>
                  </a:lnTo>
                  <a:lnTo>
                    <a:pt x="122" y="70"/>
                  </a:lnTo>
                  <a:lnTo>
                    <a:pt x="139" y="67"/>
                  </a:lnTo>
                  <a:lnTo>
                    <a:pt x="135" y="67"/>
                  </a:lnTo>
                  <a:lnTo>
                    <a:pt x="123" y="67"/>
                  </a:lnTo>
                  <a:lnTo>
                    <a:pt x="106" y="65"/>
                  </a:lnTo>
                  <a:lnTo>
                    <a:pt x="86" y="62"/>
                  </a:lnTo>
                  <a:lnTo>
                    <a:pt x="66" y="58"/>
                  </a:lnTo>
                  <a:lnTo>
                    <a:pt x="47" y="52"/>
                  </a:lnTo>
                  <a:lnTo>
                    <a:pt x="32" y="43"/>
                  </a:lnTo>
                  <a:lnTo>
                    <a:pt x="24" y="31"/>
                  </a:lnTo>
                  <a:lnTo>
                    <a:pt x="22" y="28"/>
                  </a:lnTo>
                  <a:lnTo>
                    <a:pt x="20" y="19"/>
                  </a:lnTo>
                  <a:lnTo>
                    <a:pt x="18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0" name="Freeform 102"/>
            <p:cNvSpPr>
              <a:spLocks/>
            </p:cNvSpPr>
            <p:nvPr/>
          </p:nvSpPr>
          <p:spPr bwMode="auto">
            <a:xfrm>
              <a:off x="365" y="3118"/>
              <a:ext cx="29" cy="42"/>
            </a:xfrm>
            <a:custGeom>
              <a:avLst/>
              <a:gdLst>
                <a:gd name="T0" fmla="*/ 0 w 59"/>
                <a:gd name="T1" fmla="*/ 0 h 83"/>
                <a:gd name="T2" fmla="*/ 0 w 59"/>
                <a:gd name="T3" fmla="*/ 1 h 83"/>
                <a:gd name="T4" fmla="*/ 0 w 59"/>
                <a:gd name="T5" fmla="*/ 1 h 83"/>
                <a:gd name="T6" fmla="*/ 0 w 59"/>
                <a:gd name="T7" fmla="*/ 1 h 83"/>
                <a:gd name="T8" fmla="*/ 0 w 59"/>
                <a:gd name="T9" fmla="*/ 1 h 83"/>
                <a:gd name="T10" fmla="*/ 0 w 59"/>
                <a:gd name="T11" fmla="*/ 1 h 83"/>
                <a:gd name="T12" fmla="*/ 0 w 59"/>
                <a:gd name="T13" fmla="*/ 1 h 83"/>
                <a:gd name="T14" fmla="*/ 0 w 59"/>
                <a:gd name="T15" fmla="*/ 1 h 83"/>
                <a:gd name="T16" fmla="*/ 0 w 59"/>
                <a:gd name="T17" fmla="*/ 1 h 83"/>
                <a:gd name="T18" fmla="*/ 0 w 59"/>
                <a:gd name="T19" fmla="*/ 1 h 83"/>
                <a:gd name="T20" fmla="*/ 0 w 59"/>
                <a:gd name="T21" fmla="*/ 1 h 83"/>
                <a:gd name="T22" fmla="*/ 0 w 59"/>
                <a:gd name="T23" fmla="*/ 1 h 83"/>
                <a:gd name="T24" fmla="*/ 0 w 59"/>
                <a:gd name="T25" fmla="*/ 1 h 83"/>
                <a:gd name="T26" fmla="*/ 0 w 59"/>
                <a:gd name="T27" fmla="*/ 1 h 83"/>
                <a:gd name="T28" fmla="*/ 0 w 59"/>
                <a:gd name="T29" fmla="*/ 1 h 83"/>
                <a:gd name="T30" fmla="*/ 0 w 59"/>
                <a:gd name="T31" fmla="*/ 1 h 83"/>
                <a:gd name="T32" fmla="*/ 0 w 59"/>
                <a:gd name="T33" fmla="*/ 1 h 83"/>
                <a:gd name="T34" fmla="*/ 0 w 59"/>
                <a:gd name="T35" fmla="*/ 1 h 83"/>
                <a:gd name="T36" fmla="*/ 0 w 59"/>
                <a:gd name="T37" fmla="*/ 1 h 83"/>
                <a:gd name="T38" fmla="*/ 0 w 59"/>
                <a:gd name="T39" fmla="*/ 1 h 83"/>
                <a:gd name="T40" fmla="*/ 0 w 59"/>
                <a:gd name="T41" fmla="*/ 1 h 83"/>
                <a:gd name="T42" fmla="*/ 0 w 59"/>
                <a:gd name="T43" fmla="*/ 1 h 83"/>
                <a:gd name="T44" fmla="*/ 0 w 59"/>
                <a:gd name="T45" fmla="*/ 1 h 83"/>
                <a:gd name="T46" fmla="*/ 0 w 59"/>
                <a:gd name="T47" fmla="*/ 1 h 83"/>
                <a:gd name="T48" fmla="*/ 0 w 59"/>
                <a:gd name="T49" fmla="*/ 1 h 83"/>
                <a:gd name="T50" fmla="*/ 0 w 59"/>
                <a:gd name="T51" fmla="*/ 1 h 83"/>
                <a:gd name="T52" fmla="*/ 0 w 59"/>
                <a:gd name="T53" fmla="*/ 1 h 83"/>
                <a:gd name="T54" fmla="*/ 0 w 59"/>
                <a:gd name="T55" fmla="*/ 1 h 83"/>
                <a:gd name="T56" fmla="*/ 0 w 59"/>
                <a:gd name="T57" fmla="*/ 0 h 8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83"/>
                <a:gd name="T89" fmla="*/ 59 w 59"/>
                <a:gd name="T90" fmla="*/ 83 h 8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83">
                  <a:moveTo>
                    <a:pt x="3" y="0"/>
                  </a:moveTo>
                  <a:lnTo>
                    <a:pt x="1" y="1"/>
                  </a:lnTo>
                  <a:lnTo>
                    <a:pt x="0" y="6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4" y="30"/>
                  </a:lnTo>
                  <a:lnTo>
                    <a:pt x="9" y="40"/>
                  </a:lnTo>
                  <a:lnTo>
                    <a:pt x="21" y="49"/>
                  </a:lnTo>
                  <a:lnTo>
                    <a:pt x="37" y="57"/>
                  </a:lnTo>
                  <a:lnTo>
                    <a:pt x="38" y="58"/>
                  </a:lnTo>
                  <a:lnTo>
                    <a:pt x="42" y="60"/>
                  </a:lnTo>
                  <a:lnTo>
                    <a:pt x="44" y="64"/>
                  </a:lnTo>
                  <a:lnTo>
                    <a:pt x="45" y="68"/>
                  </a:lnTo>
                  <a:lnTo>
                    <a:pt x="44" y="73"/>
                  </a:lnTo>
                  <a:lnTo>
                    <a:pt x="37" y="77"/>
                  </a:lnTo>
                  <a:lnTo>
                    <a:pt x="26" y="81"/>
                  </a:lnTo>
                  <a:lnTo>
                    <a:pt x="5" y="83"/>
                  </a:lnTo>
                  <a:lnTo>
                    <a:pt x="9" y="83"/>
                  </a:lnTo>
                  <a:lnTo>
                    <a:pt x="20" y="82"/>
                  </a:lnTo>
                  <a:lnTo>
                    <a:pt x="34" y="80"/>
                  </a:lnTo>
                  <a:lnTo>
                    <a:pt x="46" y="76"/>
                  </a:lnTo>
                  <a:lnTo>
                    <a:pt x="57" y="70"/>
                  </a:lnTo>
                  <a:lnTo>
                    <a:pt x="59" y="61"/>
                  </a:lnTo>
                  <a:lnTo>
                    <a:pt x="52" y="51"/>
                  </a:lnTo>
                  <a:lnTo>
                    <a:pt x="31" y="36"/>
                  </a:lnTo>
                  <a:lnTo>
                    <a:pt x="27" y="36"/>
                  </a:lnTo>
                  <a:lnTo>
                    <a:pt x="18" y="31"/>
                  </a:lnTo>
                  <a:lnTo>
                    <a:pt x="7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1" name="Freeform 103"/>
            <p:cNvSpPr>
              <a:spLocks/>
            </p:cNvSpPr>
            <p:nvPr/>
          </p:nvSpPr>
          <p:spPr bwMode="auto">
            <a:xfrm>
              <a:off x="376" y="3173"/>
              <a:ext cx="93" cy="15"/>
            </a:xfrm>
            <a:custGeom>
              <a:avLst/>
              <a:gdLst>
                <a:gd name="T0" fmla="*/ 0 w 186"/>
                <a:gd name="T1" fmla="*/ 0 h 31"/>
                <a:gd name="T2" fmla="*/ 1 w 186"/>
                <a:gd name="T3" fmla="*/ 0 h 31"/>
                <a:gd name="T4" fmla="*/ 1 w 186"/>
                <a:gd name="T5" fmla="*/ 0 h 31"/>
                <a:gd name="T6" fmla="*/ 1 w 186"/>
                <a:gd name="T7" fmla="*/ 0 h 31"/>
                <a:gd name="T8" fmla="*/ 1 w 186"/>
                <a:gd name="T9" fmla="*/ 0 h 31"/>
                <a:gd name="T10" fmla="*/ 1 w 186"/>
                <a:gd name="T11" fmla="*/ 0 h 31"/>
                <a:gd name="T12" fmla="*/ 1 w 186"/>
                <a:gd name="T13" fmla="*/ 0 h 31"/>
                <a:gd name="T14" fmla="*/ 1 w 186"/>
                <a:gd name="T15" fmla="*/ 0 h 31"/>
                <a:gd name="T16" fmla="*/ 1 w 186"/>
                <a:gd name="T17" fmla="*/ 0 h 31"/>
                <a:gd name="T18" fmla="*/ 1 w 186"/>
                <a:gd name="T19" fmla="*/ 0 h 31"/>
                <a:gd name="T20" fmla="*/ 1 w 186"/>
                <a:gd name="T21" fmla="*/ 0 h 31"/>
                <a:gd name="T22" fmla="*/ 1 w 186"/>
                <a:gd name="T23" fmla="*/ 0 h 31"/>
                <a:gd name="T24" fmla="*/ 1 w 186"/>
                <a:gd name="T25" fmla="*/ 0 h 31"/>
                <a:gd name="T26" fmla="*/ 1 w 186"/>
                <a:gd name="T27" fmla="*/ 0 h 31"/>
                <a:gd name="T28" fmla="*/ 1 w 186"/>
                <a:gd name="T29" fmla="*/ 0 h 31"/>
                <a:gd name="T30" fmla="*/ 1 w 186"/>
                <a:gd name="T31" fmla="*/ 0 h 31"/>
                <a:gd name="T32" fmla="*/ 1 w 186"/>
                <a:gd name="T33" fmla="*/ 0 h 31"/>
                <a:gd name="T34" fmla="*/ 1 w 186"/>
                <a:gd name="T35" fmla="*/ 0 h 31"/>
                <a:gd name="T36" fmla="*/ 1 w 186"/>
                <a:gd name="T37" fmla="*/ 0 h 31"/>
                <a:gd name="T38" fmla="*/ 1 w 186"/>
                <a:gd name="T39" fmla="*/ 0 h 31"/>
                <a:gd name="T40" fmla="*/ 1 w 186"/>
                <a:gd name="T41" fmla="*/ 0 h 31"/>
                <a:gd name="T42" fmla="*/ 1 w 186"/>
                <a:gd name="T43" fmla="*/ 0 h 31"/>
                <a:gd name="T44" fmla="*/ 1 w 186"/>
                <a:gd name="T45" fmla="*/ 0 h 31"/>
                <a:gd name="T46" fmla="*/ 1 w 186"/>
                <a:gd name="T47" fmla="*/ 0 h 31"/>
                <a:gd name="T48" fmla="*/ 1 w 186"/>
                <a:gd name="T49" fmla="*/ 0 h 31"/>
                <a:gd name="T50" fmla="*/ 1 w 186"/>
                <a:gd name="T51" fmla="*/ 0 h 31"/>
                <a:gd name="T52" fmla="*/ 1 w 186"/>
                <a:gd name="T53" fmla="*/ 0 h 31"/>
                <a:gd name="T54" fmla="*/ 1 w 186"/>
                <a:gd name="T55" fmla="*/ 0 h 31"/>
                <a:gd name="T56" fmla="*/ 1 w 186"/>
                <a:gd name="T57" fmla="*/ 0 h 31"/>
                <a:gd name="T58" fmla="*/ 1 w 186"/>
                <a:gd name="T59" fmla="*/ 0 h 31"/>
                <a:gd name="T60" fmla="*/ 1 w 186"/>
                <a:gd name="T61" fmla="*/ 0 h 31"/>
                <a:gd name="T62" fmla="*/ 1 w 186"/>
                <a:gd name="T63" fmla="*/ 0 h 31"/>
                <a:gd name="T64" fmla="*/ 0 w 186"/>
                <a:gd name="T65" fmla="*/ 0 h 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31"/>
                <a:gd name="T101" fmla="*/ 186 w 186"/>
                <a:gd name="T102" fmla="*/ 31 h 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31">
                  <a:moveTo>
                    <a:pt x="0" y="15"/>
                  </a:moveTo>
                  <a:lnTo>
                    <a:pt x="1" y="15"/>
                  </a:lnTo>
                  <a:lnTo>
                    <a:pt x="5" y="17"/>
                  </a:lnTo>
                  <a:lnTo>
                    <a:pt x="10" y="18"/>
                  </a:lnTo>
                  <a:lnTo>
                    <a:pt x="19" y="20"/>
                  </a:lnTo>
                  <a:lnTo>
                    <a:pt x="28" y="23"/>
                  </a:lnTo>
                  <a:lnTo>
                    <a:pt x="39" y="25"/>
                  </a:lnTo>
                  <a:lnTo>
                    <a:pt x="51" y="27"/>
                  </a:lnTo>
                  <a:lnTo>
                    <a:pt x="65" y="30"/>
                  </a:lnTo>
                  <a:lnTo>
                    <a:pt x="80" y="30"/>
                  </a:lnTo>
                  <a:lnTo>
                    <a:pt x="93" y="31"/>
                  </a:lnTo>
                  <a:lnTo>
                    <a:pt x="110" y="30"/>
                  </a:lnTo>
                  <a:lnTo>
                    <a:pt x="124" y="27"/>
                  </a:lnTo>
                  <a:lnTo>
                    <a:pt x="141" y="23"/>
                  </a:lnTo>
                  <a:lnTo>
                    <a:pt x="156" y="17"/>
                  </a:lnTo>
                  <a:lnTo>
                    <a:pt x="171" y="10"/>
                  </a:lnTo>
                  <a:lnTo>
                    <a:pt x="186" y="0"/>
                  </a:lnTo>
                  <a:lnTo>
                    <a:pt x="184" y="0"/>
                  </a:lnTo>
                  <a:lnTo>
                    <a:pt x="180" y="1"/>
                  </a:lnTo>
                  <a:lnTo>
                    <a:pt x="173" y="2"/>
                  </a:lnTo>
                  <a:lnTo>
                    <a:pt x="165" y="4"/>
                  </a:lnTo>
                  <a:lnTo>
                    <a:pt x="154" y="7"/>
                  </a:lnTo>
                  <a:lnTo>
                    <a:pt x="142" y="9"/>
                  </a:lnTo>
                  <a:lnTo>
                    <a:pt x="128" y="10"/>
                  </a:lnTo>
                  <a:lnTo>
                    <a:pt x="114" y="12"/>
                  </a:lnTo>
                  <a:lnTo>
                    <a:pt x="99" y="15"/>
                  </a:lnTo>
                  <a:lnTo>
                    <a:pt x="83" y="17"/>
                  </a:lnTo>
                  <a:lnTo>
                    <a:pt x="68" y="18"/>
                  </a:lnTo>
                  <a:lnTo>
                    <a:pt x="53" y="18"/>
                  </a:lnTo>
                  <a:lnTo>
                    <a:pt x="38" y="19"/>
                  </a:lnTo>
                  <a:lnTo>
                    <a:pt x="24" y="18"/>
                  </a:lnTo>
                  <a:lnTo>
                    <a:pt x="12" y="1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2" name="Freeform 104"/>
            <p:cNvSpPr>
              <a:spLocks/>
            </p:cNvSpPr>
            <p:nvPr/>
          </p:nvSpPr>
          <p:spPr bwMode="auto">
            <a:xfrm>
              <a:off x="446" y="3134"/>
              <a:ext cx="44" cy="36"/>
            </a:xfrm>
            <a:custGeom>
              <a:avLst/>
              <a:gdLst>
                <a:gd name="T0" fmla="*/ 0 w 89"/>
                <a:gd name="T1" fmla="*/ 1 h 72"/>
                <a:gd name="T2" fmla="*/ 0 w 89"/>
                <a:gd name="T3" fmla="*/ 1 h 72"/>
                <a:gd name="T4" fmla="*/ 0 w 89"/>
                <a:gd name="T5" fmla="*/ 1 h 72"/>
                <a:gd name="T6" fmla="*/ 0 w 89"/>
                <a:gd name="T7" fmla="*/ 1 h 72"/>
                <a:gd name="T8" fmla="*/ 0 w 89"/>
                <a:gd name="T9" fmla="*/ 1 h 72"/>
                <a:gd name="T10" fmla="*/ 0 w 89"/>
                <a:gd name="T11" fmla="*/ 1 h 72"/>
                <a:gd name="T12" fmla="*/ 0 w 89"/>
                <a:gd name="T13" fmla="*/ 1 h 72"/>
                <a:gd name="T14" fmla="*/ 0 w 89"/>
                <a:gd name="T15" fmla="*/ 1 h 72"/>
                <a:gd name="T16" fmla="*/ 0 w 89"/>
                <a:gd name="T17" fmla="*/ 0 h 72"/>
                <a:gd name="T18" fmla="*/ 0 w 89"/>
                <a:gd name="T19" fmla="*/ 1 h 72"/>
                <a:gd name="T20" fmla="*/ 0 w 89"/>
                <a:gd name="T21" fmla="*/ 1 h 72"/>
                <a:gd name="T22" fmla="*/ 0 w 89"/>
                <a:gd name="T23" fmla="*/ 1 h 72"/>
                <a:gd name="T24" fmla="*/ 0 w 89"/>
                <a:gd name="T25" fmla="*/ 1 h 72"/>
                <a:gd name="T26" fmla="*/ 0 w 89"/>
                <a:gd name="T27" fmla="*/ 1 h 72"/>
                <a:gd name="T28" fmla="*/ 0 w 89"/>
                <a:gd name="T29" fmla="*/ 1 h 72"/>
                <a:gd name="T30" fmla="*/ 0 w 89"/>
                <a:gd name="T31" fmla="*/ 1 h 72"/>
                <a:gd name="T32" fmla="*/ 0 w 89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72"/>
                <a:gd name="T53" fmla="*/ 89 w 89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72">
                  <a:moveTo>
                    <a:pt x="0" y="72"/>
                  </a:moveTo>
                  <a:lnTo>
                    <a:pt x="5" y="72"/>
                  </a:lnTo>
                  <a:lnTo>
                    <a:pt x="18" y="71"/>
                  </a:lnTo>
                  <a:lnTo>
                    <a:pt x="34" y="68"/>
                  </a:lnTo>
                  <a:lnTo>
                    <a:pt x="52" y="63"/>
                  </a:lnTo>
                  <a:lnTo>
                    <a:pt x="70" y="55"/>
                  </a:lnTo>
                  <a:lnTo>
                    <a:pt x="83" y="42"/>
                  </a:lnTo>
                  <a:lnTo>
                    <a:pt x="89" y="23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2" y="11"/>
                  </a:lnTo>
                  <a:lnTo>
                    <a:pt x="78" y="21"/>
                  </a:lnTo>
                  <a:lnTo>
                    <a:pt x="70" y="34"/>
                  </a:lnTo>
                  <a:lnTo>
                    <a:pt x="59" y="47"/>
                  </a:lnTo>
                  <a:lnTo>
                    <a:pt x="44" y="58"/>
                  </a:lnTo>
                  <a:lnTo>
                    <a:pt x="25" y="67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3" name="Freeform 105"/>
            <p:cNvSpPr>
              <a:spLocks/>
            </p:cNvSpPr>
            <p:nvPr/>
          </p:nvSpPr>
          <p:spPr bwMode="auto">
            <a:xfrm>
              <a:off x="375" y="3175"/>
              <a:ext cx="7" cy="26"/>
            </a:xfrm>
            <a:custGeom>
              <a:avLst/>
              <a:gdLst>
                <a:gd name="T0" fmla="*/ 1 w 14"/>
                <a:gd name="T1" fmla="*/ 0 h 53"/>
                <a:gd name="T2" fmla="*/ 0 w 14"/>
                <a:gd name="T3" fmla="*/ 0 h 53"/>
                <a:gd name="T4" fmla="*/ 1 w 14"/>
                <a:gd name="T5" fmla="*/ 0 h 53"/>
                <a:gd name="T6" fmla="*/ 1 w 14"/>
                <a:gd name="T7" fmla="*/ 0 h 53"/>
                <a:gd name="T8" fmla="*/ 1 w 14"/>
                <a:gd name="T9" fmla="*/ 0 h 53"/>
                <a:gd name="T10" fmla="*/ 1 w 14"/>
                <a:gd name="T11" fmla="*/ 0 h 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53"/>
                <a:gd name="T20" fmla="*/ 14 w 14"/>
                <a:gd name="T21" fmla="*/ 53 h 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53">
                  <a:moveTo>
                    <a:pt x="8" y="0"/>
                  </a:moveTo>
                  <a:lnTo>
                    <a:pt x="0" y="53"/>
                  </a:lnTo>
                  <a:lnTo>
                    <a:pt x="3" y="46"/>
                  </a:lnTo>
                  <a:lnTo>
                    <a:pt x="10" y="31"/>
                  </a:lnTo>
                  <a:lnTo>
                    <a:pt x="14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4" name="Freeform 106"/>
            <p:cNvSpPr>
              <a:spLocks/>
            </p:cNvSpPr>
            <p:nvPr/>
          </p:nvSpPr>
          <p:spPr bwMode="auto">
            <a:xfrm>
              <a:off x="396" y="3183"/>
              <a:ext cx="58" cy="129"/>
            </a:xfrm>
            <a:custGeom>
              <a:avLst/>
              <a:gdLst>
                <a:gd name="T0" fmla="*/ 0 w 117"/>
                <a:gd name="T1" fmla="*/ 0 h 259"/>
                <a:gd name="T2" fmla="*/ 0 w 117"/>
                <a:gd name="T3" fmla="*/ 0 h 259"/>
                <a:gd name="T4" fmla="*/ 0 w 117"/>
                <a:gd name="T5" fmla="*/ 0 h 259"/>
                <a:gd name="T6" fmla="*/ 0 w 117"/>
                <a:gd name="T7" fmla="*/ 0 h 259"/>
                <a:gd name="T8" fmla="*/ 0 w 117"/>
                <a:gd name="T9" fmla="*/ 0 h 259"/>
                <a:gd name="T10" fmla="*/ 0 w 117"/>
                <a:gd name="T11" fmla="*/ 0 h 259"/>
                <a:gd name="T12" fmla="*/ 0 w 117"/>
                <a:gd name="T13" fmla="*/ 0 h 259"/>
                <a:gd name="T14" fmla="*/ 0 w 117"/>
                <a:gd name="T15" fmla="*/ 0 h 259"/>
                <a:gd name="T16" fmla="*/ 0 w 117"/>
                <a:gd name="T17" fmla="*/ 0 h 259"/>
                <a:gd name="T18" fmla="*/ 0 w 117"/>
                <a:gd name="T19" fmla="*/ 0 h 259"/>
                <a:gd name="T20" fmla="*/ 0 w 117"/>
                <a:gd name="T21" fmla="*/ 0 h 259"/>
                <a:gd name="T22" fmla="*/ 0 w 117"/>
                <a:gd name="T23" fmla="*/ 0 h 259"/>
                <a:gd name="T24" fmla="*/ 0 w 117"/>
                <a:gd name="T25" fmla="*/ 0 h 259"/>
                <a:gd name="T26" fmla="*/ 0 w 117"/>
                <a:gd name="T27" fmla="*/ 0 h 259"/>
                <a:gd name="T28" fmla="*/ 0 w 117"/>
                <a:gd name="T29" fmla="*/ 0 h 259"/>
                <a:gd name="T30" fmla="*/ 0 w 117"/>
                <a:gd name="T31" fmla="*/ 1 h 259"/>
                <a:gd name="T32" fmla="*/ 0 w 117"/>
                <a:gd name="T33" fmla="*/ 1 h 259"/>
                <a:gd name="T34" fmla="*/ 0 w 117"/>
                <a:gd name="T35" fmla="*/ 1 h 259"/>
                <a:gd name="T36" fmla="*/ 0 w 117"/>
                <a:gd name="T37" fmla="*/ 1 h 259"/>
                <a:gd name="T38" fmla="*/ 0 w 117"/>
                <a:gd name="T39" fmla="*/ 0 h 259"/>
                <a:gd name="T40" fmla="*/ 0 w 117"/>
                <a:gd name="T41" fmla="*/ 0 h 259"/>
                <a:gd name="T42" fmla="*/ 0 w 117"/>
                <a:gd name="T43" fmla="*/ 0 h 259"/>
                <a:gd name="T44" fmla="*/ 0 w 117"/>
                <a:gd name="T45" fmla="*/ 0 h 259"/>
                <a:gd name="T46" fmla="*/ 0 w 117"/>
                <a:gd name="T47" fmla="*/ 0 h 259"/>
                <a:gd name="T48" fmla="*/ 0 w 117"/>
                <a:gd name="T49" fmla="*/ 0 h 259"/>
                <a:gd name="T50" fmla="*/ 0 w 117"/>
                <a:gd name="T51" fmla="*/ 0 h 259"/>
                <a:gd name="T52" fmla="*/ 0 w 117"/>
                <a:gd name="T53" fmla="*/ 0 h 259"/>
                <a:gd name="T54" fmla="*/ 0 w 117"/>
                <a:gd name="T55" fmla="*/ 0 h 259"/>
                <a:gd name="T56" fmla="*/ 0 w 117"/>
                <a:gd name="T57" fmla="*/ 0 h 259"/>
                <a:gd name="T58" fmla="*/ 0 w 117"/>
                <a:gd name="T59" fmla="*/ 0 h 259"/>
                <a:gd name="T60" fmla="*/ 0 w 117"/>
                <a:gd name="T61" fmla="*/ 0 h 259"/>
                <a:gd name="T62" fmla="*/ 0 w 117"/>
                <a:gd name="T63" fmla="*/ 0 h 259"/>
                <a:gd name="T64" fmla="*/ 0 w 117"/>
                <a:gd name="T65" fmla="*/ 0 h 2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259"/>
                <a:gd name="T101" fmla="*/ 117 w 117"/>
                <a:gd name="T102" fmla="*/ 259 h 25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259">
                  <a:moveTo>
                    <a:pt x="117" y="0"/>
                  </a:moveTo>
                  <a:lnTo>
                    <a:pt x="113" y="8"/>
                  </a:lnTo>
                  <a:lnTo>
                    <a:pt x="105" y="28"/>
                  </a:lnTo>
                  <a:lnTo>
                    <a:pt x="92" y="58"/>
                  </a:lnTo>
                  <a:lnTo>
                    <a:pt x="79" y="92"/>
                  </a:lnTo>
                  <a:lnTo>
                    <a:pt x="64" y="129"/>
                  </a:lnTo>
                  <a:lnTo>
                    <a:pt x="51" y="165"/>
                  </a:lnTo>
                  <a:lnTo>
                    <a:pt x="39" y="195"/>
                  </a:lnTo>
                  <a:lnTo>
                    <a:pt x="34" y="216"/>
                  </a:lnTo>
                  <a:lnTo>
                    <a:pt x="35" y="218"/>
                  </a:lnTo>
                  <a:lnTo>
                    <a:pt x="38" y="223"/>
                  </a:lnTo>
                  <a:lnTo>
                    <a:pt x="43" y="228"/>
                  </a:lnTo>
                  <a:lnTo>
                    <a:pt x="45" y="236"/>
                  </a:lnTo>
                  <a:lnTo>
                    <a:pt x="43" y="244"/>
                  </a:lnTo>
                  <a:lnTo>
                    <a:pt x="37" y="251"/>
                  </a:lnTo>
                  <a:lnTo>
                    <a:pt x="23" y="257"/>
                  </a:lnTo>
                  <a:lnTo>
                    <a:pt x="0" y="259"/>
                  </a:lnTo>
                  <a:lnTo>
                    <a:pt x="3" y="258"/>
                  </a:lnTo>
                  <a:lnTo>
                    <a:pt x="8" y="257"/>
                  </a:lnTo>
                  <a:lnTo>
                    <a:pt x="16" y="252"/>
                  </a:lnTo>
                  <a:lnTo>
                    <a:pt x="23" y="248"/>
                  </a:lnTo>
                  <a:lnTo>
                    <a:pt x="29" y="241"/>
                  </a:lnTo>
                  <a:lnTo>
                    <a:pt x="31" y="233"/>
                  </a:lnTo>
                  <a:lnTo>
                    <a:pt x="28" y="224"/>
                  </a:lnTo>
                  <a:lnTo>
                    <a:pt x="18" y="212"/>
                  </a:lnTo>
                  <a:lnTo>
                    <a:pt x="21" y="204"/>
                  </a:lnTo>
                  <a:lnTo>
                    <a:pt x="30" y="183"/>
                  </a:lnTo>
                  <a:lnTo>
                    <a:pt x="44" y="152"/>
                  </a:lnTo>
                  <a:lnTo>
                    <a:pt x="60" y="117"/>
                  </a:lnTo>
                  <a:lnTo>
                    <a:pt x="77" y="80"/>
                  </a:lnTo>
                  <a:lnTo>
                    <a:pt x="94" y="45"/>
                  </a:lnTo>
                  <a:lnTo>
                    <a:pt x="107" y="17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5" name="Freeform 107"/>
            <p:cNvSpPr>
              <a:spLocks/>
            </p:cNvSpPr>
            <p:nvPr/>
          </p:nvSpPr>
          <p:spPr bwMode="auto">
            <a:xfrm>
              <a:off x="339" y="3211"/>
              <a:ext cx="32" cy="74"/>
            </a:xfrm>
            <a:custGeom>
              <a:avLst/>
              <a:gdLst>
                <a:gd name="T0" fmla="*/ 0 w 65"/>
                <a:gd name="T1" fmla="*/ 0 h 147"/>
                <a:gd name="T2" fmla="*/ 0 w 65"/>
                <a:gd name="T3" fmla="*/ 1 h 147"/>
                <a:gd name="T4" fmla="*/ 0 w 65"/>
                <a:gd name="T5" fmla="*/ 1 h 147"/>
                <a:gd name="T6" fmla="*/ 0 w 65"/>
                <a:gd name="T7" fmla="*/ 1 h 147"/>
                <a:gd name="T8" fmla="*/ 0 w 65"/>
                <a:gd name="T9" fmla="*/ 1 h 147"/>
                <a:gd name="T10" fmla="*/ 0 w 65"/>
                <a:gd name="T11" fmla="*/ 1 h 147"/>
                <a:gd name="T12" fmla="*/ 0 w 65"/>
                <a:gd name="T13" fmla="*/ 1 h 147"/>
                <a:gd name="T14" fmla="*/ 0 w 65"/>
                <a:gd name="T15" fmla="*/ 1 h 147"/>
                <a:gd name="T16" fmla="*/ 0 w 65"/>
                <a:gd name="T17" fmla="*/ 1 h 147"/>
                <a:gd name="T18" fmla="*/ 0 w 65"/>
                <a:gd name="T19" fmla="*/ 1 h 147"/>
                <a:gd name="T20" fmla="*/ 0 w 65"/>
                <a:gd name="T21" fmla="*/ 1 h 147"/>
                <a:gd name="T22" fmla="*/ 0 w 65"/>
                <a:gd name="T23" fmla="*/ 1 h 147"/>
                <a:gd name="T24" fmla="*/ 0 w 65"/>
                <a:gd name="T25" fmla="*/ 1 h 147"/>
                <a:gd name="T26" fmla="*/ 0 w 65"/>
                <a:gd name="T27" fmla="*/ 1 h 147"/>
                <a:gd name="T28" fmla="*/ 0 w 65"/>
                <a:gd name="T29" fmla="*/ 1 h 147"/>
                <a:gd name="T30" fmla="*/ 0 w 65"/>
                <a:gd name="T31" fmla="*/ 1 h 147"/>
                <a:gd name="T32" fmla="*/ 0 w 65"/>
                <a:gd name="T33" fmla="*/ 0 h 1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47"/>
                <a:gd name="T53" fmla="*/ 65 w 65"/>
                <a:gd name="T54" fmla="*/ 147 h 1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47">
                  <a:moveTo>
                    <a:pt x="65" y="0"/>
                  </a:moveTo>
                  <a:lnTo>
                    <a:pt x="64" y="6"/>
                  </a:lnTo>
                  <a:lnTo>
                    <a:pt x="60" y="22"/>
                  </a:lnTo>
                  <a:lnTo>
                    <a:pt x="55" y="44"/>
                  </a:lnTo>
                  <a:lnTo>
                    <a:pt x="48" y="69"/>
                  </a:lnTo>
                  <a:lnTo>
                    <a:pt x="38" y="95"/>
                  </a:lnTo>
                  <a:lnTo>
                    <a:pt x="27" y="118"/>
                  </a:lnTo>
                  <a:lnTo>
                    <a:pt x="14" y="135"/>
                  </a:lnTo>
                  <a:lnTo>
                    <a:pt x="0" y="142"/>
                  </a:lnTo>
                  <a:lnTo>
                    <a:pt x="2" y="144"/>
                  </a:lnTo>
                  <a:lnTo>
                    <a:pt x="6" y="146"/>
                  </a:lnTo>
                  <a:lnTo>
                    <a:pt x="13" y="147"/>
                  </a:lnTo>
                  <a:lnTo>
                    <a:pt x="22" y="143"/>
                  </a:lnTo>
                  <a:lnTo>
                    <a:pt x="33" y="129"/>
                  </a:lnTo>
                  <a:lnTo>
                    <a:pt x="43" y="102"/>
                  </a:lnTo>
                  <a:lnTo>
                    <a:pt x="55" y="6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6" name="Freeform 108"/>
            <p:cNvSpPr>
              <a:spLocks/>
            </p:cNvSpPr>
            <p:nvPr/>
          </p:nvSpPr>
          <p:spPr bwMode="auto">
            <a:xfrm>
              <a:off x="234" y="3281"/>
              <a:ext cx="105" cy="21"/>
            </a:xfrm>
            <a:custGeom>
              <a:avLst/>
              <a:gdLst>
                <a:gd name="T0" fmla="*/ 1 w 209"/>
                <a:gd name="T1" fmla="*/ 0 h 43"/>
                <a:gd name="T2" fmla="*/ 1 w 209"/>
                <a:gd name="T3" fmla="*/ 0 h 43"/>
                <a:gd name="T4" fmla="*/ 1 w 209"/>
                <a:gd name="T5" fmla="*/ 0 h 43"/>
                <a:gd name="T6" fmla="*/ 1 w 209"/>
                <a:gd name="T7" fmla="*/ 0 h 43"/>
                <a:gd name="T8" fmla="*/ 1 w 209"/>
                <a:gd name="T9" fmla="*/ 0 h 43"/>
                <a:gd name="T10" fmla="*/ 1 w 209"/>
                <a:gd name="T11" fmla="*/ 0 h 43"/>
                <a:gd name="T12" fmla="*/ 1 w 209"/>
                <a:gd name="T13" fmla="*/ 0 h 43"/>
                <a:gd name="T14" fmla="*/ 1 w 209"/>
                <a:gd name="T15" fmla="*/ 0 h 43"/>
                <a:gd name="T16" fmla="*/ 1 w 209"/>
                <a:gd name="T17" fmla="*/ 0 h 43"/>
                <a:gd name="T18" fmla="*/ 0 w 209"/>
                <a:gd name="T19" fmla="*/ 0 h 43"/>
                <a:gd name="T20" fmla="*/ 1 w 209"/>
                <a:gd name="T21" fmla="*/ 0 h 43"/>
                <a:gd name="T22" fmla="*/ 1 w 209"/>
                <a:gd name="T23" fmla="*/ 0 h 43"/>
                <a:gd name="T24" fmla="*/ 1 w 209"/>
                <a:gd name="T25" fmla="*/ 0 h 43"/>
                <a:gd name="T26" fmla="*/ 1 w 209"/>
                <a:gd name="T27" fmla="*/ 0 h 43"/>
                <a:gd name="T28" fmla="*/ 1 w 209"/>
                <a:gd name="T29" fmla="*/ 0 h 43"/>
                <a:gd name="T30" fmla="*/ 1 w 209"/>
                <a:gd name="T31" fmla="*/ 0 h 43"/>
                <a:gd name="T32" fmla="*/ 1 w 209"/>
                <a:gd name="T33" fmla="*/ 0 h 43"/>
                <a:gd name="T34" fmla="*/ 1 w 209"/>
                <a:gd name="T35" fmla="*/ 0 h 43"/>
                <a:gd name="T36" fmla="*/ 1 w 209"/>
                <a:gd name="T37" fmla="*/ 0 h 43"/>
                <a:gd name="T38" fmla="*/ 1 w 209"/>
                <a:gd name="T39" fmla="*/ 0 h 43"/>
                <a:gd name="T40" fmla="*/ 1 w 209"/>
                <a:gd name="T41" fmla="*/ 0 h 43"/>
                <a:gd name="T42" fmla="*/ 1 w 209"/>
                <a:gd name="T43" fmla="*/ 0 h 43"/>
                <a:gd name="T44" fmla="*/ 1 w 209"/>
                <a:gd name="T45" fmla="*/ 0 h 43"/>
                <a:gd name="T46" fmla="*/ 1 w 209"/>
                <a:gd name="T47" fmla="*/ 0 h 43"/>
                <a:gd name="T48" fmla="*/ 1 w 209"/>
                <a:gd name="T49" fmla="*/ 0 h 43"/>
                <a:gd name="T50" fmla="*/ 1 w 209"/>
                <a:gd name="T51" fmla="*/ 0 h 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9"/>
                <a:gd name="T79" fmla="*/ 0 h 43"/>
                <a:gd name="T80" fmla="*/ 209 w 209"/>
                <a:gd name="T81" fmla="*/ 43 h 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9" h="43">
                  <a:moveTo>
                    <a:pt x="209" y="3"/>
                  </a:moveTo>
                  <a:lnTo>
                    <a:pt x="94" y="0"/>
                  </a:lnTo>
                  <a:lnTo>
                    <a:pt x="93" y="3"/>
                  </a:lnTo>
                  <a:lnTo>
                    <a:pt x="88" y="7"/>
                  </a:lnTo>
                  <a:lnTo>
                    <a:pt x="82" y="14"/>
                  </a:lnTo>
                  <a:lnTo>
                    <a:pt x="71" y="22"/>
                  </a:lnTo>
                  <a:lnTo>
                    <a:pt x="57" y="30"/>
                  </a:lnTo>
                  <a:lnTo>
                    <a:pt x="41" y="37"/>
                  </a:lnTo>
                  <a:lnTo>
                    <a:pt x="22" y="41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10" y="43"/>
                  </a:lnTo>
                  <a:lnTo>
                    <a:pt x="21" y="43"/>
                  </a:lnTo>
                  <a:lnTo>
                    <a:pt x="34" y="42"/>
                  </a:lnTo>
                  <a:lnTo>
                    <a:pt x="49" y="39"/>
                  </a:lnTo>
                  <a:lnTo>
                    <a:pt x="65" y="34"/>
                  </a:lnTo>
                  <a:lnTo>
                    <a:pt x="82" y="24"/>
                  </a:lnTo>
                  <a:lnTo>
                    <a:pt x="97" y="12"/>
                  </a:lnTo>
                  <a:lnTo>
                    <a:pt x="100" y="12"/>
                  </a:lnTo>
                  <a:lnTo>
                    <a:pt x="110" y="12"/>
                  </a:lnTo>
                  <a:lnTo>
                    <a:pt x="125" y="12"/>
                  </a:lnTo>
                  <a:lnTo>
                    <a:pt x="143" y="11"/>
                  </a:lnTo>
                  <a:lnTo>
                    <a:pt x="161" y="9"/>
                  </a:lnTo>
                  <a:lnTo>
                    <a:pt x="181" y="8"/>
                  </a:lnTo>
                  <a:lnTo>
                    <a:pt x="197" y="6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7" name="Freeform 109"/>
            <p:cNvSpPr>
              <a:spLocks/>
            </p:cNvSpPr>
            <p:nvPr/>
          </p:nvSpPr>
          <p:spPr bwMode="auto">
            <a:xfrm>
              <a:off x="313" y="3295"/>
              <a:ext cx="51" cy="8"/>
            </a:xfrm>
            <a:custGeom>
              <a:avLst/>
              <a:gdLst>
                <a:gd name="T0" fmla="*/ 0 w 103"/>
                <a:gd name="T1" fmla="*/ 1 h 15"/>
                <a:gd name="T2" fmla="*/ 0 w 103"/>
                <a:gd name="T3" fmla="*/ 1 h 15"/>
                <a:gd name="T4" fmla="*/ 0 w 103"/>
                <a:gd name="T5" fmla="*/ 0 h 15"/>
                <a:gd name="T6" fmla="*/ 0 w 103"/>
                <a:gd name="T7" fmla="*/ 0 h 15"/>
                <a:gd name="T8" fmla="*/ 0 w 103"/>
                <a:gd name="T9" fmla="*/ 0 h 15"/>
                <a:gd name="T10" fmla="*/ 0 w 103"/>
                <a:gd name="T11" fmla="*/ 1 h 15"/>
                <a:gd name="T12" fmla="*/ 0 w 103"/>
                <a:gd name="T13" fmla="*/ 1 h 15"/>
                <a:gd name="T14" fmla="*/ 0 w 103"/>
                <a:gd name="T15" fmla="*/ 1 h 15"/>
                <a:gd name="T16" fmla="*/ 0 w 103"/>
                <a:gd name="T17" fmla="*/ 1 h 15"/>
                <a:gd name="T18" fmla="*/ 0 w 103"/>
                <a:gd name="T19" fmla="*/ 1 h 15"/>
                <a:gd name="T20" fmla="*/ 0 w 103"/>
                <a:gd name="T21" fmla="*/ 1 h 15"/>
                <a:gd name="T22" fmla="*/ 0 w 103"/>
                <a:gd name="T23" fmla="*/ 1 h 15"/>
                <a:gd name="T24" fmla="*/ 0 w 103"/>
                <a:gd name="T25" fmla="*/ 1 h 15"/>
                <a:gd name="T26" fmla="*/ 0 w 103"/>
                <a:gd name="T27" fmla="*/ 1 h 15"/>
                <a:gd name="T28" fmla="*/ 0 w 103"/>
                <a:gd name="T29" fmla="*/ 1 h 15"/>
                <a:gd name="T30" fmla="*/ 0 w 103"/>
                <a:gd name="T31" fmla="*/ 1 h 15"/>
                <a:gd name="T32" fmla="*/ 0 w 103"/>
                <a:gd name="T33" fmla="*/ 1 h 15"/>
                <a:gd name="T34" fmla="*/ 0 w 103"/>
                <a:gd name="T35" fmla="*/ 1 h 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"/>
                <a:gd name="T55" fmla="*/ 0 h 15"/>
                <a:gd name="T56" fmla="*/ 103 w 103"/>
                <a:gd name="T57" fmla="*/ 15 h 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" h="15">
                  <a:moveTo>
                    <a:pt x="0" y="1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8" y="2"/>
                  </a:lnTo>
                  <a:lnTo>
                    <a:pt x="35" y="6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5" y="12"/>
                  </a:lnTo>
                  <a:lnTo>
                    <a:pt x="51" y="13"/>
                  </a:lnTo>
                  <a:lnTo>
                    <a:pt x="58" y="14"/>
                  </a:lnTo>
                  <a:lnTo>
                    <a:pt x="67" y="15"/>
                  </a:lnTo>
                  <a:lnTo>
                    <a:pt x="78" y="14"/>
                  </a:lnTo>
                  <a:lnTo>
                    <a:pt x="89" y="12"/>
                  </a:lnTo>
                  <a:lnTo>
                    <a:pt x="103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8" name="Freeform 110"/>
            <p:cNvSpPr>
              <a:spLocks/>
            </p:cNvSpPr>
            <p:nvPr/>
          </p:nvSpPr>
          <p:spPr bwMode="auto">
            <a:xfrm>
              <a:off x="666" y="2855"/>
              <a:ext cx="39" cy="82"/>
            </a:xfrm>
            <a:custGeom>
              <a:avLst/>
              <a:gdLst>
                <a:gd name="T0" fmla="*/ 0 w 77"/>
                <a:gd name="T1" fmla="*/ 0 h 163"/>
                <a:gd name="T2" fmla="*/ 1 w 77"/>
                <a:gd name="T3" fmla="*/ 1 h 163"/>
                <a:gd name="T4" fmla="*/ 1 w 77"/>
                <a:gd name="T5" fmla="*/ 1 h 163"/>
                <a:gd name="T6" fmla="*/ 1 w 77"/>
                <a:gd name="T7" fmla="*/ 1 h 163"/>
                <a:gd name="T8" fmla="*/ 1 w 77"/>
                <a:gd name="T9" fmla="*/ 1 h 163"/>
                <a:gd name="T10" fmla="*/ 1 w 77"/>
                <a:gd name="T11" fmla="*/ 1 h 163"/>
                <a:gd name="T12" fmla="*/ 1 w 77"/>
                <a:gd name="T13" fmla="*/ 1 h 163"/>
                <a:gd name="T14" fmla="*/ 1 w 77"/>
                <a:gd name="T15" fmla="*/ 1 h 163"/>
                <a:gd name="T16" fmla="*/ 1 w 77"/>
                <a:gd name="T17" fmla="*/ 1 h 163"/>
                <a:gd name="T18" fmla="*/ 1 w 77"/>
                <a:gd name="T19" fmla="*/ 1 h 163"/>
                <a:gd name="T20" fmla="*/ 1 w 77"/>
                <a:gd name="T21" fmla="*/ 1 h 163"/>
                <a:gd name="T22" fmla="*/ 1 w 77"/>
                <a:gd name="T23" fmla="*/ 1 h 163"/>
                <a:gd name="T24" fmla="*/ 1 w 77"/>
                <a:gd name="T25" fmla="*/ 1 h 163"/>
                <a:gd name="T26" fmla="*/ 1 w 77"/>
                <a:gd name="T27" fmla="*/ 1 h 163"/>
                <a:gd name="T28" fmla="*/ 1 w 77"/>
                <a:gd name="T29" fmla="*/ 1 h 163"/>
                <a:gd name="T30" fmla="*/ 1 w 77"/>
                <a:gd name="T31" fmla="*/ 1 h 163"/>
                <a:gd name="T32" fmla="*/ 0 w 77"/>
                <a:gd name="T33" fmla="*/ 0 h 1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163"/>
                <a:gd name="T53" fmla="*/ 77 w 77"/>
                <a:gd name="T54" fmla="*/ 163 h 1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163">
                  <a:moveTo>
                    <a:pt x="0" y="0"/>
                  </a:moveTo>
                  <a:lnTo>
                    <a:pt x="5" y="7"/>
                  </a:lnTo>
                  <a:lnTo>
                    <a:pt x="18" y="25"/>
                  </a:lnTo>
                  <a:lnTo>
                    <a:pt x="35" y="51"/>
                  </a:lnTo>
                  <a:lnTo>
                    <a:pt x="51" y="80"/>
                  </a:lnTo>
                  <a:lnTo>
                    <a:pt x="64" y="110"/>
                  </a:lnTo>
                  <a:lnTo>
                    <a:pt x="69" y="137"/>
                  </a:lnTo>
                  <a:lnTo>
                    <a:pt x="61" y="155"/>
                  </a:lnTo>
                  <a:lnTo>
                    <a:pt x="36" y="163"/>
                  </a:lnTo>
                  <a:lnTo>
                    <a:pt x="41" y="163"/>
                  </a:lnTo>
                  <a:lnTo>
                    <a:pt x="51" y="162"/>
                  </a:lnTo>
                  <a:lnTo>
                    <a:pt x="64" y="157"/>
                  </a:lnTo>
                  <a:lnTo>
                    <a:pt x="73" y="146"/>
                  </a:lnTo>
                  <a:lnTo>
                    <a:pt x="77" y="127"/>
                  </a:lnTo>
                  <a:lnTo>
                    <a:pt x="68" y="98"/>
                  </a:lnTo>
                  <a:lnTo>
                    <a:pt x="43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59" name="Freeform 111"/>
            <p:cNvSpPr>
              <a:spLocks/>
            </p:cNvSpPr>
            <p:nvPr/>
          </p:nvSpPr>
          <p:spPr bwMode="auto">
            <a:xfrm>
              <a:off x="771" y="2809"/>
              <a:ext cx="34" cy="52"/>
            </a:xfrm>
            <a:custGeom>
              <a:avLst/>
              <a:gdLst>
                <a:gd name="T0" fmla="*/ 0 w 69"/>
                <a:gd name="T1" fmla="*/ 0 h 103"/>
                <a:gd name="T2" fmla="*/ 0 w 69"/>
                <a:gd name="T3" fmla="*/ 1 h 103"/>
                <a:gd name="T4" fmla="*/ 0 w 69"/>
                <a:gd name="T5" fmla="*/ 1 h 103"/>
                <a:gd name="T6" fmla="*/ 0 w 69"/>
                <a:gd name="T7" fmla="*/ 1 h 103"/>
                <a:gd name="T8" fmla="*/ 0 w 69"/>
                <a:gd name="T9" fmla="*/ 1 h 103"/>
                <a:gd name="T10" fmla="*/ 0 w 69"/>
                <a:gd name="T11" fmla="*/ 1 h 103"/>
                <a:gd name="T12" fmla="*/ 0 w 69"/>
                <a:gd name="T13" fmla="*/ 1 h 103"/>
                <a:gd name="T14" fmla="*/ 0 w 69"/>
                <a:gd name="T15" fmla="*/ 1 h 103"/>
                <a:gd name="T16" fmla="*/ 0 w 69"/>
                <a:gd name="T17" fmla="*/ 1 h 103"/>
                <a:gd name="T18" fmla="*/ 0 w 69"/>
                <a:gd name="T19" fmla="*/ 1 h 103"/>
                <a:gd name="T20" fmla="*/ 0 w 69"/>
                <a:gd name="T21" fmla="*/ 1 h 103"/>
                <a:gd name="T22" fmla="*/ 0 w 69"/>
                <a:gd name="T23" fmla="*/ 1 h 103"/>
                <a:gd name="T24" fmla="*/ 0 w 69"/>
                <a:gd name="T25" fmla="*/ 1 h 103"/>
                <a:gd name="T26" fmla="*/ 0 w 69"/>
                <a:gd name="T27" fmla="*/ 1 h 103"/>
                <a:gd name="T28" fmla="*/ 0 w 69"/>
                <a:gd name="T29" fmla="*/ 1 h 103"/>
                <a:gd name="T30" fmla="*/ 0 w 69"/>
                <a:gd name="T31" fmla="*/ 1 h 103"/>
                <a:gd name="T32" fmla="*/ 0 w 69"/>
                <a:gd name="T33" fmla="*/ 0 h 1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103"/>
                <a:gd name="T53" fmla="*/ 69 w 69"/>
                <a:gd name="T54" fmla="*/ 103 h 10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103">
                  <a:moveTo>
                    <a:pt x="7" y="0"/>
                  </a:moveTo>
                  <a:lnTo>
                    <a:pt x="7" y="3"/>
                  </a:lnTo>
                  <a:lnTo>
                    <a:pt x="6" y="14"/>
                  </a:lnTo>
                  <a:lnTo>
                    <a:pt x="7" y="27"/>
                  </a:lnTo>
                  <a:lnTo>
                    <a:pt x="10" y="45"/>
                  </a:lnTo>
                  <a:lnTo>
                    <a:pt x="16" y="62"/>
                  </a:lnTo>
                  <a:lnTo>
                    <a:pt x="28" y="79"/>
                  </a:lnTo>
                  <a:lnTo>
                    <a:pt x="45" y="94"/>
                  </a:lnTo>
                  <a:lnTo>
                    <a:pt x="69" y="103"/>
                  </a:lnTo>
                  <a:lnTo>
                    <a:pt x="66" y="102"/>
                  </a:lnTo>
                  <a:lnTo>
                    <a:pt x="55" y="100"/>
                  </a:lnTo>
                  <a:lnTo>
                    <a:pt x="41" y="95"/>
                  </a:lnTo>
                  <a:lnTo>
                    <a:pt x="26" y="87"/>
                  </a:lnTo>
                  <a:lnTo>
                    <a:pt x="13" y="75"/>
                  </a:lnTo>
                  <a:lnTo>
                    <a:pt x="3" y="56"/>
                  </a:lnTo>
                  <a:lnTo>
                    <a:pt x="0" y="3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0" name="Freeform 112"/>
            <p:cNvSpPr>
              <a:spLocks/>
            </p:cNvSpPr>
            <p:nvPr/>
          </p:nvSpPr>
          <p:spPr bwMode="auto">
            <a:xfrm>
              <a:off x="814" y="2854"/>
              <a:ext cx="46" cy="14"/>
            </a:xfrm>
            <a:custGeom>
              <a:avLst/>
              <a:gdLst>
                <a:gd name="T0" fmla="*/ 0 w 92"/>
                <a:gd name="T1" fmla="*/ 1 h 28"/>
                <a:gd name="T2" fmla="*/ 1 w 92"/>
                <a:gd name="T3" fmla="*/ 1 h 28"/>
                <a:gd name="T4" fmla="*/ 1 w 92"/>
                <a:gd name="T5" fmla="*/ 1 h 28"/>
                <a:gd name="T6" fmla="*/ 1 w 92"/>
                <a:gd name="T7" fmla="*/ 1 h 28"/>
                <a:gd name="T8" fmla="*/ 1 w 92"/>
                <a:gd name="T9" fmla="*/ 1 h 28"/>
                <a:gd name="T10" fmla="*/ 1 w 92"/>
                <a:gd name="T11" fmla="*/ 1 h 28"/>
                <a:gd name="T12" fmla="*/ 1 w 92"/>
                <a:gd name="T13" fmla="*/ 1 h 28"/>
                <a:gd name="T14" fmla="*/ 1 w 92"/>
                <a:gd name="T15" fmla="*/ 1 h 28"/>
                <a:gd name="T16" fmla="*/ 1 w 92"/>
                <a:gd name="T17" fmla="*/ 0 h 28"/>
                <a:gd name="T18" fmla="*/ 1 w 92"/>
                <a:gd name="T19" fmla="*/ 1 h 28"/>
                <a:gd name="T20" fmla="*/ 1 w 92"/>
                <a:gd name="T21" fmla="*/ 1 h 28"/>
                <a:gd name="T22" fmla="*/ 1 w 92"/>
                <a:gd name="T23" fmla="*/ 1 h 28"/>
                <a:gd name="T24" fmla="*/ 1 w 92"/>
                <a:gd name="T25" fmla="*/ 1 h 28"/>
                <a:gd name="T26" fmla="*/ 1 w 92"/>
                <a:gd name="T27" fmla="*/ 1 h 28"/>
                <a:gd name="T28" fmla="*/ 1 w 92"/>
                <a:gd name="T29" fmla="*/ 1 h 28"/>
                <a:gd name="T30" fmla="*/ 1 w 92"/>
                <a:gd name="T31" fmla="*/ 1 h 28"/>
                <a:gd name="T32" fmla="*/ 0 w 92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2"/>
                <a:gd name="T52" fmla="*/ 0 h 28"/>
                <a:gd name="T53" fmla="*/ 92 w 92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2" h="28">
                  <a:moveTo>
                    <a:pt x="0" y="19"/>
                  </a:moveTo>
                  <a:lnTo>
                    <a:pt x="3" y="20"/>
                  </a:lnTo>
                  <a:lnTo>
                    <a:pt x="13" y="21"/>
                  </a:lnTo>
                  <a:lnTo>
                    <a:pt x="27" y="23"/>
                  </a:lnTo>
                  <a:lnTo>
                    <a:pt x="43" y="25"/>
                  </a:lnTo>
                  <a:lnTo>
                    <a:pt x="59" y="23"/>
                  </a:lnTo>
                  <a:lnTo>
                    <a:pt x="74" y="20"/>
                  </a:lnTo>
                  <a:lnTo>
                    <a:pt x="86" y="12"/>
                  </a:lnTo>
                  <a:lnTo>
                    <a:pt x="92" y="0"/>
                  </a:lnTo>
                  <a:lnTo>
                    <a:pt x="92" y="3"/>
                  </a:lnTo>
                  <a:lnTo>
                    <a:pt x="91" y="7"/>
                  </a:lnTo>
                  <a:lnTo>
                    <a:pt x="88" y="14"/>
                  </a:lnTo>
                  <a:lnTo>
                    <a:pt x="82" y="21"/>
                  </a:lnTo>
                  <a:lnTo>
                    <a:pt x="71" y="26"/>
                  </a:lnTo>
                  <a:lnTo>
                    <a:pt x="55" y="28"/>
                  </a:lnTo>
                  <a:lnTo>
                    <a:pt x="32" y="2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1" name="Freeform 113"/>
            <p:cNvSpPr>
              <a:spLocks/>
            </p:cNvSpPr>
            <p:nvPr/>
          </p:nvSpPr>
          <p:spPr bwMode="auto">
            <a:xfrm>
              <a:off x="743" y="2827"/>
              <a:ext cx="19" cy="50"/>
            </a:xfrm>
            <a:custGeom>
              <a:avLst/>
              <a:gdLst>
                <a:gd name="T0" fmla="*/ 1 w 38"/>
                <a:gd name="T1" fmla="*/ 0 h 102"/>
                <a:gd name="T2" fmla="*/ 1 w 38"/>
                <a:gd name="T3" fmla="*/ 0 h 102"/>
                <a:gd name="T4" fmla="*/ 1 w 38"/>
                <a:gd name="T5" fmla="*/ 0 h 102"/>
                <a:gd name="T6" fmla="*/ 1 w 38"/>
                <a:gd name="T7" fmla="*/ 0 h 102"/>
                <a:gd name="T8" fmla="*/ 1 w 38"/>
                <a:gd name="T9" fmla="*/ 0 h 102"/>
                <a:gd name="T10" fmla="*/ 1 w 38"/>
                <a:gd name="T11" fmla="*/ 0 h 102"/>
                <a:gd name="T12" fmla="*/ 1 w 38"/>
                <a:gd name="T13" fmla="*/ 0 h 102"/>
                <a:gd name="T14" fmla="*/ 0 w 38"/>
                <a:gd name="T15" fmla="*/ 0 h 102"/>
                <a:gd name="T16" fmla="*/ 1 w 38"/>
                <a:gd name="T17" fmla="*/ 0 h 102"/>
                <a:gd name="T18" fmla="*/ 1 w 38"/>
                <a:gd name="T19" fmla="*/ 0 h 102"/>
                <a:gd name="T20" fmla="*/ 1 w 38"/>
                <a:gd name="T21" fmla="*/ 0 h 102"/>
                <a:gd name="T22" fmla="*/ 1 w 38"/>
                <a:gd name="T23" fmla="*/ 0 h 102"/>
                <a:gd name="T24" fmla="*/ 1 w 38"/>
                <a:gd name="T25" fmla="*/ 0 h 102"/>
                <a:gd name="T26" fmla="*/ 1 w 38"/>
                <a:gd name="T27" fmla="*/ 0 h 102"/>
                <a:gd name="T28" fmla="*/ 1 w 38"/>
                <a:gd name="T29" fmla="*/ 0 h 102"/>
                <a:gd name="T30" fmla="*/ 1 w 38"/>
                <a:gd name="T31" fmla="*/ 0 h 102"/>
                <a:gd name="T32" fmla="*/ 1 w 38"/>
                <a:gd name="T33" fmla="*/ 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102"/>
                <a:gd name="T53" fmla="*/ 38 w 38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102">
                  <a:moveTo>
                    <a:pt x="38" y="0"/>
                  </a:moveTo>
                  <a:lnTo>
                    <a:pt x="36" y="1"/>
                  </a:lnTo>
                  <a:lnTo>
                    <a:pt x="30" y="5"/>
                  </a:lnTo>
                  <a:lnTo>
                    <a:pt x="23" y="11"/>
                  </a:lnTo>
                  <a:lnTo>
                    <a:pt x="14" y="20"/>
                  </a:lnTo>
                  <a:lnTo>
                    <a:pt x="7" y="34"/>
                  </a:lnTo>
                  <a:lnTo>
                    <a:pt x="1" y="51"/>
                  </a:lnTo>
                  <a:lnTo>
                    <a:pt x="0" y="74"/>
                  </a:lnTo>
                  <a:lnTo>
                    <a:pt x="3" y="102"/>
                  </a:lnTo>
                  <a:lnTo>
                    <a:pt x="3" y="98"/>
                  </a:lnTo>
                  <a:lnTo>
                    <a:pt x="4" y="88"/>
                  </a:lnTo>
                  <a:lnTo>
                    <a:pt x="7" y="74"/>
                  </a:lnTo>
                  <a:lnTo>
                    <a:pt x="10" y="58"/>
                  </a:lnTo>
                  <a:lnTo>
                    <a:pt x="15" y="39"/>
                  </a:lnTo>
                  <a:lnTo>
                    <a:pt x="22" y="23"/>
                  </a:lnTo>
                  <a:lnTo>
                    <a:pt x="29" y="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2" name="Freeform 114"/>
            <p:cNvSpPr>
              <a:spLocks/>
            </p:cNvSpPr>
            <p:nvPr/>
          </p:nvSpPr>
          <p:spPr bwMode="auto">
            <a:xfrm>
              <a:off x="844" y="2872"/>
              <a:ext cx="19" cy="54"/>
            </a:xfrm>
            <a:custGeom>
              <a:avLst/>
              <a:gdLst>
                <a:gd name="T0" fmla="*/ 1 w 38"/>
                <a:gd name="T1" fmla="*/ 0 h 110"/>
                <a:gd name="T2" fmla="*/ 1 w 38"/>
                <a:gd name="T3" fmla="*/ 0 h 110"/>
                <a:gd name="T4" fmla="*/ 1 w 38"/>
                <a:gd name="T5" fmla="*/ 0 h 110"/>
                <a:gd name="T6" fmla="*/ 1 w 38"/>
                <a:gd name="T7" fmla="*/ 0 h 110"/>
                <a:gd name="T8" fmla="*/ 1 w 38"/>
                <a:gd name="T9" fmla="*/ 0 h 110"/>
                <a:gd name="T10" fmla="*/ 1 w 38"/>
                <a:gd name="T11" fmla="*/ 0 h 110"/>
                <a:gd name="T12" fmla="*/ 1 w 38"/>
                <a:gd name="T13" fmla="*/ 0 h 110"/>
                <a:gd name="T14" fmla="*/ 1 w 38"/>
                <a:gd name="T15" fmla="*/ 0 h 110"/>
                <a:gd name="T16" fmla="*/ 0 w 38"/>
                <a:gd name="T17" fmla="*/ 0 h 110"/>
                <a:gd name="T18" fmla="*/ 1 w 38"/>
                <a:gd name="T19" fmla="*/ 0 h 110"/>
                <a:gd name="T20" fmla="*/ 1 w 38"/>
                <a:gd name="T21" fmla="*/ 0 h 110"/>
                <a:gd name="T22" fmla="*/ 1 w 38"/>
                <a:gd name="T23" fmla="*/ 0 h 110"/>
                <a:gd name="T24" fmla="*/ 1 w 38"/>
                <a:gd name="T25" fmla="*/ 0 h 110"/>
                <a:gd name="T26" fmla="*/ 1 w 38"/>
                <a:gd name="T27" fmla="*/ 0 h 110"/>
                <a:gd name="T28" fmla="*/ 1 w 38"/>
                <a:gd name="T29" fmla="*/ 0 h 110"/>
                <a:gd name="T30" fmla="*/ 1 w 38"/>
                <a:gd name="T31" fmla="*/ 0 h 110"/>
                <a:gd name="T32" fmla="*/ 1 w 38"/>
                <a:gd name="T33" fmla="*/ 0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110"/>
                <a:gd name="T53" fmla="*/ 38 w 38"/>
                <a:gd name="T54" fmla="*/ 110 h 1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110">
                  <a:moveTo>
                    <a:pt x="19" y="0"/>
                  </a:moveTo>
                  <a:lnTo>
                    <a:pt x="20" y="2"/>
                  </a:lnTo>
                  <a:lnTo>
                    <a:pt x="23" y="10"/>
                  </a:lnTo>
                  <a:lnTo>
                    <a:pt x="27" y="23"/>
                  </a:lnTo>
                  <a:lnTo>
                    <a:pt x="29" y="37"/>
                  </a:lnTo>
                  <a:lnTo>
                    <a:pt x="29" y="54"/>
                  </a:lnTo>
                  <a:lnTo>
                    <a:pt x="24" y="73"/>
                  </a:lnTo>
                  <a:lnTo>
                    <a:pt x="16" y="91"/>
                  </a:lnTo>
                  <a:lnTo>
                    <a:pt x="0" y="110"/>
                  </a:lnTo>
                  <a:lnTo>
                    <a:pt x="4" y="108"/>
                  </a:lnTo>
                  <a:lnTo>
                    <a:pt x="11" y="104"/>
                  </a:lnTo>
                  <a:lnTo>
                    <a:pt x="20" y="97"/>
                  </a:lnTo>
                  <a:lnTo>
                    <a:pt x="30" y="85"/>
                  </a:lnTo>
                  <a:lnTo>
                    <a:pt x="37" y="72"/>
                  </a:lnTo>
                  <a:lnTo>
                    <a:pt x="38" y="52"/>
                  </a:lnTo>
                  <a:lnTo>
                    <a:pt x="34" y="2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3" name="Freeform 115"/>
            <p:cNvSpPr>
              <a:spLocks/>
            </p:cNvSpPr>
            <p:nvPr/>
          </p:nvSpPr>
          <p:spPr bwMode="auto">
            <a:xfrm>
              <a:off x="739" y="2866"/>
              <a:ext cx="21" cy="56"/>
            </a:xfrm>
            <a:custGeom>
              <a:avLst/>
              <a:gdLst>
                <a:gd name="T0" fmla="*/ 1 w 42"/>
                <a:gd name="T1" fmla="*/ 0 h 110"/>
                <a:gd name="T2" fmla="*/ 1 w 42"/>
                <a:gd name="T3" fmla="*/ 1 h 110"/>
                <a:gd name="T4" fmla="*/ 1 w 42"/>
                <a:gd name="T5" fmla="*/ 1 h 110"/>
                <a:gd name="T6" fmla="*/ 1 w 42"/>
                <a:gd name="T7" fmla="*/ 1 h 110"/>
                <a:gd name="T8" fmla="*/ 1 w 42"/>
                <a:gd name="T9" fmla="*/ 1 h 110"/>
                <a:gd name="T10" fmla="*/ 1 w 42"/>
                <a:gd name="T11" fmla="*/ 1 h 110"/>
                <a:gd name="T12" fmla="*/ 1 w 42"/>
                <a:gd name="T13" fmla="*/ 1 h 110"/>
                <a:gd name="T14" fmla="*/ 1 w 42"/>
                <a:gd name="T15" fmla="*/ 1 h 110"/>
                <a:gd name="T16" fmla="*/ 1 w 42"/>
                <a:gd name="T17" fmla="*/ 1 h 110"/>
                <a:gd name="T18" fmla="*/ 1 w 42"/>
                <a:gd name="T19" fmla="*/ 1 h 110"/>
                <a:gd name="T20" fmla="*/ 1 w 42"/>
                <a:gd name="T21" fmla="*/ 1 h 110"/>
                <a:gd name="T22" fmla="*/ 1 w 42"/>
                <a:gd name="T23" fmla="*/ 1 h 110"/>
                <a:gd name="T24" fmla="*/ 1 w 42"/>
                <a:gd name="T25" fmla="*/ 1 h 110"/>
                <a:gd name="T26" fmla="*/ 1 w 42"/>
                <a:gd name="T27" fmla="*/ 1 h 110"/>
                <a:gd name="T28" fmla="*/ 0 w 42"/>
                <a:gd name="T29" fmla="*/ 1 h 110"/>
                <a:gd name="T30" fmla="*/ 1 w 42"/>
                <a:gd name="T31" fmla="*/ 1 h 110"/>
                <a:gd name="T32" fmla="*/ 1 w 42"/>
                <a:gd name="T33" fmla="*/ 0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10"/>
                <a:gd name="T53" fmla="*/ 42 w 42"/>
                <a:gd name="T54" fmla="*/ 110 h 1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10">
                  <a:moveTo>
                    <a:pt x="13" y="0"/>
                  </a:moveTo>
                  <a:lnTo>
                    <a:pt x="12" y="3"/>
                  </a:lnTo>
                  <a:lnTo>
                    <a:pt x="10" y="14"/>
                  </a:lnTo>
                  <a:lnTo>
                    <a:pt x="7" y="27"/>
                  </a:lnTo>
                  <a:lnTo>
                    <a:pt x="5" y="45"/>
                  </a:lnTo>
                  <a:lnTo>
                    <a:pt x="8" y="64"/>
                  </a:lnTo>
                  <a:lnTo>
                    <a:pt x="13" y="82"/>
                  </a:lnTo>
                  <a:lnTo>
                    <a:pt x="24" y="98"/>
                  </a:lnTo>
                  <a:lnTo>
                    <a:pt x="42" y="110"/>
                  </a:lnTo>
                  <a:lnTo>
                    <a:pt x="39" y="109"/>
                  </a:lnTo>
                  <a:lnTo>
                    <a:pt x="32" y="107"/>
                  </a:lnTo>
                  <a:lnTo>
                    <a:pt x="22" y="101"/>
                  </a:lnTo>
                  <a:lnTo>
                    <a:pt x="12" y="91"/>
                  </a:lnTo>
                  <a:lnTo>
                    <a:pt x="4" y="77"/>
                  </a:lnTo>
                  <a:lnTo>
                    <a:pt x="0" y="57"/>
                  </a:lnTo>
                  <a:lnTo>
                    <a:pt x="2" y="3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4" name="Freeform 116"/>
            <p:cNvSpPr>
              <a:spLocks/>
            </p:cNvSpPr>
            <p:nvPr/>
          </p:nvSpPr>
          <p:spPr bwMode="auto">
            <a:xfrm>
              <a:off x="749" y="2916"/>
              <a:ext cx="73" cy="54"/>
            </a:xfrm>
            <a:custGeom>
              <a:avLst/>
              <a:gdLst>
                <a:gd name="T0" fmla="*/ 0 w 146"/>
                <a:gd name="T1" fmla="*/ 0 h 108"/>
                <a:gd name="T2" fmla="*/ 0 w 146"/>
                <a:gd name="T3" fmla="*/ 1 h 108"/>
                <a:gd name="T4" fmla="*/ 1 w 146"/>
                <a:gd name="T5" fmla="*/ 1 h 108"/>
                <a:gd name="T6" fmla="*/ 1 w 146"/>
                <a:gd name="T7" fmla="*/ 1 h 108"/>
                <a:gd name="T8" fmla="*/ 1 w 146"/>
                <a:gd name="T9" fmla="*/ 1 h 108"/>
                <a:gd name="T10" fmla="*/ 1 w 146"/>
                <a:gd name="T11" fmla="*/ 1 h 108"/>
                <a:gd name="T12" fmla="*/ 1 w 146"/>
                <a:gd name="T13" fmla="*/ 1 h 108"/>
                <a:gd name="T14" fmla="*/ 1 w 146"/>
                <a:gd name="T15" fmla="*/ 1 h 108"/>
                <a:gd name="T16" fmla="*/ 1 w 146"/>
                <a:gd name="T17" fmla="*/ 1 h 108"/>
                <a:gd name="T18" fmla="*/ 1 w 146"/>
                <a:gd name="T19" fmla="*/ 1 h 108"/>
                <a:gd name="T20" fmla="*/ 1 w 146"/>
                <a:gd name="T21" fmla="*/ 1 h 108"/>
                <a:gd name="T22" fmla="*/ 1 w 146"/>
                <a:gd name="T23" fmla="*/ 1 h 108"/>
                <a:gd name="T24" fmla="*/ 1 w 146"/>
                <a:gd name="T25" fmla="*/ 1 h 108"/>
                <a:gd name="T26" fmla="*/ 1 w 146"/>
                <a:gd name="T27" fmla="*/ 1 h 108"/>
                <a:gd name="T28" fmla="*/ 1 w 146"/>
                <a:gd name="T29" fmla="*/ 1 h 108"/>
                <a:gd name="T30" fmla="*/ 1 w 146"/>
                <a:gd name="T31" fmla="*/ 1 h 108"/>
                <a:gd name="T32" fmla="*/ 1 w 146"/>
                <a:gd name="T33" fmla="*/ 1 h 108"/>
                <a:gd name="T34" fmla="*/ 1 w 146"/>
                <a:gd name="T35" fmla="*/ 1 h 108"/>
                <a:gd name="T36" fmla="*/ 1 w 146"/>
                <a:gd name="T37" fmla="*/ 1 h 108"/>
                <a:gd name="T38" fmla="*/ 1 w 146"/>
                <a:gd name="T39" fmla="*/ 1 h 108"/>
                <a:gd name="T40" fmla="*/ 1 w 146"/>
                <a:gd name="T41" fmla="*/ 1 h 108"/>
                <a:gd name="T42" fmla="*/ 1 w 146"/>
                <a:gd name="T43" fmla="*/ 1 h 108"/>
                <a:gd name="T44" fmla="*/ 1 w 146"/>
                <a:gd name="T45" fmla="*/ 1 h 108"/>
                <a:gd name="T46" fmla="*/ 1 w 146"/>
                <a:gd name="T47" fmla="*/ 1 h 108"/>
                <a:gd name="T48" fmla="*/ 1 w 146"/>
                <a:gd name="T49" fmla="*/ 1 h 108"/>
                <a:gd name="T50" fmla="*/ 1 w 146"/>
                <a:gd name="T51" fmla="*/ 1 h 108"/>
                <a:gd name="T52" fmla="*/ 1 w 146"/>
                <a:gd name="T53" fmla="*/ 1 h 108"/>
                <a:gd name="T54" fmla="*/ 1 w 146"/>
                <a:gd name="T55" fmla="*/ 1 h 108"/>
                <a:gd name="T56" fmla="*/ 1 w 146"/>
                <a:gd name="T57" fmla="*/ 1 h 108"/>
                <a:gd name="T58" fmla="*/ 1 w 146"/>
                <a:gd name="T59" fmla="*/ 1 h 108"/>
                <a:gd name="T60" fmla="*/ 1 w 146"/>
                <a:gd name="T61" fmla="*/ 1 h 108"/>
                <a:gd name="T62" fmla="*/ 1 w 146"/>
                <a:gd name="T63" fmla="*/ 1 h 108"/>
                <a:gd name="T64" fmla="*/ 0 w 146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6"/>
                <a:gd name="T100" fmla="*/ 0 h 108"/>
                <a:gd name="T101" fmla="*/ 146 w 14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6" h="108">
                  <a:moveTo>
                    <a:pt x="0" y="0"/>
                  </a:moveTo>
                  <a:lnTo>
                    <a:pt x="0" y="3"/>
                  </a:lnTo>
                  <a:lnTo>
                    <a:pt x="3" y="12"/>
                  </a:lnTo>
                  <a:lnTo>
                    <a:pt x="7" y="25"/>
                  </a:lnTo>
                  <a:lnTo>
                    <a:pt x="14" y="41"/>
                  </a:lnTo>
                  <a:lnTo>
                    <a:pt x="25" y="59"/>
                  </a:lnTo>
                  <a:lnTo>
                    <a:pt x="38" y="75"/>
                  </a:lnTo>
                  <a:lnTo>
                    <a:pt x="58" y="87"/>
                  </a:lnTo>
                  <a:lnTo>
                    <a:pt x="83" y="98"/>
                  </a:lnTo>
                  <a:lnTo>
                    <a:pt x="84" y="99"/>
                  </a:lnTo>
                  <a:lnTo>
                    <a:pt x="88" y="101"/>
                  </a:lnTo>
                  <a:lnTo>
                    <a:pt x="93" y="105"/>
                  </a:lnTo>
                  <a:lnTo>
                    <a:pt x="99" y="107"/>
                  </a:lnTo>
                  <a:lnTo>
                    <a:pt x="109" y="108"/>
                  </a:lnTo>
                  <a:lnTo>
                    <a:pt x="119" y="107"/>
                  </a:lnTo>
                  <a:lnTo>
                    <a:pt x="132" y="102"/>
                  </a:lnTo>
                  <a:lnTo>
                    <a:pt x="146" y="93"/>
                  </a:lnTo>
                  <a:lnTo>
                    <a:pt x="144" y="94"/>
                  </a:lnTo>
                  <a:lnTo>
                    <a:pt x="140" y="95"/>
                  </a:lnTo>
                  <a:lnTo>
                    <a:pt x="133" y="98"/>
                  </a:lnTo>
                  <a:lnTo>
                    <a:pt x="124" y="99"/>
                  </a:lnTo>
                  <a:lnTo>
                    <a:pt x="113" y="100"/>
                  </a:lnTo>
                  <a:lnTo>
                    <a:pt x="102" y="99"/>
                  </a:lnTo>
                  <a:lnTo>
                    <a:pt x="90" y="94"/>
                  </a:lnTo>
                  <a:lnTo>
                    <a:pt x="79" y="87"/>
                  </a:lnTo>
                  <a:lnTo>
                    <a:pt x="76" y="86"/>
                  </a:lnTo>
                  <a:lnTo>
                    <a:pt x="68" y="84"/>
                  </a:lnTo>
                  <a:lnTo>
                    <a:pt x="58" y="79"/>
                  </a:lnTo>
                  <a:lnTo>
                    <a:pt x="45" y="71"/>
                  </a:lnTo>
                  <a:lnTo>
                    <a:pt x="33" y="60"/>
                  </a:lnTo>
                  <a:lnTo>
                    <a:pt x="20" y="45"/>
                  </a:lnTo>
                  <a:lnTo>
                    <a:pt x="8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5" name="Freeform 117"/>
            <p:cNvSpPr>
              <a:spLocks/>
            </p:cNvSpPr>
            <p:nvPr/>
          </p:nvSpPr>
          <p:spPr bwMode="auto">
            <a:xfrm>
              <a:off x="832" y="2911"/>
              <a:ext cx="22" cy="45"/>
            </a:xfrm>
            <a:custGeom>
              <a:avLst/>
              <a:gdLst>
                <a:gd name="T0" fmla="*/ 0 w 45"/>
                <a:gd name="T1" fmla="*/ 1 h 89"/>
                <a:gd name="T2" fmla="*/ 0 w 45"/>
                <a:gd name="T3" fmla="*/ 1 h 89"/>
                <a:gd name="T4" fmla="*/ 0 w 45"/>
                <a:gd name="T5" fmla="*/ 1 h 89"/>
                <a:gd name="T6" fmla="*/ 0 w 45"/>
                <a:gd name="T7" fmla="*/ 1 h 89"/>
                <a:gd name="T8" fmla="*/ 0 w 45"/>
                <a:gd name="T9" fmla="*/ 1 h 89"/>
                <a:gd name="T10" fmla="*/ 0 w 45"/>
                <a:gd name="T11" fmla="*/ 1 h 89"/>
                <a:gd name="T12" fmla="*/ 0 w 45"/>
                <a:gd name="T13" fmla="*/ 1 h 89"/>
                <a:gd name="T14" fmla="*/ 0 w 45"/>
                <a:gd name="T15" fmla="*/ 1 h 89"/>
                <a:gd name="T16" fmla="*/ 0 w 45"/>
                <a:gd name="T17" fmla="*/ 0 h 89"/>
                <a:gd name="T18" fmla="*/ 0 w 45"/>
                <a:gd name="T19" fmla="*/ 1 h 89"/>
                <a:gd name="T20" fmla="*/ 0 w 45"/>
                <a:gd name="T21" fmla="*/ 1 h 89"/>
                <a:gd name="T22" fmla="*/ 0 w 45"/>
                <a:gd name="T23" fmla="*/ 1 h 89"/>
                <a:gd name="T24" fmla="*/ 0 w 45"/>
                <a:gd name="T25" fmla="*/ 1 h 89"/>
                <a:gd name="T26" fmla="*/ 0 w 45"/>
                <a:gd name="T27" fmla="*/ 1 h 89"/>
                <a:gd name="T28" fmla="*/ 0 w 45"/>
                <a:gd name="T29" fmla="*/ 1 h 89"/>
                <a:gd name="T30" fmla="*/ 0 w 45"/>
                <a:gd name="T31" fmla="*/ 1 h 89"/>
                <a:gd name="T32" fmla="*/ 0 w 45"/>
                <a:gd name="T33" fmla="*/ 1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89"/>
                <a:gd name="T53" fmla="*/ 45 w 45"/>
                <a:gd name="T54" fmla="*/ 89 h 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89">
                  <a:moveTo>
                    <a:pt x="0" y="89"/>
                  </a:moveTo>
                  <a:lnTo>
                    <a:pt x="2" y="88"/>
                  </a:lnTo>
                  <a:lnTo>
                    <a:pt x="7" y="86"/>
                  </a:lnTo>
                  <a:lnTo>
                    <a:pt x="14" y="80"/>
                  </a:lnTo>
                  <a:lnTo>
                    <a:pt x="22" y="72"/>
                  </a:lnTo>
                  <a:lnTo>
                    <a:pt x="30" y="61"/>
                  </a:lnTo>
                  <a:lnTo>
                    <a:pt x="37" y="45"/>
                  </a:lnTo>
                  <a:lnTo>
                    <a:pt x="43" y="25"/>
                  </a:lnTo>
                  <a:lnTo>
                    <a:pt x="45" y="0"/>
                  </a:lnTo>
                  <a:lnTo>
                    <a:pt x="44" y="3"/>
                  </a:lnTo>
                  <a:lnTo>
                    <a:pt x="43" y="11"/>
                  </a:lnTo>
                  <a:lnTo>
                    <a:pt x="39" y="24"/>
                  </a:lnTo>
                  <a:lnTo>
                    <a:pt x="35" y="38"/>
                  </a:lnTo>
                  <a:lnTo>
                    <a:pt x="29" y="54"/>
                  </a:lnTo>
                  <a:lnTo>
                    <a:pt x="21" y="68"/>
                  </a:lnTo>
                  <a:lnTo>
                    <a:pt x="12" y="8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6" name="Freeform 118"/>
            <p:cNvSpPr>
              <a:spLocks/>
            </p:cNvSpPr>
            <p:nvPr/>
          </p:nvSpPr>
          <p:spPr bwMode="auto">
            <a:xfrm>
              <a:off x="755" y="2851"/>
              <a:ext cx="30" cy="7"/>
            </a:xfrm>
            <a:custGeom>
              <a:avLst/>
              <a:gdLst>
                <a:gd name="T0" fmla="*/ 0 w 60"/>
                <a:gd name="T1" fmla="*/ 1 h 13"/>
                <a:gd name="T2" fmla="*/ 1 w 60"/>
                <a:gd name="T3" fmla="*/ 1 h 13"/>
                <a:gd name="T4" fmla="*/ 1 w 60"/>
                <a:gd name="T5" fmla="*/ 1 h 13"/>
                <a:gd name="T6" fmla="*/ 1 w 60"/>
                <a:gd name="T7" fmla="*/ 1 h 13"/>
                <a:gd name="T8" fmla="*/ 1 w 60"/>
                <a:gd name="T9" fmla="*/ 1 h 13"/>
                <a:gd name="T10" fmla="*/ 1 w 60"/>
                <a:gd name="T11" fmla="*/ 1 h 13"/>
                <a:gd name="T12" fmla="*/ 1 w 60"/>
                <a:gd name="T13" fmla="*/ 0 h 13"/>
                <a:gd name="T14" fmla="*/ 1 w 60"/>
                <a:gd name="T15" fmla="*/ 1 h 13"/>
                <a:gd name="T16" fmla="*/ 1 w 60"/>
                <a:gd name="T17" fmla="*/ 1 h 13"/>
                <a:gd name="T18" fmla="*/ 1 w 60"/>
                <a:gd name="T19" fmla="*/ 1 h 13"/>
                <a:gd name="T20" fmla="*/ 1 w 60"/>
                <a:gd name="T21" fmla="*/ 1 h 13"/>
                <a:gd name="T22" fmla="*/ 1 w 60"/>
                <a:gd name="T23" fmla="*/ 1 h 13"/>
                <a:gd name="T24" fmla="*/ 1 w 60"/>
                <a:gd name="T25" fmla="*/ 1 h 13"/>
                <a:gd name="T26" fmla="*/ 1 w 60"/>
                <a:gd name="T27" fmla="*/ 1 h 13"/>
                <a:gd name="T28" fmla="*/ 1 w 60"/>
                <a:gd name="T29" fmla="*/ 1 h 13"/>
                <a:gd name="T30" fmla="*/ 1 w 60"/>
                <a:gd name="T31" fmla="*/ 1 h 13"/>
                <a:gd name="T32" fmla="*/ 0 w 60"/>
                <a:gd name="T33" fmla="*/ 1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3"/>
                <a:gd name="T53" fmla="*/ 60 w 60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3">
                  <a:moveTo>
                    <a:pt x="0" y="13"/>
                  </a:moveTo>
                  <a:lnTo>
                    <a:pt x="1" y="12"/>
                  </a:lnTo>
                  <a:lnTo>
                    <a:pt x="3" y="10"/>
                  </a:lnTo>
                  <a:lnTo>
                    <a:pt x="8" y="7"/>
                  </a:lnTo>
                  <a:lnTo>
                    <a:pt x="15" y="3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60" y="5"/>
                  </a:lnTo>
                  <a:lnTo>
                    <a:pt x="57" y="5"/>
                  </a:lnTo>
                  <a:lnTo>
                    <a:pt x="52" y="5"/>
                  </a:lnTo>
                  <a:lnTo>
                    <a:pt x="43" y="5"/>
                  </a:lnTo>
                  <a:lnTo>
                    <a:pt x="32" y="5"/>
                  </a:lnTo>
                  <a:lnTo>
                    <a:pt x="22" y="7"/>
                  </a:lnTo>
                  <a:lnTo>
                    <a:pt x="13" y="8"/>
                  </a:lnTo>
                  <a:lnTo>
                    <a:pt x="5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7" name="Freeform 119"/>
            <p:cNvSpPr>
              <a:spLocks/>
            </p:cNvSpPr>
            <p:nvPr/>
          </p:nvSpPr>
          <p:spPr bwMode="auto">
            <a:xfrm>
              <a:off x="757" y="2865"/>
              <a:ext cx="33" cy="9"/>
            </a:xfrm>
            <a:custGeom>
              <a:avLst/>
              <a:gdLst>
                <a:gd name="T0" fmla="*/ 0 w 65"/>
                <a:gd name="T1" fmla="*/ 1 h 18"/>
                <a:gd name="T2" fmla="*/ 1 w 65"/>
                <a:gd name="T3" fmla="*/ 1 h 18"/>
                <a:gd name="T4" fmla="*/ 1 w 65"/>
                <a:gd name="T5" fmla="*/ 1 h 18"/>
                <a:gd name="T6" fmla="*/ 1 w 65"/>
                <a:gd name="T7" fmla="*/ 1 h 18"/>
                <a:gd name="T8" fmla="*/ 1 w 65"/>
                <a:gd name="T9" fmla="*/ 1 h 18"/>
                <a:gd name="T10" fmla="*/ 1 w 65"/>
                <a:gd name="T11" fmla="*/ 0 h 18"/>
                <a:gd name="T12" fmla="*/ 1 w 65"/>
                <a:gd name="T13" fmla="*/ 0 h 18"/>
                <a:gd name="T14" fmla="*/ 1 w 65"/>
                <a:gd name="T15" fmla="*/ 1 h 18"/>
                <a:gd name="T16" fmla="*/ 1 w 65"/>
                <a:gd name="T17" fmla="*/ 1 h 18"/>
                <a:gd name="T18" fmla="*/ 1 w 65"/>
                <a:gd name="T19" fmla="*/ 1 h 18"/>
                <a:gd name="T20" fmla="*/ 1 w 65"/>
                <a:gd name="T21" fmla="*/ 1 h 18"/>
                <a:gd name="T22" fmla="*/ 1 w 65"/>
                <a:gd name="T23" fmla="*/ 1 h 18"/>
                <a:gd name="T24" fmla="*/ 1 w 65"/>
                <a:gd name="T25" fmla="*/ 1 h 18"/>
                <a:gd name="T26" fmla="*/ 1 w 65"/>
                <a:gd name="T27" fmla="*/ 1 h 18"/>
                <a:gd name="T28" fmla="*/ 1 w 65"/>
                <a:gd name="T29" fmla="*/ 1 h 18"/>
                <a:gd name="T30" fmla="*/ 1 w 65"/>
                <a:gd name="T31" fmla="*/ 1 h 18"/>
                <a:gd name="T32" fmla="*/ 0 w 65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8"/>
                <a:gd name="T53" fmla="*/ 65 w 65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8">
                  <a:moveTo>
                    <a:pt x="0" y="18"/>
                  </a:moveTo>
                  <a:lnTo>
                    <a:pt x="1" y="17"/>
                  </a:lnTo>
                  <a:lnTo>
                    <a:pt x="4" y="12"/>
                  </a:lnTo>
                  <a:lnTo>
                    <a:pt x="10" y="7"/>
                  </a:lnTo>
                  <a:lnTo>
                    <a:pt x="18" y="4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1" y="5"/>
                  </a:lnTo>
                  <a:lnTo>
                    <a:pt x="65" y="14"/>
                  </a:lnTo>
                  <a:lnTo>
                    <a:pt x="63" y="14"/>
                  </a:lnTo>
                  <a:lnTo>
                    <a:pt x="58" y="12"/>
                  </a:lnTo>
                  <a:lnTo>
                    <a:pt x="50" y="11"/>
                  </a:lnTo>
                  <a:lnTo>
                    <a:pt x="41" y="10"/>
                  </a:lnTo>
                  <a:lnTo>
                    <a:pt x="31" y="9"/>
                  </a:lnTo>
                  <a:lnTo>
                    <a:pt x="19" y="10"/>
                  </a:lnTo>
                  <a:lnTo>
                    <a:pt x="9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8" name="Freeform 120"/>
            <p:cNvSpPr>
              <a:spLocks/>
            </p:cNvSpPr>
            <p:nvPr/>
          </p:nvSpPr>
          <p:spPr bwMode="auto">
            <a:xfrm>
              <a:off x="768" y="2868"/>
              <a:ext cx="12" cy="8"/>
            </a:xfrm>
            <a:custGeom>
              <a:avLst/>
              <a:gdLst>
                <a:gd name="T0" fmla="*/ 1 w 24"/>
                <a:gd name="T1" fmla="*/ 1 h 16"/>
                <a:gd name="T2" fmla="*/ 1 w 24"/>
                <a:gd name="T3" fmla="*/ 1 h 16"/>
                <a:gd name="T4" fmla="*/ 1 w 24"/>
                <a:gd name="T5" fmla="*/ 1 h 16"/>
                <a:gd name="T6" fmla="*/ 1 w 24"/>
                <a:gd name="T7" fmla="*/ 1 h 16"/>
                <a:gd name="T8" fmla="*/ 1 w 24"/>
                <a:gd name="T9" fmla="*/ 1 h 16"/>
                <a:gd name="T10" fmla="*/ 1 w 24"/>
                <a:gd name="T11" fmla="*/ 1 h 16"/>
                <a:gd name="T12" fmla="*/ 1 w 24"/>
                <a:gd name="T13" fmla="*/ 1 h 16"/>
                <a:gd name="T14" fmla="*/ 1 w 24"/>
                <a:gd name="T15" fmla="*/ 1 h 16"/>
                <a:gd name="T16" fmla="*/ 1 w 24"/>
                <a:gd name="T17" fmla="*/ 0 h 16"/>
                <a:gd name="T18" fmla="*/ 1 w 24"/>
                <a:gd name="T19" fmla="*/ 0 h 16"/>
                <a:gd name="T20" fmla="*/ 1 w 24"/>
                <a:gd name="T21" fmla="*/ 1 h 16"/>
                <a:gd name="T22" fmla="*/ 1 w 24"/>
                <a:gd name="T23" fmla="*/ 1 h 16"/>
                <a:gd name="T24" fmla="*/ 0 w 24"/>
                <a:gd name="T25" fmla="*/ 1 h 16"/>
                <a:gd name="T26" fmla="*/ 0 w 24"/>
                <a:gd name="T27" fmla="*/ 1 h 16"/>
                <a:gd name="T28" fmla="*/ 1 w 24"/>
                <a:gd name="T29" fmla="*/ 1 h 16"/>
                <a:gd name="T30" fmla="*/ 1 w 24"/>
                <a:gd name="T31" fmla="*/ 1 h 16"/>
                <a:gd name="T32" fmla="*/ 1 w 2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6"/>
                <a:gd name="T53" fmla="*/ 24 w 2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6">
                  <a:moveTo>
                    <a:pt x="11" y="16"/>
                  </a:moveTo>
                  <a:lnTo>
                    <a:pt x="15" y="16"/>
                  </a:lnTo>
                  <a:lnTo>
                    <a:pt x="20" y="15"/>
                  </a:lnTo>
                  <a:lnTo>
                    <a:pt x="23" y="14"/>
                  </a:lnTo>
                  <a:lnTo>
                    <a:pt x="24" y="11"/>
                  </a:lnTo>
                  <a:lnTo>
                    <a:pt x="23" y="7"/>
                  </a:lnTo>
                  <a:lnTo>
                    <a:pt x="21" y="4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69" name="Freeform 121"/>
            <p:cNvSpPr>
              <a:spLocks/>
            </p:cNvSpPr>
            <p:nvPr/>
          </p:nvSpPr>
          <p:spPr bwMode="auto">
            <a:xfrm>
              <a:off x="816" y="2863"/>
              <a:ext cx="33" cy="9"/>
            </a:xfrm>
            <a:custGeom>
              <a:avLst/>
              <a:gdLst>
                <a:gd name="T0" fmla="*/ 0 w 67"/>
                <a:gd name="T1" fmla="*/ 1 h 18"/>
                <a:gd name="T2" fmla="*/ 0 w 67"/>
                <a:gd name="T3" fmla="*/ 1 h 18"/>
                <a:gd name="T4" fmla="*/ 0 w 67"/>
                <a:gd name="T5" fmla="*/ 1 h 18"/>
                <a:gd name="T6" fmla="*/ 0 w 67"/>
                <a:gd name="T7" fmla="*/ 1 h 18"/>
                <a:gd name="T8" fmla="*/ 0 w 67"/>
                <a:gd name="T9" fmla="*/ 1 h 18"/>
                <a:gd name="T10" fmla="*/ 0 w 67"/>
                <a:gd name="T11" fmla="*/ 1 h 18"/>
                <a:gd name="T12" fmla="*/ 0 w 67"/>
                <a:gd name="T13" fmla="*/ 0 h 18"/>
                <a:gd name="T14" fmla="*/ 0 w 67"/>
                <a:gd name="T15" fmla="*/ 1 h 18"/>
                <a:gd name="T16" fmla="*/ 0 w 67"/>
                <a:gd name="T17" fmla="*/ 1 h 18"/>
                <a:gd name="T18" fmla="*/ 0 w 67"/>
                <a:gd name="T19" fmla="*/ 1 h 18"/>
                <a:gd name="T20" fmla="*/ 0 w 67"/>
                <a:gd name="T21" fmla="*/ 1 h 18"/>
                <a:gd name="T22" fmla="*/ 0 w 67"/>
                <a:gd name="T23" fmla="*/ 1 h 18"/>
                <a:gd name="T24" fmla="*/ 0 w 67"/>
                <a:gd name="T25" fmla="*/ 1 h 18"/>
                <a:gd name="T26" fmla="*/ 0 w 67"/>
                <a:gd name="T27" fmla="*/ 1 h 18"/>
                <a:gd name="T28" fmla="*/ 0 w 67"/>
                <a:gd name="T29" fmla="*/ 1 h 18"/>
                <a:gd name="T30" fmla="*/ 0 w 67"/>
                <a:gd name="T31" fmla="*/ 1 h 18"/>
                <a:gd name="T32" fmla="*/ 0 w 67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8"/>
                <a:gd name="T53" fmla="*/ 67 w 6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8">
                  <a:moveTo>
                    <a:pt x="0" y="18"/>
                  </a:moveTo>
                  <a:lnTo>
                    <a:pt x="1" y="17"/>
                  </a:lnTo>
                  <a:lnTo>
                    <a:pt x="5" y="13"/>
                  </a:lnTo>
                  <a:lnTo>
                    <a:pt x="12" y="8"/>
                  </a:lnTo>
                  <a:lnTo>
                    <a:pt x="20" y="3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53" y="4"/>
                  </a:lnTo>
                  <a:lnTo>
                    <a:pt x="67" y="14"/>
                  </a:lnTo>
                  <a:lnTo>
                    <a:pt x="64" y="14"/>
                  </a:lnTo>
                  <a:lnTo>
                    <a:pt x="60" y="11"/>
                  </a:lnTo>
                  <a:lnTo>
                    <a:pt x="52" y="10"/>
                  </a:lnTo>
                  <a:lnTo>
                    <a:pt x="43" y="9"/>
                  </a:lnTo>
                  <a:lnTo>
                    <a:pt x="32" y="9"/>
                  </a:lnTo>
                  <a:lnTo>
                    <a:pt x="21" y="10"/>
                  </a:lnTo>
                  <a:lnTo>
                    <a:pt x="10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0" name="Freeform 122"/>
            <p:cNvSpPr>
              <a:spLocks/>
            </p:cNvSpPr>
            <p:nvPr/>
          </p:nvSpPr>
          <p:spPr bwMode="auto">
            <a:xfrm>
              <a:off x="827" y="2866"/>
              <a:ext cx="12" cy="8"/>
            </a:xfrm>
            <a:custGeom>
              <a:avLst/>
              <a:gdLst>
                <a:gd name="T0" fmla="*/ 1 w 24"/>
                <a:gd name="T1" fmla="*/ 1 h 16"/>
                <a:gd name="T2" fmla="*/ 1 w 24"/>
                <a:gd name="T3" fmla="*/ 1 h 16"/>
                <a:gd name="T4" fmla="*/ 1 w 24"/>
                <a:gd name="T5" fmla="*/ 1 h 16"/>
                <a:gd name="T6" fmla="*/ 1 w 24"/>
                <a:gd name="T7" fmla="*/ 1 h 16"/>
                <a:gd name="T8" fmla="*/ 1 w 24"/>
                <a:gd name="T9" fmla="*/ 1 h 16"/>
                <a:gd name="T10" fmla="*/ 1 w 24"/>
                <a:gd name="T11" fmla="*/ 1 h 16"/>
                <a:gd name="T12" fmla="*/ 1 w 24"/>
                <a:gd name="T13" fmla="*/ 1 h 16"/>
                <a:gd name="T14" fmla="*/ 1 w 24"/>
                <a:gd name="T15" fmla="*/ 1 h 16"/>
                <a:gd name="T16" fmla="*/ 1 w 24"/>
                <a:gd name="T17" fmla="*/ 0 h 16"/>
                <a:gd name="T18" fmla="*/ 1 w 24"/>
                <a:gd name="T19" fmla="*/ 0 h 16"/>
                <a:gd name="T20" fmla="*/ 1 w 24"/>
                <a:gd name="T21" fmla="*/ 1 h 16"/>
                <a:gd name="T22" fmla="*/ 1 w 24"/>
                <a:gd name="T23" fmla="*/ 1 h 16"/>
                <a:gd name="T24" fmla="*/ 0 w 24"/>
                <a:gd name="T25" fmla="*/ 1 h 16"/>
                <a:gd name="T26" fmla="*/ 0 w 24"/>
                <a:gd name="T27" fmla="*/ 1 h 16"/>
                <a:gd name="T28" fmla="*/ 1 w 24"/>
                <a:gd name="T29" fmla="*/ 1 h 16"/>
                <a:gd name="T30" fmla="*/ 1 w 24"/>
                <a:gd name="T31" fmla="*/ 1 h 16"/>
                <a:gd name="T32" fmla="*/ 1 w 2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6"/>
                <a:gd name="T53" fmla="*/ 24 w 2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6">
                  <a:moveTo>
                    <a:pt x="10" y="16"/>
                  </a:moveTo>
                  <a:lnTo>
                    <a:pt x="15" y="16"/>
                  </a:lnTo>
                  <a:lnTo>
                    <a:pt x="19" y="15"/>
                  </a:lnTo>
                  <a:lnTo>
                    <a:pt x="23" y="12"/>
                  </a:lnTo>
                  <a:lnTo>
                    <a:pt x="24" y="9"/>
                  </a:lnTo>
                  <a:lnTo>
                    <a:pt x="23" y="6"/>
                  </a:lnTo>
                  <a:lnTo>
                    <a:pt x="21" y="2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12"/>
                  </a:lnTo>
                  <a:lnTo>
                    <a:pt x="6" y="15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1" name="Freeform 123"/>
            <p:cNvSpPr>
              <a:spLocks/>
            </p:cNvSpPr>
            <p:nvPr/>
          </p:nvSpPr>
          <p:spPr bwMode="auto">
            <a:xfrm>
              <a:off x="784" y="2924"/>
              <a:ext cx="43" cy="9"/>
            </a:xfrm>
            <a:custGeom>
              <a:avLst/>
              <a:gdLst>
                <a:gd name="T0" fmla="*/ 0 w 85"/>
                <a:gd name="T1" fmla="*/ 1 h 18"/>
                <a:gd name="T2" fmla="*/ 1 w 85"/>
                <a:gd name="T3" fmla="*/ 1 h 18"/>
                <a:gd name="T4" fmla="*/ 1 w 85"/>
                <a:gd name="T5" fmla="*/ 1 h 18"/>
                <a:gd name="T6" fmla="*/ 1 w 85"/>
                <a:gd name="T7" fmla="*/ 1 h 18"/>
                <a:gd name="T8" fmla="*/ 1 w 85"/>
                <a:gd name="T9" fmla="*/ 1 h 18"/>
                <a:gd name="T10" fmla="*/ 1 w 85"/>
                <a:gd name="T11" fmla="*/ 1 h 18"/>
                <a:gd name="T12" fmla="*/ 1 w 85"/>
                <a:gd name="T13" fmla="*/ 1 h 18"/>
                <a:gd name="T14" fmla="*/ 1 w 85"/>
                <a:gd name="T15" fmla="*/ 1 h 18"/>
                <a:gd name="T16" fmla="*/ 1 w 85"/>
                <a:gd name="T17" fmla="*/ 0 h 18"/>
                <a:gd name="T18" fmla="*/ 1 w 85"/>
                <a:gd name="T19" fmla="*/ 1 h 18"/>
                <a:gd name="T20" fmla="*/ 1 w 85"/>
                <a:gd name="T21" fmla="*/ 1 h 18"/>
                <a:gd name="T22" fmla="*/ 1 w 85"/>
                <a:gd name="T23" fmla="*/ 1 h 18"/>
                <a:gd name="T24" fmla="*/ 1 w 85"/>
                <a:gd name="T25" fmla="*/ 1 h 18"/>
                <a:gd name="T26" fmla="*/ 1 w 85"/>
                <a:gd name="T27" fmla="*/ 1 h 18"/>
                <a:gd name="T28" fmla="*/ 1 w 85"/>
                <a:gd name="T29" fmla="*/ 1 h 18"/>
                <a:gd name="T30" fmla="*/ 1 w 85"/>
                <a:gd name="T31" fmla="*/ 1 h 18"/>
                <a:gd name="T32" fmla="*/ 0 w 85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18"/>
                <a:gd name="T53" fmla="*/ 85 w 85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18">
                  <a:moveTo>
                    <a:pt x="0" y="10"/>
                  </a:moveTo>
                  <a:lnTo>
                    <a:pt x="2" y="11"/>
                  </a:lnTo>
                  <a:lnTo>
                    <a:pt x="8" y="14"/>
                  </a:lnTo>
                  <a:lnTo>
                    <a:pt x="17" y="16"/>
                  </a:lnTo>
                  <a:lnTo>
                    <a:pt x="28" y="17"/>
                  </a:lnTo>
                  <a:lnTo>
                    <a:pt x="41" y="18"/>
                  </a:lnTo>
                  <a:lnTo>
                    <a:pt x="56" y="16"/>
                  </a:lnTo>
                  <a:lnTo>
                    <a:pt x="70" y="10"/>
                  </a:lnTo>
                  <a:lnTo>
                    <a:pt x="85" y="0"/>
                  </a:lnTo>
                  <a:lnTo>
                    <a:pt x="83" y="1"/>
                  </a:lnTo>
                  <a:lnTo>
                    <a:pt x="78" y="2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47" y="10"/>
                  </a:lnTo>
                  <a:lnTo>
                    <a:pt x="32" y="11"/>
                  </a:lnTo>
                  <a:lnTo>
                    <a:pt x="16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2" name="Freeform 124"/>
            <p:cNvSpPr>
              <a:spLocks/>
            </p:cNvSpPr>
            <p:nvPr/>
          </p:nvSpPr>
          <p:spPr bwMode="auto">
            <a:xfrm>
              <a:off x="797" y="2939"/>
              <a:ext cx="19" cy="6"/>
            </a:xfrm>
            <a:custGeom>
              <a:avLst/>
              <a:gdLst>
                <a:gd name="T0" fmla="*/ 0 w 38"/>
                <a:gd name="T1" fmla="*/ 1 h 11"/>
                <a:gd name="T2" fmla="*/ 1 w 38"/>
                <a:gd name="T3" fmla="*/ 1 h 11"/>
                <a:gd name="T4" fmla="*/ 1 w 38"/>
                <a:gd name="T5" fmla="*/ 1 h 11"/>
                <a:gd name="T6" fmla="*/ 1 w 38"/>
                <a:gd name="T7" fmla="*/ 1 h 11"/>
                <a:gd name="T8" fmla="*/ 1 w 38"/>
                <a:gd name="T9" fmla="*/ 1 h 11"/>
                <a:gd name="T10" fmla="*/ 1 w 38"/>
                <a:gd name="T11" fmla="*/ 1 h 11"/>
                <a:gd name="T12" fmla="*/ 1 w 38"/>
                <a:gd name="T13" fmla="*/ 1 h 11"/>
                <a:gd name="T14" fmla="*/ 1 w 38"/>
                <a:gd name="T15" fmla="*/ 1 h 11"/>
                <a:gd name="T16" fmla="*/ 1 w 38"/>
                <a:gd name="T17" fmla="*/ 0 h 11"/>
                <a:gd name="T18" fmla="*/ 1 w 38"/>
                <a:gd name="T19" fmla="*/ 1 h 11"/>
                <a:gd name="T20" fmla="*/ 1 w 38"/>
                <a:gd name="T21" fmla="*/ 1 h 11"/>
                <a:gd name="T22" fmla="*/ 1 w 38"/>
                <a:gd name="T23" fmla="*/ 1 h 11"/>
                <a:gd name="T24" fmla="*/ 1 w 38"/>
                <a:gd name="T25" fmla="*/ 1 h 11"/>
                <a:gd name="T26" fmla="*/ 1 w 38"/>
                <a:gd name="T27" fmla="*/ 1 h 11"/>
                <a:gd name="T28" fmla="*/ 1 w 38"/>
                <a:gd name="T29" fmla="*/ 1 h 11"/>
                <a:gd name="T30" fmla="*/ 1 w 38"/>
                <a:gd name="T31" fmla="*/ 1 h 11"/>
                <a:gd name="T32" fmla="*/ 0 w 38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11"/>
                <a:gd name="T53" fmla="*/ 38 w 38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11">
                  <a:moveTo>
                    <a:pt x="0" y="5"/>
                  </a:moveTo>
                  <a:lnTo>
                    <a:pt x="1" y="5"/>
                  </a:lnTo>
                  <a:lnTo>
                    <a:pt x="3" y="6"/>
                  </a:lnTo>
                  <a:lnTo>
                    <a:pt x="8" y="6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5" y="6"/>
                  </a:lnTo>
                  <a:lnTo>
                    <a:pt x="32" y="3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6" y="3"/>
                  </a:lnTo>
                  <a:lnTo>
                    <a:pt x="33" y="6"/>
                  </a:lnTo>
                  <a:lnTo>
                    <a:pt x="29" y="9"/>
                  </a:lnTo>
                  <a:lnTo>
                    <a:pt x="24" y="10"/>
                  </a:lnTo>
                  <a:lnTo>
                    <a:pt x="17" y="11"/>
                  </a:lnTo>
                  <a:lnTo>
                    <a:pt x="9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3" name="Freeform 125"/>
            <p:cNvSpPr>
              <a:spLocks/>
            </p:cNvSpPr>
            <p:nvPr/>
          </p:nvSpPr>
          <p:spPr bwMode="auto">
            <a:xfrm>
              <a:off x="791" y="2905"/>
              <a:ext cx="31" cy="10"/>
            </a:xfrm>
            <a:custGeom>
              <a:avLst/>
              <a:gdLst>
                <a:gd name="T0" fmla="*/ 0 w 63"/>
                <a:gd name="T1" fmla="*/ 1 h 20"/>
                <a:gd name="T2" fmla="*/ 0 w 63"/>
                <a:gd name="T3" fmla="*/ 1 h 20"/>
                <a:gd name="T4" fmla="*/ 0 w 63"/>
                <a:gd name="T5" fmla="*/ 1 h 20"/>
                <a:gd name="T6" fmla="*/ 0 w 63"/>
                <a:gd name="T7" fmla="*/ 1 h 20"/>
                <a:gd name="T8" fmla="*/ 0 w 63"/>
                <a:gd name="T9" fmla="*/ 1 h 20"/>
                <a:gd name="T10" fmla="*/ 0 w 63"/>
                <a:gd name="T11" fmla="*/ 1 h 20"/>
                <a:gd name="T12" fmla="*/ 0 w 63"/>
                <a:gd name="T13" fmla="*/ 1 h 20"/>
                <a:gd name="T14" fmla="*/ 0 w 63"/>
                <a:gd name="T15" fmla="*/ 0 h 20"/>
                <a:gd name="T16" fmla="*/ 0 w 63"/>
                <a:gd name="T17" fmla="*/ 1 h 20"/>
                <a:gd name="T18" fmla="*/ 0 w 63"/>
                <a:gd name="T19" fmla="*/ 1 h 20"/>
                <a:gd name="T20" fmla="*/ 0 w 63"/>
                <a:gd name="T21" fmla="*/ 1 h 20"/>
                <a:gd name="T22" fmla="*/ 0 w 63"/>
                <a:gd name="T23" fmla="*/ 1 h 20"/>
                <a:gd name="T24" fmla="*/ 0 w 63"/>
                <a:gd name="T25" fmla="*/ 1 h 20"/>
                <a:gd name="T26" fmla="*/ 0 w 63"/>
                <a:gd name="T27" fmla="*/ 1 h 20"/>
                <a:gd name="T28" fmla="*/ 0 w 63"/>
                <a:gd name="T29" fmla="*/ 1 h 20"/>
                <a:gd name="T30" fmla="*/ 0 w 63"/>
                <a:gd name="T31" fmla="*/ 1 h 20"/>
                <a:gd name="T32" fmla="*/ 0 w 63"/>
                <a:gd name="T33" fmla="*/ 1 h 20"/>
                <a:gd name="T34" fmla="*/ 0 w 63"/>
                <a:gd name="T35" fmla="*/ 1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3"/>
                <a:gd name="T55" fmla="*/ 0 h 20"/>
                <a:gd name="T56" fmla="*/ 63 w 63"/>
                <a:gd name="T57" fmla="*/ 20 h 2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3" h="20">
                  <a:moveTo>
                    <a:pt x="9" y="9"/>
                  </a:moveTo>
                  <a:lnTo>
                    <a:pt x="10" y="8"/>
                  </a:lnTo>
                  <a:lnTo>
                    <a:pt x="15" y="6"/>
                  </a:lnTo>
                  <a:lnTo>
                    <a:pt x="22" y="5"/>
                  </a:lnTo>
                  <a:lnTo>
                    <a:pt x="32" y="8"/>
                  </a:lnTo>
                  <a:lnTo>
                    <a:pt x="35" y="6"/>
                  </a:lnTo>
                  <a:lnTo>
                    <a:pt x="44" y="1"/>
                  </a:lnTo>
                  <a:lnTo>
                    <a:pt x="55" y="0"/>
                  </a:lnTo>
                  <a:lnTo>
                    <a:pt x="63" y="5"/>
                  </a:lnTo>
                  <a:lnTo>
                    <a:pt x="33" y="20"/>
                  </a:lnTo>
                  <a:lnTo>
                    <a:pt x="30" y="20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10" y="17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4" name="Freeform 126"/>
            <p:cNvSpPr>
              <a:spLocks/>
            </p:cNvSpPr>
            <p:nvPr/>
          </p:nvSpPr>
          <p:spPr bwMode="auto">
            <a:xfrm>
              <a:off x="825" y="2908"/>
              <a:ext cx="11" cy="13"/>
            </a:xfrm>
            <a:custGeom>
              <a:avLst/>
              <a:gdLst>
                <a:gd name="T0" fmla="*/ 0 w 22"/>
                <a:gd name="T1" fmla="*/ 0 h 25"/>
                <a:gd name="T2" fmla="*/ 1 w 22"/>
                <a:gd name="T3" fmla="*/ 1 h 25"/>
                <a:gd name="T4" fmla="*/ 1 w 22"/>
                <a:gd name="T5" fmla="*/ 1 h 25"/>
                <a:gd name="T6" fmla="*/ 1 w 22"/>
                <a:gd name="T7" fmla="*/ 1 h 25"/>
                <a:gd name="T8" fmla="*/ 1 w 22"/>
                <a:gd name="T9" fmla="*/ 1 h 25"/>
                <a:gd name="T10" fmla="*/ 1 w 22"/>
                <a:gd name="T11" fmla="*/ 1 h 25"/>
                <a:gd name="T12" fmla="*/ 1 w 22"/>
                <a:gd name="T13" fmla="*/ 1 h 25"/>
                <a:gd name="T14" fmla="*/ 1 w 22"/>
                <a:gd name="T15" fmla="*/ 1 h 25"/>
                <a:gd name="T16" fmla="*/ 1 w 22"/>
                <a:gd name="T17" fmla="*/ 1 h 25"/>
                <a:gd name="T18" fmla="*/ 1 w 22"/>
                <a:gd name="T19" fmla="*/ 1 h 25"/>
                <a:gd name="T20" fmla="*/ 1 w 22"/>
                <a:gd name="T21" fmla="*/ 1 h 25"/>
                <a:gd name="T22" fmla="*/ 1 w 22"/>
                <a:gd name="T23" fmla="*/ 1 h 25"/>
                <a:gd name="T24" fmla="*/ 0 w 22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25"/>
                <a:gd name="T41" fmla="*/ 22 w 22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25">
                  <a:moveTo>
                    <a:pt x="0" y="0"/>
                  </a:moveTo>
                  <a:lnTo>
                    <a:pt x="4" y="2"/>
                  </a:lnTo>
                  <a:lnTo>
                    <a:pt x="12" y="8"/>
                  </a:lnTo>
                  <a:lnTo>
                    <a:pt x="19" y="16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2" y="18"/>
                  </a:lnTo>
                  <a:lnTo>
                    <a:pt x="21" y="15"/>
                  </a:lnTo>
                  <a:lnTo>
                    <a:pt x="19" y="10"/>
                  </a:lnTo>
                  <a:lnTo>
                    <a:pt x="1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5" name="Freeform 127"/>
            <p:cNvSpPr>
              <a:spLocks/>
            </p:cNvSpPr>
            <p:nvPr/>
          </p:nvSpPr>
          <p:spPr bwMode="auto">
            <a:xfrm>
              <a:off x="775" y="2918"/>
              <a:ext cx="7" cy="15"/>
            </a:xfrm>
            <a:custGeom>
              <a:avLst/>
              <a:gdLst>
                <a:gd name="T0" fmla="*/ 1 w 14"/>
                <a:gd name="T1" fmla="*/ 0 h 30"/>
                <a:gd name="T2" fmla="*/ 1 w 14"/>
                <a:gd name="T3" fmla="*/ 1 h 30"/>
                <a:gd name="T4" fmla="*/ 1 w 14"/>
                <a:gd name="T5" fmla="*/ 1 h 30"/>
                <a:gd name="T6" fmla="*/ 1 w 14"/>
                <a:gd name="T7" fmla="*/ 1 h 30"/>
                <a:gd name="T8" fmla="*/ 1 w 14"/>
                <a:gd name="T9" fmla="*/ 1 h 30"/>
                <a:gd name="T10" fmla="*/ 1 w 14"/>
                <a:gd name="T11" fmla="*/ 1 h 30"/>
                <a:gd name="T12" fmla="*/ 0 w 14"/>
                <a:gd name="T13" fmla="*/ 1 h 30"/>
                <a:gd name="T14" fmla="*/ 1 w 14"/>
                <a:gd name="T15" fmla="*/ 1 h 30"/>
                <a:gd name="T16" fmla="*/ 1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0"/>
                <a:gd name="T29" fmla="*/ 14 w 14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0">
                  <a:moveTo>
                    <a:pt x="14" y="0"/>
                  </a:moveTo>
                  <a:lnTo>
                    <a:pt x="11" y="4"/>
                  </a:lnTo>
                  <a:lnTo>
                    <a:pt x="6" y="13"/>
                  </a:lnTo>
                  <a:lnTo>
                    <a:pt x="3" y="22"/>
                  </a:lnTo>
                  <a:lnTo>
                    <a:pt x="8" y="30"/>
                  </a:lnTo>
                  <a:lnTo>
                    <a:pt x="5" y="29"/>
                  </a:lnTo>
                  <a:lnTo>
                    <a:pt x="0" y="26"/>
                  </a:lnTo>
                  <a:lnTo>
                    <a:pt x="1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6" name="Freeform 128"/>
            <p:cNvSpPr>
              <a:spLocks/>
            </p:cNvSpPr>
            <p:nvPr/>
          </p:nvSpPr>
          <p:spPr bwMode="auto">
            <a:xfrm>
              <a:off x="810" y="2862"/>
              <a:ext cx="6" cy="37"/>
            </a:xfrm>
            <a:custGeom>
              <a:avLst/>
              <a:gdLst>
                <a:gd name="T0" fmla="*/ 0 w 13"/>
                <a:gd name="T1" fmla="*/ 1 h 73"/>
                <a:gd name="T2" fmla="*/ 0 w 13"/>
                <a:gd name="T3" fmla="*/ 1 h 73"/>
                <a:gd name="T4" fmla="*/ 0 w 13"/>
                <a:gd name="T5" fmla="*/ 1 h 73"/>
                <a:gd name="T6" fmla="*/ 0 w 13"/>
                <a:gd name="T7" fmla="*/ 1 h 73"/>
                <a:gd name="T8" fmla="*/ 0 w 13"/>
                <a:gd name="T9" fmla="*/ 0 h 73"/>
                <a:gd name="T10" fmla="*/ 0 w 13"/>
                <a:gd name="T11" fmla="*/ 1 h 73"/>
                <a:gd name="T12" fmla="*/ 0 w 13"/>
                <a:gd name="T13" fmla="*/ 1 h 73"/>
                <a:gd name="T14" fmla="*/ 0 w 13"/>
                <a:gd name="T15" fmla="*/ 1 h 73"/>
                <a:gd name="T16" fmla="*/ 0 w 13"/>
                <a:gd name="T17" fmla="*/ 1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73"/>
                <a:gd name="T29" fmla="*/ 13 w 13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73">
                  <a:moveTo>
                    <a:pt x="13" y="73"/>
                  </a:moveTo>
                  <a:lnTo>
                    <a:pt x="10" y="66"/>
                  </a:lnTo>
                  <a:lnTo>
                    <a:pt x="3" y="47"/>
                  </a:lnTo>
                  <a:lnTo>
                    <a:pt x="0" y="24"/>
                  </a:lnTo>
                  <a:lnTo>
                    <a:pt x="7" y="0"/>
                  </a:lnTo>
                  <a:lnTo>
                    <a:pt x="6" y="8"/>
                  </a:lnTo>
                  <a:lnTo>
                    <a:pt x="6" y="27"/>
                  </a:lnTo>
                  <a:lnTo>
                    <a:pt x="7" y="53"/>
                  </a:lnTo>
                  <a:lnTo>
                    <a:pt x="13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7" name="Freeform 129"/>
            <p:cNvSpPr>
              <a:spLocks/>
            </p:cNvSpPr>
            <p:nvPr/>
          </p:nvSpPr>
          <p:spPr bwMode="auto">
            <a:xfrm>
              <a:off x="710" y="2790"/>
              <a:ext cx="34" cy="137"/>
            </a:xfrm>
            <a:custGeom>
              <a:avLst/>
              <a:gdLst>
                <a:gd name="T0" fmla="*/ 1 w 68"/>
                <a:gd name="T1" fmla="*/ 0 h 274"/>
                <a:gd name="T2" fmla="*/ 1 w 68"/>
                <a:gd name="T3" fmla="*/ 1 h 274"/>
                <a:gd name="T4" fmla="*/ 1 w 68"/>
                <a:gd name="T5" fmla="*/ 1 h 274"/>
                <a:gd name="T6" fmla="*/ 1 w 68"/>
                <a:gd name="T7" fmla="*/ 1 h 274"/>
                <a:gd name="T8" fmla="*/ 1 w 68"/>
                <a:gd name="T9" fmla="*/ 1 h 274"/>
                <a:gd name="T10" fmla="*/ 0 w 68"/>
                <a:gd name="T11" fmla="*/ 1 h 274"/>
                <a:gd name="T12" fmla="*/ 0 w 68"/>
                <a:gd name="T13" fmla="*/ 1 h 274"/>
                <a:gd name="T14" fmla="*/ 1 w 68"/>
                <a:gd name="T15" fmla="*/ 1 h 274"/>
                <a:gd name="T16" fmla="*/ 1 w 68"/>
                <a:gd name="T17" fmla="*/ 1 h 274"/>
                <a:gd name="T18" fmla="*/ 1 w 68"/>
                <a:gd name="T19" fmla="*/ 1 h 274"/>
                <a:gd name="T20" fmla="*/ 1 w 68"/>
                <a:gd name="T21" fmla="*/ 1 h 274"/>
                <a:gd name="T22" fmla="*/ 1 w 68"/>
                <a:gd name="T23" fmla="*/ 1 h 274"/>
                <a:gd name="T24" fmla="*/ 1 w 68"/>
                <a:gd name="T25" fmla="*/ 1 h 274"/>
                <a:gd name="T26" fmla="*/ 1 w 68"/>
                <a:gd name="T27" fmla="*/ 1 h 274"/>
                <a:gd name="T28" fmla="*/ 1 w 68"/>
                <a:gd name="T29" fmla="*/ 1 h 274"/>
                <a:gd name="T30" fmla="*/ 1 w 68"/>
                <a:gd name="T31" fmla="*/ 1 h 274"/>
                <a:gd name="T32" fmla="*/ 1 w 68"/>
                <a:gd name="T33" fmla="*/ 0 h 2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274"/>
                <a:gd name="T53" fmla="*/ 68 w 68"/>
                <a:gd name="T54" fmla="*/ 274 h 2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274">
                  <a:moveTo>
                    <a:pt x="68" y="0"/>
                  </a:moveTo>
                  <a:lnTo>
                    <a:pt x="62" y="8"/>
                  </a:lnTo>
                  <a:lnTo>
                    <a:pt x="47" y="30"/>
                  </a:lnTo>
                  <a:lnTo>
                    <a:pt x="29" y="63"/>
                  </a:lnTo>
                  <a:lnTo>
                    <a:pt x="12" y="103"/>
                  </a:lnTo>
                  <a:lnTo>
                    <a:pt x="0" y="147"/>
                  </a:lnTo>
                  <a:lnTo>
                    <a:pt x="0" y="193"/>
                  </a:lnTo>
                  <a:lnTo>
                    <a:pt x="16" y="236"/>
                  </a:lnTo>
                  <a:lnTo>
                    <a:pt x="53" y="274"/>
                  </a:lnTo>
                  <a:lnTo>
                    <a:pt x="48" y="270"/>
                  </a:lnTo>
                  <a:lnTo>
                    <a:pt x="39" y="261"/>
                  </a:lnTo>
                  <a:lnTo>
                    <a:pt x="27" y="244"/>
                  </a:lnTo>
                  <a:lnTo>
                    <a:pt x="16" y="217"/>
                  </a:lnTo>
                  <a:lnTo>
                    <a:pt x="12" y="182"/>
                  </a:lnTo>
                  <a:lnTo>
                    <a:pt x="16" y="133"/>
                  </a:lnTo>
                  <a:lnTo>
                    <a:pt x="33" y="7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8" name="Freeform 130"/>
            <p:cNvSpPr>
              <a:spLocks/>
            </p:cNvSpPr>
            <p:nvPr/>
          </p:nvSpPr>
          <p:spPr bwMode="auto">
            <a:xfrm>
              <a:off x="751" y="2765"/>
              <a:ext cx="99" cy="20"/>
            </a:xfrm>
            <a:custGeom>
              <a:avLst/>
              <a:gdLst>
                <a:gd name="T0" fmla="*/ 0 w 198"/>
                <a:gd name="T1" fmla="*/ 1 h 40"/>
                <a:gd name="T2" fmla="*/ 1 w 198"/>
                <a:gd name="T3" fmla="*/ 1 h 40"/>
                <a:gd name="T4" fmla="*/ 1 w 198"/>
                <a:gd name="T5" fmla="*/ 1 h 40"/>
                <a:gd name="T6" fmla="*/ 1 w 198"/>
                <a:gd name="T7" fmla="*/ 1 h 40"/>
                <a:gd name="T8" fmla="*/ 1 w 198"/>
                <a:gd name="T9" fmla="*/ 1 h 40"/>
                <a:gd name="T10" fmla="*/ 1 w 198"/>
                <a:gd name="T11" fmla="*/ 1 h 40"/>
                <a:gd name="T12" fmla="*/ 1 w 198"/>
                <a:gd name="T13" fmla="*/ 1 h 40"/>
                <a:gd name="T14" fmla="*/ 1 w 198"/>
                <a:gd name="T15" fmla="*/ 1 h 40"/>
                <a:gd name="T16" fmla="*/ 1 w 198"/>
                <a:gd name="T17" fmla="*/ 1 h 40"/>
                <a:gd name="T18" fmla="*/ 1 w 198"/>
                <a:gd name="T19" fmla="*/ 1 h 40"/>
                <a:gd name="T20" fmla="*/ 1 w 198"/>
                <a:gd name="T21" fmla="*/ 1 h 40"/>
                <a:gd name="T22" fmla="*/ 1 w 198"/>
                <a:gd name="T23" fmla="*/ 1 h 40"/>
                <a:gd name="T24" fmla="*/ 1 w 198"/>
                <a:gd name="T25" fmla="*/ 1 h 40"/>
                <a:gd name="T26" fmla="*/ 1 w 198"/>
                <a:gd name="T27" fmla="*/ 1 h 40"/>
                <a:gd name="T28" fmla="*/ 1 w 198"/>
                <a:gd name="T29" fmla="*/ 1 h 40"/>
                <a:gd name="T30" fmla="*/ 1 w 198"/>
                <a:gd name="T31" fmla="*/ 1 h 40"/>
                <a:gd name="T32" fmla="*/ 1 w 198"/>
                <a:gd name="T33" fmla="*/ 1 h 40"/>
                <a:gd name="T34" fmla="*/ 1 w 198"/>
                <a:gd name="T35" fmla="*/ 1 h 40"/>
                <a:gd name="T36" fmla="*/ 1 w 198"/>
                <a:gd name="T37" fmla="*/ 1 h 40"/>
                <a:gd name="T38" fmla="*/ 1 w 198"/>
                <a:gd name="T39" fmla="*/ 1 h 40"/>
                <a:gd name="T40" fmla="*/ 1 w 198"/>
                <a:gd name="T41" fmla="*/ 1 h 40"/>
                <a:gd name="T42" fmla="*/ 1 w 198"/>
                <a:gd name="T43" fmla="*/ 1 h 40"/>
                <a:gd name="T44" fmla="*/ 1 w 198"/>
                <a:gd name="T45" fmla="*/ 1 h 40"/>
                <a:gd name="T46" fmla="*/ 1 w 198"/>
                <a:gd name="T47" fmla="*/ 1 h 40"/>
                <a:gd name="T48" fmla="*/ 1 w 198"/>
                <a:gd name="T49" fmla="*/ 1 h 40"/>
                <a:gd name="T50" fmla="*/ 1 w 198"/>
                <a:gd name="T51" fmla="*/ 1 h 40"/>
                <a:gd name="T52" fmla="*/ 1 w 198"/>
                <a:gd name="T53" fmla="*/ 1 h 40"/>
                <a:gd name="T54" fmla="*/ 1 w 198"/>
                <a:gd name="T55" fmla="*/ 0 h 40"/>
                <a:gd name="T56" fmla="*/ 1 w 198"/>
                <a:gd name="T57" fmla="*/ 1 h 40"/>
                <a:gd name="T58" fmla="*/ 1 w 198"/>
                <a:gd name="T59" fmla="*/ 1 h 40"/>
                <a:gd name="T60" fmla="*/ 1 w 198"/>
                <a:gd name="T61" fmla="*/ 1 h 40"/>
                <a:gd name="T62" fmla="*/ 1 w 198"/>
                <a:gd name="T63" fmla="*/ 1 h 40"/>
                <a:gd name="T64" fmla="*/ 0 w 198"/>
                <a:gd name="T65" fmla="*/ 1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40"/>
                <a:gd name="T101" fmla="*/ 198 w 198"/>
                <a:gd name="T102" fmla="*/ 40 h 4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40">
                  <a:moveTo>
                    <a:pt x="0" y="40"/>
                  </a:moveTo>
                  <a:lnTo>
                    <a:pt x="1" y="39"/>
                  </a:lnTo>
                  <a:lnTo>
                    <a:pt x="4" y="38"/>
                  </a:lnTo>
                  <a:lnTo>
                    <a:pt x="11" y="35"/>
                  </a:lnTo>
                  <a:lnTo>
                    <a:pt x="18" y="31"/>
                  </a:lnTo>
                  <a:lnTo>
                    <a:pt x="29" y="26"/>
                  </a:lnTo>
                  <a:lnTo>
                    <a:pt x="40" y="22"/>
                  </a:lnTo>
                  <a:lnTo>
                    <a:pt x="53" y="18"/>
                  </a:lnTo>
                  <a:lnTo>
                    <a:pt x="67" y="15"/>
                  </a:lnTo>
                  <a:lnTo>
                    <a:pt x="82" y="12"/>
                  </a:lnTo>
                  <a:lnTo>
                    <a:pt x="98" y="10"/>
                  </a:lnTo>
                  <a:lnTo>
                    <a:pt x="114" y="10"/>
                  </a:lnTo>
                  <a:lnTo>
                    <a:pt x="131" y="12"/>
                  </a:lnTo>
                  <a:lnTo>
                    <a:pt x="148" y="15"/>
                  </a:lnTo>
                  <a:lnTo>
                    <a:pt x="165" y="21"/>
                  </a:lnTo>
                  <a:lnTo>
                    <a:pt x="182" y="29"/>
                  </a:lnTo>
                  <a:lnTo>
                    <a:pt x="198" y="40"/>
                  </a:lnTo>
                  <a:lnTo>
                    <a:pt x="197" y="39"/>
                  </a:lnTo>
                  <a:lnTo>
                    <a:pt x="194" y="37"/>
                  </a:lnTo>
                  <a:lnTo>
                    <a:pt x="189" y="32"/>
                  </a:lnTo>
                  <a:lnTo>
                    <a:pt x="183" y="28"/>
                  </a:lnTo>
                  <a:lnTo>
                    <a:pt x="174" y="22"/>
                  </a:lnTo>
                  <a:lnTo>
                    <a:pt x="165" y="16"/>
                  </a:lnTo>
                  <a:lnTo>
                    <a:pt x="153" y="12"/>
                  </a:lnTo>
                  <a:lnTo>
                    <a:pt x="140" y="7"/>
                  </a:lnTo>
                  <a:lnTo>
                    <a:pt x="127" y="3"/>
                  </a:lnTo>
                  <a:lnTo>
                    <a:pt x="112" y="1"/>
                  </a:lnTo>
                  <a:lnTo>
                    <a:pt x="94" y="0"/>
                  </a:lnTo>
                  <a:lnTo>
                    <a:pt x="77" y="2"/>
                  </a:lnTo>
                  <a:lnTo>
                    <a:pt x="60" y="7"/>
                  </a:lnTo>
                  <a:lnTo>
                    <a:pt x="40" y="15"/>
                  </a:lnTo>
                  <a:lnTo>
                    <a:pt x="21" y="2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79" name="Freeform 131"/>
            <p:cNvSpPr>
              <a:spLocks/>
            </p:cNvSpPr>
            <p:nvPr/>
          </p:nvSpPr>
          <p:spPr bwMode="auto">
            <a:xfrm>
              <a:off x="859" y="2789"/>
              <a:ext cx="32" cy="125"/>
            </a:xfrm>
            <a:custGeom>
              <a:avLst/>
              <a:gdLst>
                <a:gd name="T0" fmla="*/ 0 w 64"/>
                <a:gd name="T1" fmla="*/ 0 h 249"/>
                <a:gd name="T2" fmla="*/ 1 w 64"/>
                <a:gd name="T3" fmla="*/ 1 h 249"/>
                <a:gd name="T4" fmla="*/ 1 w 64"/>
                <a:gd name="T5" fmla="*/ 1 h 249"/>
                <a:gd name="T6" fmla="*/ 1 w 64"/>
                <a:gd name="T7" fmla="*/ 1 h 249"/>
                <a:gd name="T8" fmla="*/ 1 w 64"/>
                <a:gd name="T9" fmla="*/ 1 h 249"/>
                <a:gd name="T10" fmla="*/ 1 w 64"/>
                <a:gd name="T11" fmla="*/ 1 h 249"/>
                <a:gd name="T12" fmla="*/ 1 w 64"/>
                <a:gd name="T13" fmla="*/ 1 h 249"/>
                <a:gd name="T14" fmla="*/ 1 w 64"/>
                <a:gd name="T15" fmla="*/ 1 h 249"/>
                <a:gd name="T16" fmla="*/ 1 w 64"/>
                <a:gd name="T17" fmla="*/ 1 h 249"/>
                <a:gd name="T18" fmla="*/ 1 w 64"/>
                <a:gd name="T19" fmla="*/ 1 h 249"/>
                <a:gd name="T20" fmla="*/ 1 w 64"/>
                <a:gd name="T21" fmla="*/ 1 h 249"/>
                <a:gd name="T22" fmla="*/ 1 w 64"/>
                <a:gd name="T23" fmla="*/ 1 h 249"/>
                <a:gd name="T24" fmla="*/ 1 w 64"/>
                <a:gd name="T25" fmla="*/ 1 h 249"/>
                <a:gd name="T26" fmla="*/ 1 w 64"/>
                <a:gd name="T27" fmla="*/ 1 h 249"/>
                <a:gd name="T28" fmla="*/ 1 w 64"/>
                <a:gd name="T29" fmla="*/ 1 h 249"/>
                <a:gd name="T30" fmla="*/ 1 w 64"/>
                <a:gd name="T31" fmla="*/ 1 h 249"/>
                <a:gd name="T32" fmla="*/ 0 w 64"/>
                <a:gd name="T33" fmla="*/ 0 h 2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49"/>
                <a:gd name="T53" fmla="*/ 64 w 64"/>
                <a:gd name="T54" fmla="*/ 249 h 2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49">
                  <a:moveTo>
                    <a:pt x="0" y="0"/>
                  </a:moveTo>
                  <a:lnTo>
                    <a:pt x="6" y="7"/>
                  </a:lnTo>
                  <a:lnTo>
                    <a:pt x="20" y="27"/>
                  </a:lnTo>
                  <a:lnTo>
                    <a:pt x="37" y="57"/>
                  </a:lnTo>
                  <a:lnTo>
                    <a:pt x="53" y="93"/>
                  </a:lnTo>
                  <a:lnTo>
                    <a:pt x="64" y="133"/>
                  </a:lnTo>
                  <a:lnTo>
                    <a:pt x="64" y="174"/>
                  </a:lnTo>
                  <a:lnTo>
                    <a:pt x="49" y="213"/>
                  </a:lnTo>
                  <a:lnTo>
                    <a:pt x="14" y="249"/>
                  </a:lnTo>
                  <a:lnTo>
                    <a:pt x="18" y="245"/>
                  </a:lnTo>
                  <a:lnTo>
                    <a:pt x="27" y="233"/>
                  </a:lnTo>
                  <a:lnTo>
                    <a:pt x="37" y="212"/>
                  </a:lnTo>
                  <a:lnTo>
                    <a:pt x="46" y="185"/>
                  </a:lnTo>
                  <a:lnTo>
                    <a:pt x="50" y="149"/>
                  </a:lnTo>
                  <a:lnTo>
                    <a:pt x="46" y="106"/>
                  </a:lnTo>
                  <a:lnTo>
                    <a:pt x="3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0" name="Freeform 132"/>
            <p:cNvSpPr>
              <a:spLocks/>
            </p:cNvSpPr>
            <p:nvPr/>
          </p:nvSpPr>
          <p:spPr bwMode="auto">
            <a:xfrm>
              <a:off x="832" y="2821"/>
              <a:ext cx="31" cy="26"/>
            </a:xfrm>
            <a:custGeom>
              <a:avLst/>
              <a:gdLst>
                <a:gd name="T0" fmla="*/ 0 w 62"/>
                <a:gd name="T1" fmla="*/ 0 h 52"/>
                <a:gd name="T2" fmla="*/ 1 w 62"/>
                <a:gd name="T3" fmla="*/ 1 h 52"/>
                <a:gd name="T4" fmla="*/ 1 w 62"/>
                <a:gd name="T5" fmla="*/ 1 h 52"/>
                <a:gd name="T6" fmla="*/ 1 w 62"/>
                <a:gd name="T7" fmla="*/ 1 h 52"/>
                <a:gd name="T8" fmla="*/ 1 w 62"/>
                <a:gd name="T9" fmla="*/ 1 h 52"/>
                <a:gd name="T10" fmla="*/ 1 w 62"/>
                <a:gd name="T11" fmla="*/ 1 h 52"/>
                <a:gd name="T12" fmla="*/ 1 w 62"/>
                <a:gd name="T13" fmla="*/ 1 h 52"/>
                <a:gd name="T14" fmla="*/ 1 w 62"/>
                <a:gd name="T15" fmla="*/ 1 h 52"/>
                <a:gd name="T16" fmla="*/ 1 w 62"/>
                <a:gd name="T17" fmla="*/ 1 h 52"/>
                <a:gd name="T18" fmla="*/ 1 w 62"/>
                <a:gd name="T19" fmla="*/ 1 h 52"/>
                <a:gd name="T20" fmla="*/ 1 w 62"/>
                <a:gd name="T21" fmla="*/ 1 h 52"/>
                <a:gd name="T22" fmla="*/ 1 w 62"/>
                <a:gd name="T23" fmla="*/ 1 h 52"/>
                <a:gd name="T24" fmla="*/ 1 w 62"/>
                <a:gd name="T25" fmla="*/ 1 h 52"/>
                <a:gd name="T26" fmla="*/ 1 w 62"/>
                <a:gd name="T27" fmla="*/ 1 h 52"/>
                <a:gd name="T28" fmla="*/ 1 w 62"/>
                <a:gd name="T29" fmla="*/ 1 h 52"/>
                <a:gd name="T30" fmla="*/ 1 w 62"/>
                <a:gd name="T31" fmla="*/ 1 h 52"/>
                <a:gd name="T32" fmla="*/ 0 w 6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52"/>
                <a:gd name="T53" fmla="*/ 62 w 6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52">
                  <a:moveTo>
                    <a:pt x="0" y="0"/>
                  </a:moveTo>
                  <a:lnTo>
                    <a:pt x="1" y="3"/>
                  </a:lnTo>
                  <a:lnTo>
                    <a:pt x="4" y="11"/>
                  </a:lnTo>
                  <a:lnTo>
                    <a:pt x="8" y="22"/>
                  </a:lnTo>
                  <a:lnTo>
                    <a:pt x="15" y="33"/>
                  </a:lnTo>
                  <a:lnTo>
                    <a:pt x="23" y="44"/>
                  </a:lnTo>
                  <a:lnTo>
                    <a:pt x="35" y="50"/>
                  </a:lnTo>
                  <a:lnTo>
                    <a:pt x="47" y="52"/>
                  </a:lnTo>
                  <a:lnTo>
                    <a:pt x="62" y="46"/>
                  </a:lnTo>
                  <a:lnTo>
                    <a:pt x="60" y="46"/>
                  </a:lnTo>
                  <a:lnTo>
                    <a:pt x="56" y="46"/>
                  </a:lnTo>
                  <a:lnTo>
                    <a:pt x="49" y="46"/>
                  </a:lnTo>
                  <a:lnTo>
                    <a:pt x="39" y="44"/>
                  </a:lnTo>
                  <a:lnTo>
                    <a:pt x="29" y="38"/>
                  </a:lnTo>
                  <a:lnTo>
                    <a:pt x="19" y="30"/>
                  </a:lnTo>
                  <a:lnTo>
                    <a:pt x="9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1" name="Freeform 133"/>
            <p:cNvSpPr>
              <a:spLocks/>
            </p:cNvSpPr>
            <p:nvPr/>
          </p:nvSpPr>
          <p:spPr bwMode="auto">
            <a:xfrm>
              <a:off x="660" y="2946"/>
              <a:ext cx="103" cy="86"/>
            </a:xfrm>
            <a:custGeom>
              <a:avLst/>
              <a:gdLst>
                <a:gd name="T0" fmla="*/ 1 w 206"/>
                <a:gd name="T1" fmla="*/ 0 h 172"/>
                <a:gd name="T2" fmla="*/ 1 w 206"/>
                <a:gd name="T3" fmla="*/ 1 h 172"/>
                <a:gd name="T4" fmla="*/ 1 w 206"/>
                <a:gd name="T5" fmla="*/ 1 h 172"/>
                <a:gd name="T6" fmla="*/ 1 w 206"/>
                <a:gd name="T7" fmla="*/ 1 h 172"/>
                <a:gd name="T8" fmla="*/ 1 w 206"/>
                <a:gd name="T9" fmla="*/ 1 h 172"/>
                <a:gd name="T10" fmla="*/ 1 w 206"/>
                <a:gd name="T11" fmla="*/ 1 h 172"/>
                <a:gd name="T12" fmla="*/ 1 w 206"/>
                <a:gd name="T13" fmla="*/ 1 h 172"/>
                <a:gd name="T14" fmla="*/ 1 w 206"/>
                <a:gd name="T15" fmla="*/ 1 h 172"/>
                <a:gd name="T16" fmla="*/ 1 w 206"/>
                <a:gd name="T17" fmla="*/ 1 h 172"/>
                <a:gd name="T18" fmla="*/ 1 w 206"/>
                <a:gd name="T19" fmla="*/ 1 h 172"/>
                <a:gd name="T20" fmla="*/ 1 w 206"/>
                <a:gd name="T21" fmla="*/ 1 h 172"/>
                <a:gd name="T22" fmla="*/ 1 w 206"/>
                <a:gd name="T23" fmla="*/ 1 h 172"/>
                <a:gd name="T24" fmla="*/ 1 w 206"/>
                <a:gd name="T25" fmla="*/ 1 h 172"/>
                <a:gd name="T26" fmla="*/ 1 w 206"/>
                <a:gd name="T27" fmla="*/ 1 h 172"/>
                <a:gd name="T28" fmla="*/ 1 w 206"/>
                <a:gd name="T29" fmla="*/ 1 h 172"/>
                <a:gd name="T30" fmla="*/ 1 w 206"/>
                <a:gd name="T31" fmla="*/ 1 h 172"/>
                <a:gd name="T32" fmla="*/ 1 w 206"/>
                <a:gd name="T33" fmla="*/ 1 h 172"/>
                <a:gd name="T34" fmla="*/ 1 w 206"/>
                <a:gd name="T35" fmla="*/ 1 h 172"/>
                <a:gd name="T36" fmla="*/ 1 w 206"/>
                <a:gd name="T37" fmla="*/ 1 h 172"/>
                <a:gd name="T38" fmla="*/ 1 w 206"/>
                <a:gd name="T39" fmla="*/ 1 h 172"/>
                <a:gd name="T40" fmla="*/ 1 w 206"/>
                <a:gd name="T41" fmla="*/ 1 h 172"/>
                <a:gd name="T42" fmla="*/ 1 w 206"/>
                <a:gd name="T43" fmla="*/ 1 h 172"/>
                <a:gd name="T44" fmla="*/ 0 w 206"/>
                <a:gd name="T45" fmla="*/ 1 h 172"/>
                <a:gd name="T46" fmla="*/ 0 w 206"/>
                <a:gd name="T47" fmla="*/ 1 h 172"/>
                <a:gd name="T48" fmla="*/ 1 w 206"/>
                <a:gd name="T49" fmla="*/ 1 h 172"/>
                <a:gd name="T50" fmla="*/ 1 w 206"/>
                <a:gd name="T51" fmla="*/ 1 h 172"/>
                <a:gd name="T52" fmla="*/ 1 w 206"/>
                <a:gd name="T53" fmla="*/ 1 h 172"/>
                <a:gd name="T54" fmla="*/ 1 w 206"/>
                <a:gd name="T55" fmla="*/ 1 h 172"/>
                <a:gd name="T56" fmla="*/ 1 w 206"/>
                <a:gd name="T57" fmla="*/ 1 h 172"/>
                <a:gd name="T58" fmla="*/ 1 w 206"/>
                <a:gd name="T59" fmla="*/ 1 h 172"/>
                <a:gd name="T60" fmla="*/ 1 w 206"/>
                <a:gd name="T61" fmla="*/ 1 h 172"/>
                <a:gd name="T62" fmla="*/ 1 w 206"/>
                <a:gd name="T63" fmla="*/ 1 h 172"/>
                <a:gd name="T64" fmla="*/ 1 w 206"/>
                <a:gd name="T65" fmla="*/ 1 h 172"/>
                <a:gd name="T66" fmla="*/ 1 w 206"/>
                <a:gd name="T67" fmla="*/ 1 h 172"/>
                <a:gd name="T68" fmla="*/ 1 w 206"/>
                <a:gd name="T69" fmla="*/ 1 h 172"/>
                <a:gd name="T70" fmla="*/ 1 w 206"/>
                <a:gd name="T71" fmla="*/ 1 h 172"/>
                <a:gd name="T72" fmla="*/ 1 w 206"/>
                <a:gd name="T73" fmla="*/ 1 h 172"/>
                <a:gd name="T74" fmla="*/ 1 w 206"/>
                <a:gd name="T75" fmla="*/ 1 h 172"/>
                <a:gd name="T76" fmla="*/ 1 w 206"/>
                <a:gd name="T77" fmla="*/ 1 h 172"/>
                <a:gd name="T78" fmla="*/ 1 w 206"/>
                <a:gd name="T79" fmla="*/ 1 h 172"/>
                <a:gd name="T80" fmla="*/ 1 w 206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6"/>
                <a:gd name="T124" fmla="*/ 0 h 172"/>
                <a:gd name="T125" fmla="*/ 206 w 206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6" h="172">
                  <a:moveTo>
                    <a:pt x="206" y="0"/>
                  </a:moveTo>
                  <a:lnTo>
                    <a:pt x="206" y="3"/>
                  </a:lnTo>
                  <a:lnTo>
                    <a:pt x="205" y="11"/>
                  </a:lnTo>
                  <a:lnTo>
                    <a:pt x="203" y="24"/>
                  </a:lnTo>
                  <a:lnTo>
                    <a:pt x="197" y="37"/>
                  </a:lnTo>
                  <a:lnTo>
                    <a:pt x="186" y="49"/>
                  </a:lnTo>
                  <a:lnTo>
                    <a:pt x="171" y="61"/>
                  </a:lnTo>
                  <a:lnTo>
                    <a:pt x="148" y="67"/>
                  </a:lnTo>
                  <a:lnTo>
                    <a:pt x="119" y="68"/>
                  </a:lnTo>
                  <a:lnTo>
                    <a:pt x="112" y="68"/>
                  </a:lnTo>
                  <a:lnTo>
                    <a:pt x="95" y="68"/>
                  </a:lnTo>
                  <a:lnTo>
                    <a:pt x="72" y="70"/>
                  </a:lnTo>
                  <a:lnTo>
                    <a:pt x="48" y="76"/>
                  </a:lnTo>
                  <a:lnTo>
                    <a:pt x="26" y="89"/>
                  </a:lnTo>
                  <a:lnTo>
                    <a:pt x="10" y="107"/>
                  </a:lnTo>
                  <a:lnTo>
                    <a:pt x="4" y="134"/>
                  </a:lnTo>
                  <a:lnTo>
                    <a:pt x="14" y="172"/>
                  </a:lnTo>
                  <a:lnTo>
                    <a:pt x="13" y="170"/>
                  </a:lnTo>
                  <a:lnTo>
                    <a:pt x="11" y="166"/>
                  </a:lnTo>
                  <a:lnTo>
                    <a:pt x="8" y="159"/>
                  </a:lnTo>
                  <a:lnTo>
                    <a:pt x="6" y="151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19"/>
                  </a:lnTo>
                  <a:lnTo>
                    <a:pt x="1" y="107"/>
                  </a:lnTo>
                  <a:lnTo>
                    <a:pt x="3" y="95"/>
                  </a:lnTo>
                  <a:lnTo>
                    <a:pt x="10" y="85"/>
                  </a:lnTo>
                  <a:lnTo>
                    <a:pt x="18" y="75"/>
                  </a:lnTo>
                  <a:lnTo>
                    <a:pt x="32" y="67"/>
                  </a:lnTo>
                  <a:lnTo>
                    <a:pt x="48" y="60"/>
                  </a:lnTo>
                  <a:lnTo>
                    <a:pt x="70" y="56"/>
                  </a:lnTo>
                  <a:lnTo>
                    <a:pt x="98" y="54"/>
                  </a:lnTo>
                  <a:lnTo>
                    <a:pt x="130" y="56"/>
                  </a:lnTo>
                  <a:lnTo>
                    <a:pt x="133" y="56"/>
                  </a:lnTo>
                  <a:lnTo>
                    <a:pt x="142" y="56"/>
                  </a:lnTo>
                  <a:lnTo>
                    <a:pt x="153" y="55"/>
                  </a:lnTo>
                  <a:lnTo>
                    <a:pt x="167" y="52"/>
                  </a:lnTo>
                  <a:lnTo>
                    <a:pt x="181" y="45"/>
                  </a:lnTo>
                  <a:lnTo>
                    <a:pt x="193" y="34"/>
                  </a:lnTo>
                  <a:lnTo>
                    <a:pt x="203" y="21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2" name="Freeform 134"/>
            <p:cNvSpPr>
              <a:spLocks/>
            </p:cNvSpPr>
            <p:nvPr/>
          </p:nvSpPr>
          <p:spPr bwMode="auto">
            <a:xfrm>
              <a:off x="752" y="2975"/>
              <a:ext cx="106" cy="21"/>
            </a:xfrm>
            <a:custGeom>
              <a:avLst/>
              <a:gdLst>
                <a:gd name="T0" fmla="*/ 0 w 212"/>
                <a:gd name="T1" fmla="*/ 0 h 43"/>
                <a:gd name="T2" fmla="*/ 1 w 212"/>
                <a:gd name="T3" fmla="*/ 0 h 43"/>
                <a:gd name="T4" fmla="*/ 1 w 212"/>
                <a:gd name="T5" fmla="*/ 0 h 43"/>
                <a:gd name="T6" fmla="*/ 1 w 212"/>
                <a:gd name="T7" fmla="*/ 0 h 43"/>
                <a:gd name="T8" fmla="*/ 1 w 212"/>
                <a:gd name="T9" fmla="*/ 0 h 43"/>
                <a:gd name="T10" fmla="*/ 1 w 212"/>
                <a:gd name="T11" fmla="*/ 0 h 43"/>
                <a:gd name="T12" fmla="*/ 1 w 212"/>
                <a:gd name="T13" fmla="*/ 0 h 43"/>
                <a:gd name="T14" fmla="*/ 1 w 212"/>
                <a:gd name="T15" fmla="*/ 0 h 43"/>
                <a:gd name="T16" fmla="*/ 1 w 212"/>
                <a:gd name="T17" fmla="*/ 0 h 43"/>
                <a:gd name="T18" fmla="*/ 1 w 212"/>
                <a:gd name="T19" fmla="*/ 0 h 43"/>
                <a:gd name="T20" fmla="*/ 1 w 212"/>
                <a:gd name="T21" fmla="*/ 0 h 43"/>
                <a:gd name="T22" fmla="*/ 1 w 212"/>
                <a:gd name="T23" fmla="*/ 0 h 43"/>
                <a:gd name="T24" fmla="*/ 1 w 212"/>
                <a:gd name="T25" fmla="*/ 0 h 43"/>
                <a:gd name="T26" fmla="*/ 1 w 212"/>
                <a:gd name="T27" fmla="*/ 0 h 43"/>
                <a:gd name="T28" fmla="*/ 1 w 212"/>
                <a:gd name="T29" fmla="*/ 0 h 43"/>
                <a:gd name="T30" fmla="*/ 1 w 212"/>
                <a:gd name="T31" fmla="*/ 0 h 43"/>
                <a:gd name="T32" fmla="*/ 1 w 212"/>
                <a:gd name="T33" fmla="*/ 0 h 43"/>
                <a:gd name="T34" fmla="*/ 1 w 212"/>
                <a:gd name="T35" fmla="*/ 0 h 43"/>
                <a:gd name="T36" fmla="*/ 1 w 212"/>
                <a:gd name="T37" fmla="*/ 0 h 43"/>
                <a:gd name="T38" fmla="*/ 1 w 212"/>
                <a:gd name="T39" fmla="*/ 0 h 43"/>
                <a:gd name="T40" fmla="*/ 1 w 212"/>
                <a:gd name="T41" fmla="*/ 0 h 43"/>
                <a:gd name="T42" fmla="*/ 1 w 212"/>
                <a:gd name="T43" fmla="*/ 0 h 43"/>
                <a:gd name="T44" fmla="*/ 1 w 212"/>
                <a:gd name="T45" fmla="*/ 0 h 43"/>
                <a:gd name="T46" fmla="*/ 1 w 212"/>
                <a:gd name="T47" fmla="*/ 0 h 43"/>
                <a:gd name="T48" fmla="*/ 1 w 212"/>
                <a:gd name="T49" fmla="*/ 0 h 43"/>
                <a:gd name="T50" fmla="*/ 1 w 212"/>
                <a:gd name="T51" fmla="*/ 0 h 43"/>
                <a:gd name="T52" fmla="*/ 1 w 212"/>
                <a:gd name="T53" fmla="*/ 0 h 43"/>
                <a:gd name="T54" fmla="*/ 1 w 212"/>
                <a:gd name="T55" fmla="*/ 0 h 43"/>
                <a:gd name="T56" fmla="*/ 1 w 212"/>
                <a:gd name="T57" fmla="*/ 0 h 43"/>
                <a:gd name="T58" fmla="*/ 1 w 212"/>
                <a:gd name="T59" fmla="*/ 0 h 43"/>
                <a:gd name="T60" fmla="*/ 1 w 212"/>
                <a:gd name="T61" fmla="*/ 0 h 43"/>
                <a:gd name="T62" fmla="*/ 1 w 212"/>
                <a:gd name="T63" fmla="*/ 0 h 43"/>
                <a:gd name="T64" fmla="*/ 0 w 212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2"/>
                <a:gd name="T100" fmla="*/ 0 h 43"/>
                <a:gd name="T101" fmla="*/ 212 w 212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2" h="43">
                  <a:moveTo>
                    <a:pt x="0" y="4"/>
                  </a:moveTo>
                  <a:lnTo>
                    <a:pt x="1" y="5"/>
                  </a:lnTo>
                  <a:lnTo>
                    <a:pt x="2" y="7"/>
                  </a:lnTo>
                  <a:lnTo>
                    <a:pt x="7" y="12"/>
                  </a:lnTo>
                  <a:lnTo>
                    <a:pt x="12" y="16"/>
                  </a:lnTo>
                  <a:lnTo>
                    <a:pt x="19" y="22"/>
                  </a:lnTo>
                  <a:lnTo>
                    <a:pt x="27" y="27"/>
                  </a:lnTo>
                  <a:lnTo>
                    <a:pt x="37" y="33"/>
                  </a:lnTo>
                  <a:lnTo>
                    <a:pt x="49" y="37"/>
                  </a:lnTo>
                  <a:lnTo>
                    <a:pt x="62" y="41"/>
                  </a:lnTo>
                  <a:lnTo>
                    <a:pt x="77" y="43"/>
                  </a:lnTo>
                  <a:lnTo>
                    <a:pt x="95" y="43"/>
                  </a:lnTo>
                  <a:lnTo>
                    <a:pt x="114" y="41"/>
                  </a:lnTo>
                  <a:lnTo>
                    <a:pt x="136" y="35"/>
                  </a:lnTo>
                  <a:lnTo>
                    <a:pt x="159" y="27"/>
                  </a:lnTo>
                  <a:lnTo>
                    <a:pt x="184" y="15"/>
                  </a:lnTo>
                  <a:lnTo>
                    <a:pt x="212" y="0"/>
                  </a:lnTo>
                  <a:lnTo>
                    <a:pt x="211" y="1"/>
                  </a:lnTo>
                  <a:lnTo>
                    <a:pt x="207" y="3"/>
                  </a:lnTo>
                  <a:lnTo>
                    <a:pt x="201" y="6"/>
                  </a:lnTo>
                  <a:lnTo>
                    <a:pt x="192" y="10"/>
                  </a:lnTo>
                  <a:lnTo>
                    <a:pt x="183" y="14"/>
                  </a:lnTo>
                  <a:lnTo>
                    <a:pt x="172" y="19"/>
                  </a:lnTo>
                  <a:lnTo>
                    <a:pt x="158" y="23"/>
                  </a:lnTo>
                  <a:lnTo>
                    <a:pt x="144" y="27"/>
                  </a:lnTo>
                  <a:lnTo>
                    <a:pt x="128" y="29"/>
                  </a:lnTo>
                  <a:lnTo>
                    <a:pt x="111" y="31"/>
                  </a:lnTo>
                  <a:lnTo>
                    <a:pt x="93" y="33"/>
                  </a:lnTo>
                  <a:lnTo>
                    <a:pt x="75" y="31"/>
                  </a:lnTo>
                  <a:lnTo>
                    <a:pt x="57" y="28"/>
                  </a:lnTo>
                  <a:lnTo>
                    <a:pt x="38" y="22"/>
                  </a:lnTo>
                  <a:lnTo>
                    <a:pt x="19" y="1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3" name="Freeform 135"/>
            <p:cNvSpPr>
              <a:spLocks/>
            </p:cNvSpPr>
            <p:nvPr/>
          </p:nvSpPr>
          <p:spPr bwMode="auto">
            <a:xfrm>
              <a:off x="836" y="2960"/>
              <a:ext cx="18" cy="12"/>
            </a:xfrm>
            <a:custGeom>
              <a:avLst/>
              <a:gdLst>
                <a:gd name="T0" fmla="*/ 1 w 36"/>
                <a:gd name="T1" fmla="*/ 0 h 26"/>
                <a:gd name="T2" fmla="*/ 1 w 36"/>
                <a:gd name="T3" fmla="*/ 0 h 26"/>
                <a:gd name="T4" fmla="*/ 0 w 36"/>
                <a:gd name="T5" fmla="*/ 0 h 26"/>
                <a:gd name="T6" fmla="*/ 0 w 36"/>
                <a:gd name="T7" fmla="*/ 0 h 26"/>
                <a:gd name="T8" fmla="*/ 0 w 36"/>
                <a:gd name="T9" fmla="*/ 0 h 26"/>
                <a:gd name="T10" fmla="*/ 1 w 36"/>
                <a:gd name="T11" fmla="*/ 0 h 26"/>
                <a:gd name="T12" fmla="*/ 1 w 36"/>
                <a:gd name="T13" fmla="*/ 0 h 26"/>
                <a:gd name="T14" fmla="*/ 1 w 36"/>
                <a:gd name="T15" fmla="*/ 0 h 26"/>
                <a:gd name="T16" fmla="*/ 1 w 36"/>
                <a:gd name="T17" fmla="*/ 0 h 26"/>
                <a:gd name="T18" fmla="*/ 1 w 36"/>
                <a:gd name="T19" fmla="*/ 0 h 26"/>
                <a:gd name="T20" fmla="*/ 1 w 36"/>
                <a:gd name="T21" fmla="*/ 0 h 26"/>
                <a:gd name="T22" fmla="*/ 1 w 36"/>
                <a:gd name="T23" fmla="*/ 0 h 26"/>
                <a:gd name="T24" fmla="*/ 1 w 36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26"/>
                <a:gd name="T41" fmla="*/ 36 w 36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26">
                  <a:moveTo>
                    <a:pt x="3" y="0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10" y="22"/>
                  </a:lnTo>
                  <a:lnTo>
                    <a:pt x="20" y="25"/>
                  </a:lnTo>
                  <a:lnTo>
                    <a:pt x="36" y="26"/>
                  </a:lnTo>
                  <a:lnTo>
                    <a:pt x="30" y="25"/>
                  </a:lnTo>
                  <a:lnTo>
                    <a:pt x="20" y="20"/>
                  </a:lnTo>
                  <a:lnTo>
                    <a:pt x="8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4" name="Freeform 136"/>
            <p:cNvSpPr>
              <a:spLocks/>
            </p:cNvSpPr>
            <p:nvPr/>
          </p:nvSpPr>
          <p:spPr bwMode="auto">
            <a:xfrm>
              <a:off x="659" y="3035"/>
              <a:ext cx="45" cy="133"/>
            </a:xfrm>
            <a:custGeom>
              <a:avLst/>
              <a:gdLst>
                <a:gd name="T0" fmla="*/ 0 w 91"/>
                <a:gd name="T1" fmla="*/ 0 h 265"/>
                <a:gd name="T2" fmla="*/ 0 w 91"/>
                <a:gd name="T3" fmla="*/ 1 h 265"/>
                <a:gd name="T4" fmla="*/ 0 w 91"/>
                <a:gd name="T5" fmla="*/ 1 h 265"/>
                <a:gd name="T6" fmla="*/ 0 w 91"/>
                <a:gd name="T7" fmla="*/ 1 h 265"/>
                <a:gd name="T8" fmla="*/ 0 w 91"/>
                <a:gd name="T9" fmla="*/ 1 h 265"/>
                <a:gd name="T10" fmla="*/ 0 w 91"/>
                <a:gd name="T11" fmla="*/ 1 h 265"/>
                <a:gd name="T12" fmla="*/ 0 w 91"/>
                <a:gd name="T13" fmla="*/ 1 h 265"/>
                <a:gd name="T14" fmla="*/ 0 w 91"/>
                <a:gd name="T15" fmla="*/ 1 h 265"/>
                <a:gd name="T16" fmla="*/ 0 w 91"/>
                <a:gd name="T17" fmla="*/ 2 h 265"/>
                <a:gd name="T18" fmla="*/ 0 w 91"/>
                <a:gd name="T19" fmla="*/ 2 h 265"/>
                <a:gd name="T20" fmla="*/ 0 w 91"/>
                <a:gd name="T21" fmla="*/ 1 h 265"/>
                <a:gd name="T22" fmla="*/ 0 w 91"/>
                <a:gd name="T23" fmla="*/ 1 h 265"/>
                <a:gd name="T24" fmla="*/ 0 w 91"/>
                <a:gd name="T25" fmla="*/ 1 h 265"/>
                <a:gd name="T26" fmla="*/ 0 w 91"/>
                <a:gd name="T27" fmla="*/ 1 h 265"/>
                <a:gd name="T28" fmla="*/ 0 w 91"/>
                <a:gd name="T29" fmla="*/ 1 h 265"/>
                <a:gd name="T30" fmla="*/ 0 w 91"/>
                <a:gd name="T31" fmla="*/ 1 h 265"/>
                <a:gd name="T32" fmla="*/ 0 w 91"/>
                <a:gd name="T33" fmla="*/ 0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1"/>
                <a:gd name="T52" fmla="*/ 0 h 265"/>
                <a:gd name="T53" fmla="*/ 91 w 91"/>
                <a:gd name="T54" fmla="*/ 265 h 2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1" h="265">
                  <a:moveTo>
                    <a:pt x="0" y="0"/>
                  </a:moveTo>
                  <a:lnTo>
                    <a:pt x="2" y="8"/>
                  </a:lnTo>
                  <a:lnTo>
                    <a:pt x="6" y="31"/>
                  </a:lnTo>
                  <a:lnTo>
                    <a:pt x="15" y="64"/>
                  </a:lnTo>
                  <a:lnTo>
                    <a:pt x="25" y="104"/>
                  </a:lnTo>
                  <a:lnTo>
                    <a:pt x="39" y="148"/>
                  </a:lnTo>
                  <a:lnTo>
                    <a:pt x="54" y="192"/>
                  </a:lnTo>
                  <a:lnTo>
                    <a:pt x="71" y="232"/>
                  </a:lnTo>
                  <a:lnTo>
                    <a:pt x="91" y="265"/>
                  </a:lnTo>
                  <a:lnTo>
                    <a:pt x="87" y="263"/>
                  </a:lnTo>
                  <a:lnTo>
                    <a:pt x="79" y="255"/>
                  </a:lnTo>
                  <a:lnTo>
                    <a:pt x="68" y="240"/>
                  </a:lnTo>
                  <a:lnTo>
                    <a:pt x="54" y="217"/>
                  </a:lnTo>
                  <a:lnTo>
                    <a:pt x="38" y="182"/>
                  </a:lnTo>
                  <a:lnTo>
                    <a:pt x="23" y="136"/>
                  </a:lnTo>
                  <a:lnTo>
                    <a:pt x="10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5" name="Freeform 137"/>
            <p:cNvSpPr>
              <a:spLocks/>
            </p:cNvSpPr>
            <p:nvPr/>
          </p:nvSpPr>
          <p:spPr bwMode="auto">
            <a:xfrm>
              <a:off x="727" y="2987"/>
              <a:ext cx="39" cy="81"/>
            </a:xfrm>
            <a:custGeom>
              <a:avLst/>
              <a:gdLst>
                <a:gd name="T0" fmla="*/ 0 w 77"/>
                <a:gd name="T1" fmla="*/ 0 h 162"/>
                <a:gd name="T2" fmla="*/ 1 w 77"/>
                <a:gd name="T3" fmla="*/ 1 h 162"/>
                <a:gd name="T4" fmla="*/ 1 w 77"/>
                <a:gd name="T5" fmla="*/ 1 h 162"/>
                <a:gd name="T6" fmla="*/ 1 w 77"/>
                <a:gd name="T7" fmla="*/ 1 h 162"/>
                <a:gd name="T8" fmla="*/ 1 w 77"/>
                <a:gd name="T9" fmla="*/ 1 h 162"/>
                <a:gd name="T10" fmla="*/ 1 w 77"/>
                <a:gd name="T11" fmla="*/ 1 h 162"/>
                <a:gd name="T12" fmla="*/ 1 w 77"/>
                <a:gd name="T13" fmla="*/ 1 h 162"/>
                <a:gd name="T14" fmla="*/ 1 w 77"/>
                <a:gd name="T15" fmla="*/ 1 h 162"/>
                <a:gd name="T16" fmla="*/ 1 w 77"/>
                <a:gd name="T17" fmla="*/ 1 h 162"/>
                <a:gd name="T18" fmla="*/ 1 w 77"/>
                <a:gd name="T19" fmla="*/ 1 h 162"/>
                <a:gd name="T20" fmla="*/ 1 w 77"/>
                <a:gd name="T21" fmla="*/ 1 h 162"/>
                <a:gd name="T22" fmla="*/ 1 w 77"/>
                <a:gd name="T23" fmla="*/ 1 h 162"/>
                <a:gd name="T24" fmla="*/ 1 w 77"/>
                <a:gd name="T25" fmla="*/ 1 h 162"/>
                <a:gd name="T26" fmla="*/ 1 w 77"/>
                <a:gd name="T27" fmla="*/ 1 h 162"/>
                <a:gd name="T28" fmla="*/ 1 w 77"/>
                <a:gd name="T29" fmla="*/ 1 h 162"/>
                <a:gd name="T30" fmla="*/ 1 w 77"/>
                <a:gd name="T31" fmla="*/ 1 h 162"/>
                <a:gd name="T32" fmla="*/ 0 w 77"/>
                <a:gd name="T33" fmla="*/ 0 h 1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162"/>
                <a:gd name="T53" fmla="*/ 77 w 77"/>
                <a:gd name="T54" fmla="*/ 162 h 1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162">
                  <a:moveTo>
                    <a:pt x="0" y="0"/>
                  </a:moveTo>
                  <a:lnTo>
                    <a:pt x="3" y="3"/>
                  </a:lnTo>
                  <a:lnTo>
                    <a:pt x="12" y="13"/>
                  </a:lnTo>
                  <a:lnTo>
                    <a:pt x="26" y="29"/>
                  </a:lnTo>
                  <a:lnTo>
                    <a:pt x="41" y="50"/>
                  </a:lnTo>
                  <a:lnTo>
                    <a:pt x="56" y="76"/>
                  </a:lnTo>
                  <a:lnTo>
                    <a:pt x="68" y="102"/>
                  </a:lnTo>
                  <a:lnTo>
                    <a:pt x="76" y="132"/>
                  </a:lnTo>
                  <a:lnTo>
                    <a:pt x="77" y="162"/>
                  </a:lnTo>
                  <a:lnTo>
                    <a:pt x="77" y="156"/>
                  </a:lnTo>
                  <a:lnTo>
                    <a:pt x="77" y="142"/>
                  </a:lnTo>
                  <a:lnTo>
                    <a:pt x="76" y="122"/>
                  </a:lnTo>
                  <a:lnTo>
                    <a:pt x="71" y="96"/>
                  </a:lnTo>
                  <a:lnTo>
                    <a:pt x="63" y="69"/>
                  </a:lnTo>
                  <a:lnTo>
                    <a:pt x="49" y="42"/>
                  </a:lnTo>
                  <a:lnTo>
                    <a:pt x="2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6" name="Freeform 138"/>
            <p:cNvSpPr>
              <a:spLocks/>
            </p:cNvSpPr>
            <p:nvPr/>
          </p:nvSpPr>
          <p:spPr bwMode="auto">
            <a:xfrm>
              <a:off x="731" y="3029"/>
              <a:ext cx="39" cy="61"/>
            </a:xfrm>
            <a:custGeom>
              <a:avLst/>
              <a:gdLst>
                <a:gd name="T0" fmla="*/ 0 w 77"/>
                <a:gd name="T1" fmla="*/ 0 h 122"/>
                <a:gd name="T2" fmla="*/ 1 w 77"/>
                <a:gd name="T3" fmla="*/ 1 h 122"/>
                <a:gd name="T4" fmla="*/ 1 w 77"/>
                <a:gd name="T5" fmla="*/ 1 h 122"/>
                <a:gd name="T6" fmla="*/ 1 w 77"/>
                <a:gd name="T7" fmla="*/ 1 h 122"/>
                <a:gd name="T8" fmla="*/ 1 w 77"/>
                <a:gd name="T9" fmla="*/ 1 h 122"/>
                <a:gd name="T10" fmla="*/ 1 w 77"/>
                <a:gd name="T11" fmla="*/ 1 h 122"/>
                <a:gd name="T12" fmla="*/ 1 w 77"/>
                <a:gd name="T13" fmla="*/ 1 h 122"/>
                <a:gd name="T14" fmla="*/ 1 w 77"/>
                <a:gd name="T15" fmla="*/ 1 h 122"/>
                <a:gd name="T16" fmla="*/ 1 w 77"/>
                <a:gd name="T17" fmla="*/ 1 h 122"/>
                <a:gd name="T18" fmla="*/ 1 w 77"/>
                <a:gd name="T19" fmla="*/ 1 h 122"/>
                <a:gd name="T20" fmla="*/ 1 w 77"/>
                <a:gd name="T21" fmla="*/ 1 h 122"/>
                <a:gd name="T22" fmla="*/ 1 w 77"/>
                <a:gd name="T23" fmla="*/ 1 h 122"/>
                <a:gd name="T24" fmla="*/ 1 w 77"/>
                <a:gd name="T25" fmla="*/ 1 h 122"/>
                <a:gd name="T26" fmla="*/ 1 w 77"/>
                <a:gd name="T27" fmla="*/ 1 h 122"/>
                <a:gd name="T28" fmla="*/ 1 w 77"/>
                <a:gd name="T29" fmla="*/ 1 h 122"/>
                <a:gd name="T30" fmla="*/ 1 w 77"/>
                <a:gd name="T31" fmla="*/ 1 h 122"/>
                <a:gd name="T32" fmla="*/ 0 w 77"/>
                <a:gd name="T33" fmla="*/ 0 h 1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122"/>
                <a:gd name="T53" fmla="*/ 77 w 77"/>
                <a:gd name="T54" fmla="*/ 122 h 1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122">
                  <a:moveTo>
                    <a:pt x="0" y="0"/>
                  </a:moveTo>
                  <a:lnTo>
                    <a:pt x="3" y="2"/>
                  </a:lnTo>
                  <a:lnTo>
                    <a:pt x="12" y="8"/>
                  </a:lnTo>
                  <a:lnTo>
                    <a:pt x="25" y="17"/>
                  </a:lnTo>
                  <a:lnTo>
                    <a:pt x="40" y="30"/>
                  </a:lnTo>
                  <a:lnTo>
                    <a:pt x="54" y="47"/>
                  </a:lnTo>
                  <a:lnTo>
                    <a:pt x="66" y="68"/>
                  </a:lnTo>
                  <a:lnTo>
                    <a:pt x="75" y="93"/>
                  </a:lnTo>
                  <a:lnTo>
                    <a:pt x="77" y="122"/>
                  </a:lnTo>
                  <a:lnTo>
                    <a:pt x="76" y="117"/>
                  </a:lnTo>
                  <a:lnTo>
                    <a:pt x="72" y="107"/>
                  </a:lnTo>
                  <a:lnTo>
                    <a:pt x="66" y="91"/>
                  </a:lnTo>
                  <a:lnTo>
                    <a:pt x="58" y="71"/>
                  </a:lnTo>
                  <a:lnTo>
                    <a:pt x="48" y="52"/>
                  </a:lnTo>
                  <a:lnTo>
                    <a:pt x="34" y="31"/>
                  </a:lnTo>
                  <a:lnTo>
                    <a:pt x="18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7" name="Freeform 139"/>
            <p:cNvSpPr>
              <a:spLocks/>
            </p:cNvSpPr>
            <p:nvPr/>
          </p:nvSpPr>
          <p:spPr bwMode="auto">
            <a:xfrm>
              <a:off x="868" y="2967"/>
              <a:ext cx="158" cy="193"/>
            </a:xfrm>
            <a:custGeom>
              <a:avLst/>
              <a:gdLst>
                <a:gd name="T0" fmla="*/ 0 w 314"/>
                <a:gd name="T1" fmla="*/ 1 h 386"/>
                <a:gd name="T2" fmla="*/ 1 w 314"/>
                <a:gd name="T3" fmla="*/ 1 h 386"/>
                <a:gd name="T4" fmla="*/ 1 w 314"/>
                <a:gd name="T5" fmla="*/ 1 h 386"/>
                <a:gd name="T6" fmla="*/ 1 w 314"/>
                <a:gd name="T7" fmla="*/ 1 h 386"/>
                <a:gd name="T8" fmla="*/ 1 w 314"/>
                <a:gd name="T9" fmla="*/ 1 h 386"/>
                <a:gd name="T10" fmla="*/ 1 w 314"/>
                <a:gd name="T11" fmla="*/ 1 h 386"/>
                <a:gd name="T12" fmla="*/ 1 w 314"/>
                <a:gd name="T13" fmla="*/ 1 h 386"/>
                <a:gd name="T14" fmla="*/ 1 w 314"/>
                <a:gd name="T15" fmla="*/ 1 h 386"/>
                <a:gd name="T16" fmla="*/ 1 w 314"/>
                <a:gd name="T17" fmla="*/ 1 h 386"/>
                <a:gd name="T18" fmla="*/ 1 w 314"/>
                <a:gd name="T19" fmla="*/ 1 h 386"/>
                <a:gd name="T20" fmla="*/ 1 w 314"/>
                <a:gd name="T21" fmla="*/ 1 h 386"/>
                <a:gd name="T22" fmla="*/ 1 w 314"/>
                <a:gd name="T23" fmla="*/ 1 h 386"/>
                <a:gd name="T24" fmla="*/ 1 w 314"/>
                <a:gd name="T25" fmla="*/ 1 h 386"/>
                <a:gd name="T26" fmla="*/ 1 w 314"/>
                <a:gd name="T27" fmla="*/ 1 h 386"/>
                <a:gd name="T28" fmla="*/ 1 w 314"/>
                <a:gd name="T29" fmla="*/ 1 h 386"/>
                <a:gd name="T30" fmla="*/ 1 w 314"/>
                <a:gd name="T31" fmla="*/ 1 h 386"/>
                <a:gd name="T32" fmla="*/ 1 w 314"/>
                <a:gd name="T33" fmla="*/ 1 h 386"/>
                <a:gd name="T34" fmla="*/ 1 w 314"/>
                <a:gd name="T35" fmla="*/ 1 h 386"/>
                <a:gd name="T36" fmla="*/ 1 w 314"/>
                <a:gd name="T37" fmla="*/ 1 h 386"/>
                <a:gd name="T38" fmla="*/ 2 w 314"/>
                <a:gd name="T39" fmla="*/ 2 h 386"/>
                <a:gd name="T40" fmla="*/ 2 w 314"/>
                <a:gd name="T41" fmla="*/ 2 h 386"/>
                <a:gd name="T42" fmla="*/ 2 w 314"/>
                <a:gd name="T43" fmla="*/ 2 h 386"/>
                <a:gd name="T44" fmla="*/ 2 w 314"/>
                <a:gd name="T45" fmla="*/ 2 h 386"/>
                <a:gd name="T46" fmla="*/ 2 w 314"/>
                <a:gd name="T47" fmla="*/ 2 h 386"/>
                <a:gd name="T48" fmla="*/ 2 w 314"/>
                <a:gd name="T49" fmla="*/ 2 h 386"/>
                <a:gd name="T50" fmla="*/ 2 w 314"/>
                <a:gd name="T51" fmla="*/ 2 h 386"/>
                <a:gd name="T52" fmla="*/ 2 w 314"/>
                <a:gd name="T53" fmla="*/ 2 h 386"/>
                <a:gd name="T54" fmla="*/ 2 w 314"/>
                <a:gd name="T55" fmla="*/ 2 h 386"/>
                <a:gd name="T56" fmla="*/ 2 w 314"/>
                <a:gd name="T57" fmla="*/ 2 h 386"/>
                <a:gd name="T58" fmla="*/ 2 w 314"/>
                <a:gd name="T59" fmla="*/ 2 h 386"/>
                <a:gd name="T60" fmla="*/ 2 w 314"/>
                <a:gd name="T61" fmla="*/ 2 h 386"/>
                <a:gd name="T62" fmla="*/ 2 w 314"/>
                <a:gd name="T63" fmla="*/ 1 h 386"/>
                <a:gd name="T64" fmla="*/ 1 w 314"/>
                <a:gd name="T65" fmla="*/ 1 h 386"/>
                <a:gd name="T66" fmla="*/ 1 w 314"/>
                <a:gd name="T67" fmla="*/ 1 h 386"/>
                <a:gd name="T68" fmla="*/ 1 w 314"/>
                <a:gd name="T69" fmla="*/ 1 h 386"/>
                <a:gd name="T70" fmla="*/ 1 w 314"/>
                <a:gd name="T71" fmla="*/ 1 h 386"/>
                <a:gd name="T72" fmla="*/ 1 w 314"/>
                <a:gd name="T73" fmla="*/ 1 h 386"/>
                <a:gd name="T74" fmla="*/ 1 w 314"/>
                <a:gd name="T75" fmla="*/ 1 h 386"/>
                <a:gd name="T76" fmla="*/ 1 w 314"/>
                <a:gd name="T77" fmla="*/ 1 h 386"/>
                <a:gd name="T78" fmla="*/ 1 w 314"/>
                <a:gd name="T79" fmla="*/ 1 h 386"/>
                <a:gd name="T80" fmla="*/ 1 w 314"/>
                <a:gd name="T81" fmla="*/ 1 h 386"/>
                <a:gd name="T82" fmla="*/ 1 w 314"/>
                <a:gd name="T83" fmla="*/ 1 h 386"/>
                <a:gd name="T84" fmla="*/ 1 w 314"/>
                <a:gd name="T85" fmla="*/ 1 h 386"/>
                <a:gd name="T86" fmla="*/ 1 w 314"/>
                <a:gd name="T87" fmla="*/ 1 h 386"/>
                <a:gd name="T88" fmla="*/ 1 w 314"/>
                <a:gd name="T89" fmla="*/ 1 h 386"/>
                <a:gd name="T90" fmla="*/ 1 w 314"/>
                <a:gd name="T91" fmla="*/ 1 h 386"/>
                <a:gd name="T92" fmla="*/ 1 w 314"/>
                <a:gd name="T93" fmla="*/ 0 h 386"/>
                <a:gd name="T94" fmla="*/ 1 w 314"/>
                <a:gd name="T95" fmla="*/ 1 h 386"/>
                <a:gd name="T96" fmla="*/ 0 w 314"/>
                <a:gd name="T97" fmla="*/ 1 h 3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4"/>
                <a:gd name="T148" fmla="*/ 0 h 386"/>
                <a:gd name="T149" fmla="*/ 314 w 314"/>
                <a:gd name="T150" fmla="*/ 386 h 3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4" h="386">
                  <a:moveTo>
                    <a:pt x="0" y="11"/>
                  </a:moveTo>
                  <a:lnTo>
                    <a:pt x="4" y="10"/>
                  </a:lnTo>
                  <a:lnTo>
                    <a:pt x="18" y="7"/>
                  </a:lnTo>
                  <a:lnTo>
                    <a:pt x="38" y="4"/>
                  </a:lnTo>
                  <a:lnTo>
                    <a:pt x="61" y="3"/>
                  </a:lnTo>
                  <a:lnTo>
                    <a:pt x="85" y="3"/>
                  </a:lnTo>
                  <a:lnTo>
                    <a:pt x="107" y="7"/>
                  </a:lnTo>
                  <a:lnTo>
                    <a:pt x="124" y="15"/>
                  </a:lnTo>
                  <a:lnTo>
                    <a:pt x="135" y="30"/>
                  </a:lnTo>
                  <a:lnTo>
                    <a:pt x="137" y="38"/>
                  </a:lnTo>
                  <a:lnTo>
                    <a:pt x="144" y="59"/>
                  </a:lnTo>
                  <a:lnTo>
                    <a:pt x="155" y="90"/>
                  </a:lnTo>
                  <a:lnTo>
                    <a:pt x="169" y="126"/>
                  </a:lnTo>
                  <a:lnTo>
                    <a:pt x="185" y="163"/>
                  </a:lnTo>
                  <a:lnTo>
                    <a:pt x="204" y="197"/>
                  </a:lnTo>
                  <a:lnTo>
                    <a:pt x="222" y="225"/>
                  </a:lnTo>
                  <a:lnTo>
                    <a:pt x="240" y="242"/>
                  </a:lnTo>
                  <a:lnTo>
                    <a:pt x="245" y="245"/>
                  </a:lnTo>
                  <a:lnTo>
                    <a:pt x="255" y="253"/>
                  </a:lnTo>
                  <a:lnTo>
                    <a:pt x="270" y="265"/>
                  </a:lnTo>
                  <a:lnTo>
                    <a:pt x="287" y="281"/>
                  </a:lnTo>
                  <a:lnTo>
                    <a:pt x="299" y="302"/>
                  </a:lnTo>
                  <a:lnTo>
                    <a:pt x="308" y="328"/>
                  </a:lnTo>
                  <a:lnTo>
                    <a:pt x="308" y="355"/>
                  </a:lnTo>
                  <a:lnTo>
                    <a:pt x="298" y="386"/>
                  </a:lnTo>
                  <a:lnTo>
                    <a:pt x="300" y="383"/>
                  </a:lnTo>
                  <a:lnTo>
                    <a:pt x="305" y="371"/>
                  </a:lnTo>
                  <a:lnTo>
                    <a:pt x="311" y="354"/>
                  </a:lnTo>
                  <a:lnTo>
                    <a:pt x="314" y="333"/>
                  </a:lnTo>
                  <a:lnTo>
                    <a:pt x="312" y="309"/>
                  </a:lnTo>
                  <a:lnTo>
                    <a:pt x="304" y="283"/>
                  </a:lnTo>
                  <a:lnTo>
                    <a:pt x="284" y="256"/>
                  </a:lnTo>
                  <a:lnTo>
                    <a:pt x="253" y="231"/>
                  </a:lnTo>
                  <a:lnTo>
                    <a:pt x="250" y="228"/>
                  </a:lnTo>
                  <a:lnTo>
                    <a:pt x="243" y="220"/>
                  </a:lnTo>
                  <a:lnTo>
                    <a:pt x="230" y="208"/>
                  </a:lnTo>
                  <a:lnTo>
                    <a:pt x="215" y="189"/>
                  </a:lnTo>
                  <a:lnTo>
                    <a:pt x="198" y="164"/>
                  </a:lnTo>
                  <a:lnTo>
                    <a:pt x="181" y="133"/>
                  </a:lnTo>
                  <a:lnTo>
                    <a:pt x="163" y="94"/>
                  </a:lnTo>
                  <a:lnTo>
                    <a:pt x="147" y="48"/>
                  </a:lnTo>
                  <a:lnTo>
                    <a:pt x="148" y="44"/>
                  </a:lnTo>
                  <a:lnTo>
                    <a:pt x="148" y="36"/>
                  </a:lnTo>
                  <a:lnTo>
                    <a:pt x="146" y="26"/>
                  </a:lnTo>
                  <a:lnTo>
                    <a:pt x="138" y="15"/>
                  </a:lnTo>
                  <a:lnTo>
                    <a:pt x="122" y="6"/>
                  </a:lnTo>
                  <a:lnTo>
                    <a:pt x="95" y="0"/>
                  </a:lnTo>
                  <a:lnTo>
                    <a:pt x="55" y="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8" name="Freeform 140"/>
            <p:cNvSpPr>
              <a:spLocks/>
            </p:cNvSpPr>
            <p:nvPr/>
          </p:nvSpPr>
          <p:spPr bwMode="auto">
            <a:xfrm>
              <a:off x="804" y="3099"/>
              <a:ext cx="205" cy="42"/>
            </a:xfrm>
            <a:custGeom>
              <a:avLst/>
              <a:gdLst>
                <a:gd name="T0" fmla="*/ 2 w 410"/>
                <a:gd name="T1" fmla="*/ 1 h 84"/>
                <a:gd name="T2" fmla="*/ 2 w 410"/>
                <a:gd name="T3" fmla="*/ 1 h 84"/>
                <a:gd name="T4" fmla="*/ 2 w 410"/>
                <a:gd name="T5" fmla="*/ 1 h 84"/>
                <a:gd name="T6" fmla="*/ 2 w 410"/>
                <a:gd name="T7" fmla="*/ 1 h 84"/>
                <a:gd name="T8" fmla="*/ 2 w 410"/>
                <a:gd name="T9" fmla="*/ 1 h 84"/>
                <a:gd name="T10" fmla="*/ 2 w 410"/>
                <a:gd name="T11" fmla="*/ 1 h 84"/>
                <a:gd name="T12" fmla="*/ 2 w 410"/>
                <a:gd name="T13" fmla="*/ 1 h 84"/>
                <a:gd name="T14" fmla="*/ 2 w 410"/>
                <a:gd name="T15" fmla="*/ 1 h 84"/>
                <a:gd name="T16" fmla="*/ 1 w 410"/>
                <a:gd name="T17" fmla="*/ 1 h 84"/>
                <a:gd name="T18" fmla="*/ 1 w 410"/>
                <a:gd name="T19" fmla="*/ 1 h 84"/>
                <a:gd name="T20" fmla="*/ 1 w 410"/>
                <a:gd name="T21" fmla="*/ 1 h 84"/>
                <a:gd name="T22" fmla="*/ 1 w 410"/>
                <a:gd name="T23" fmla="*/ 1 h 84"/>
                <a:gd name="T24" fmla="*/ 1 w 410"/>
                <a:gd name="T25" fmla="*/ 1 h 84"/>
                <a:gd name="T26" fmla="*/ 1 w 410"/>
                <a:gd name="T27" fmla="*/ 1 h 84"/>
                <a:gd name="T28" fmla="*/ 1 w 410"/>
                <a:gd name="T29" fmla="*/ 1 h 84"/>
                <a:gd name="T30" fmla="*/ 1 w 410"/>
                <a:gd name="T31" fmla="*/ 1 h 84"/>
                <a:gd name="T32" fmla="*/ 1 w 410"/>
                <a:gd name="T33" fmla="*/ 1 h 84"/>
                <a:gd name="T34" fmla="*/ 1 w 410"/>
                <a:gd name="T35" fmla="*/ 1 h 84"/>
                <a:gd name="T36" fmla="*/ 1 w 410"/>
                <a:gd name="T37" fmla="*/ 1 h 84"/>
                <a:gd name="T38" fmla="*/ 1 w 410"/>
                <a:gd name="T39" fmla="*/ 1 h 84"/>
                <a:gd name="T40" fmla="*/ 1 w 410"/>
                <a:gd name="T41" fmla="*/ 1 h 84"/>
                <a:gd name="T42" fmla="*/ 1 w 410"/>
                <a:gd name="T43" fmla="*/ 1 h 84"/>
                <a:gd name="T44" fmla="*/ 1 w 410"/>
                <a:gd name="T45" fmla="*/ 1 h 84"/>
                <a:gd name="T46" fmla="*/ 1 w 410"/>
                <a:gd name="T47" fmla="*/ 1 h 84"/>
                <a:gd name="T48" fmla="*/ 0 w 410"/>
                <a:gd name="T49" fmla="*/ 1 h 84"/>
                <a:gd name="T50" fmla="*/ 1 w 410"/>
                <a:gd name="T51" fmla="*/ 1 h 84"/>
                <a:gd name="T52" fmla="*/ 1 w 410"/>
                <a:gd name="T53" fmla="*/ 1 h 84"/>
                <a:gd name="T54" fmla="*/ 1 w 410"/>
                <a:gd name="T55" fmla="*/ 1 h 84"/>
                <a:gd name="T56" fmla="*/ 1 w 410"/>
                <a:gd name="T57" fmla="*/ 1 h 84"/>
                <a:gd name="T58" fmla="*/ 1 w 410"/>
                <a:gd name="T59" fmla="*/ 1 h 84"/>
                <a:gd name="T60" fmla="*/ 1 w 410"/>
                <a:gd name="T61" fmla="*/ 1 h 84"/>
                <a:gd name="T62" fmla="*/ 1 w 410"/>
                <a:gd name="T63" fmla="*/ 1 h 84"/>
                <a:gd name="T64" fmla="*/ 1 w 410"/>
                <a:gd name="T65" fmla="*/ 1 h 84"/>
                <a:gd name="T66" fmla="*/ 1 w 410"/>
                <a:gd name="T67" fmla="*/ 1 h 84"/>
                <a:gd name="T68" fmla="*/ 1 w 410"/>
                <a:gd name="T69" fmla="*/ 1 h 84"/>
                <a:gd name="T70" fmla="*/ 1 w 410"/>
                <a:gd name="T71" fmla="*/ 1 h 84"/>
                <a:gd name="T72" fmla="*/ 1 w 410"/>
                <a:gd name="T73" fmla="*/ 1 h 84"/>
                <a:gd name="T74" fmla="*/ 1 w 410"/>
                <a:gd name="T75" fmla="*/ 1 h 84"/>
                <a:gd name="T76" fmla="*/ 1 w 410"/>
                <a:gd name="T77" fmla="*/ 1 h 84"/>
                <a:gd name="T78" fmla="*/ 1 w 410"/>
                <a:gd name="T79" fmla="*/ 1 h 84"/>
                <a:gd name="T80" fmla="*/ 1 w 410"/>
                <a:gd name="T81" fmla="*/ 1 h 84"/>
                <a:gd name="T82" fmla="*/ 1 w 410"/>
                <a:gd name="T83" fmla="*/ 1 h 84"/>
                <a:gd name="T84" fmla="*/ 2 w 410"/>
                <a:gd name="T85" fmla="*/ 1 h 84"/>
                <a:gd name="T86" fmla="*/ 2 w 410"/>
                <a:gd name="T87" fmla="*/ 1 h 84"/>
                <a:gd name="T88" fmla="*/ 2 w 410"/>
                <a:gd name="T89" fmla="*/ 1 h 84"/>
                <a:gd name="T90" fmla="*/ 2 w 410"/>
                <a:gd name="T91" fmla="*/ 0 h 84"/>
                <a:gd name="T92" fmla="*/ 2 w 410"/>
                <a:gd name="T93" fmla="*/ 1 h 84"/>
                <a:gd name="T94" fmla="*/ 2 w 410"/>
                <a:gd name="T95" fmla="*/ 1 h 84"/>
                <a:gd name="T96" fmla="*/ 2 w 410"/>
                <a:gd name="T97" fmla="*/ 1 h 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0"/>
                <a:gd name="T148" fmla="*/ 0 h 84"/>
                <a:gd name="T149" fmla="*/ 410 w 410"/>
                <a:gd name="T150" fmla="*/ 84 h 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0" h="84">
                  <a:moveTo>
                    <a:pt x="410" y="33"/>
                  </a:moveTo>
                  <a:lnTo>
                    <a:pt x="406" y="31"/>
                  </a:lnTo>
                  <a:lnTo>
                    <a:pt x="397" y="25"/>
                  </a:lnTo>
                  <a:lnTo>
                    <a:pt x="381" y="17"/>
                  </a:lnTo>
                  <a:lnTo>
                    <a:pt x="362" y="12"/>
                  </a:lnTo>
                  <a:lnTo>
                    <a:pt x="336" y="10"/>
                  </a:lnTo>
                  <a:lnTo>
                    <a:pt x="307" y="14"/>
                  </a:lnTo>
                  <a:lnTo>
                    <a:pt x="276" y="27"/>
                  </a:lnTo>
                  <a:lnTo>
                    <a:pt x="242" y="50"/>
                  </a:lnTo>
                  <a:lnTo>
                    <a:pt x="240" y="51"/>
                  </a:lnTo>
                  <a:lnTo>
                    <a:pt x="235" y="52"/>
                  </a:lnTo>
                  <a:lnTo>
                    <a:pt x="226" y="54"/>
                  </a:lnTo>
                  <a:lnTo>
                    <a:pt x="215" y="58"/>
                  </a:lnTo>
                  <a:lnTo>
                    <a:pt x="201" y="61"/>
                  </a:lnTo>
                  <a:lnTo>
                    <a:pt x="185" y="65"/>
                  </a:lnTo>
                  <a:lnTo>
                    <a:pt x="169" y="69"/>
                  </a:lnTo>
                  <a:lnTo>
                    <a:pt x="151" y="73"/>
                  </a:lnTo>
                  <a:lnTo>
                    <a:pt x="131" y="77"/>
                  </a:lnTo>
                  <a:lnTo>
                    <a:pt x="111" y="79"/>
                  </a:lnTo>
                  <a:lnTo>
                    <a:pt x="91" y="83"/>
                  </a:lnTo>
                  <a:lnTo>
                    <a:pt x="71" y="84"/>
                  </a:lnTo>
                  <a:lnTo>
                    <a:pt x="52" y="84"/>
                  </a:lnTo>
                  <a:lnTo>
                    <a:pt x="33" y="84"/>
                  </a:lnTo>
                  <a:lnTo>
                    <a:pt x="16" y="82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7" y="78"/>
                  </a:lnTo>
                  <a:lnTo>
                    <a:pt x="15" y="78"/>
                  </a:lnTo>
                  <a:lnTo>
                    <a:pt x="25" y="78"/>
                  </a:lnTo>
                  <a:lnTo>
                    <a:pt x="38" y="77"/>
                  </a:lnTo>
                  <a:lnTo>
                    <a:pt x="53" y="77"/>
                  </a:lnTo>
                  <a:lnTo>
                    <a:pt x="70" y="75"/>
                  </a:lnTo>
                  <a:lnTo>
                    <a:pt x="89" y="74"/>
                  </a:lnTo>
                  <a:lnTo>
                    <a:pt x="107" y="71"/>
                  </a:lnTo>
                  <a:lnTo>
                    <a:pt x="128" y="68"/>
                  </a:lnTo>
                  <a:lnTo>
                    <a:pt x="149" y="63"/>
                  </a:lnTo>
                  <a:lnTo>
                    <a:pt x="169" y="59"/>
                  </a:lnTo>
                  <a:lnTo>
                    <a:pt x="190" y="53"/>
                  </a:lnTo>
                  <a:lnTo>
                    <a:pt x="211" y="46"/>
                  </a:lnTo>
                  <a:lnTo>
                    <a:pt x="231" y="38"/>
                  </a:lnTo>
                  <a:lnTo>
                    <a:pt x="250" y="29"/>
                  </a:lnTo>
                  <a:lnTo>
                    <a:pt x="253" y="27"/>
                  </a:lnTo>
                  <a:lnTo>
                    <a:pt x="264" y="20"/>
                  </a:lnTo>
                  <a:lnTo>
                    <a:pt x="279" y="10"/>
                  </a:lnTo>
                  <a:lnTo>
                    <a:pt x="299" y="3"/>
                  </a:lnTo>
                  <a:lnTo>
                    <a:pt x="324" y="0"/>
                  </a:lnTo>
                  <a:lnTo>
                    <a:pt x="350" y="1"/>
                  </a:lnTo>
                  <a:lnTo>
                    <a:pt x="380" y="12"/>
                  </a:lnTo>
                  <a:lnTo>
                    <a:pt x="41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89" name="Freeform 141"/>
            <p:cNvSpPr>
              <a:spLocks/>
            </p:cNvSpPr>
            <p:nvPr/>
          </p:nvSpPr>
          <p:spPr bwMode="auto">
            <a:xfrm>
              <a:off x="899" y="2993"/>
              <a:ext cx="42" cy="108"/>
            </a:xfrm>
            <a:custGeom>
              <a:avLst/>
              <a:gdLst>
                <a:gd name="T0" fmla="*/ 1 w 84"/>
                <a:gd name="T1" fmla="*/ 0 h 217"/>
                <a:gd name="T2" fmla="*/ 1 w 84"/>
                <a:gd name="T3" fmla="*/ 0 h 217"/>
                <a:gd name="T4" fmla="*/ 1 w 84"/>
                <a:gd name="T5" fmla="*/ 0 h 217"/>
                <a:gd name="T6" fmla="*/ 1 w 84"/>
                <a:gd name="T7" fmla="*/ 0 h 217"/>
                <a:gd name="T8" fmla="*/ 1 w 84"/>
                <a:gd name="T9" fmla="*/ 0 h 217"/>
                <a:gd name="T10" fmla="*/ 1 w 84"/>
                <a:gd name="T11" fmla="*/ 0 h 217"/>
                <a:gd name="T12" fmla="*/ 1 w 84"/>
                <a:gd name="T13" fmla="*/ 0 h 217"/>
                <a:gd name="T14" fmla="*/ 1 w 84"/>
                <a:gd name="T15" fmla="*/ 0 h 217"/>
                <a:gd name="T16" fmla="*/ 0 w 84"/>
                <a:gd name="T17" fmla="*/ 0 h 217"/>
                <a:gd name="T18" fmla="*/ 1 w 84"/>
                <a:gd name="T19" fmla="*/ 0 h 217"/>
                <a:gd name="T20" fmla="*/ 1 w 84"/>
                <a:gd name="T21" fmla="*/ 0 h 217"/>
                <a:gd name="T22" fmla="*/ 1 w 84"/>
                <a:gd name="T23" fmla="*/ 0 h 217"/>
                <a:gd name="T24" fmla="*/ 1 w 84"/>
                <a:gd name="T25" fmla="*/ 0 h 217"/>
                <a:gd name="T26" fmla="*/ 1 w 84"/>
                <a:gd name="T27" fmla="*/ 0 h 217"/>
                <a:gd name="T28" fmla="*/ 1 w 84"/>
                <a:gd name="T29" fmla="*/ 0 h 217"/>
                <a:gd name="T30" fmla="*/ 1 w 84"/>
                <a:gd name="T31" fmla="*/ 0 h 217"/>
                <a:gd name="T32" fmla="*/ 1 w 84"/>
                <a:gd name="T33" fmla="*/ 0 h 2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217"/>
                <a:gd name="T53" fmla="*/ 84 w 84"/>
                <a:gd name="T54" fmla="*/ 217 h 2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217">
                  <a:moveTo>
                    <a:pt x="57" y="217"/>
                  </a:moveTo>
                  <a:lnTo>
                    <a:pt x="61" y="214"/>
                  </a:lnTo>
                  <a:lnTo>
                    <a:pt x="69" y="206"/>
                  </a:lnTo>
                  <a:lnTo>
                    <a:pt x="78" y="192"/>
                  </a:lnTo>
                  <a:lnTo>
                    <a:pt x="84" y="172"/>
                  </a:lnTo>
                  <a:lnTo>
                    <a:pt x="83" y="143"/>
                  </a:lnTo>
                  <a:lnTo>
                    <a:pt x="71" y="105"/>
                  </a:lnTo>
                  <a:lnTo>
                    <a:pt x="45" y="58"/>
                  </a:lnTo>
                  <a:lnTo>
                    <a:pt x="0" y="0"/>
                  </a:lnTo>
                  <a:lnTo>
                    <a:pt x="4" y="6"/>
                  </a:lnTo>
                  <a:lnTo>
                    <a:pt x="17" y="23"/>
                  </a:lnTo>
                  <a:lnTo>
                    <a:pt x="33" y="48"/>
                  </a:lnTo>
                  <a:lnTo>
                    <a:pt x="49" y="78"/>
                  </a:lnTo>
                  <a:lnTo>
                    <a:pt x="64" y="114"/>
                  </a:lnTo>
                  <a:lnTo>
                    <a:pt x="72" y="150"/>
                  </a:lnTo>
                  <a:lnTo>
                    <a:pt x="71" y="184"/>
                  </a:lnTo>
                  <a:lnTo>
                    <a:pt x="57" y="2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0" name="Freeform 142"/>
            <p:cNvSpPr>
              <a:spLocks/>
            </p:cNvSpPr>
            <p:nvPr/>
          </p:nvSpPr>
          <p:spPr bwMode="auto">
            <a:xfrm>
              <a:off x="911" y="2991"/>
              <a:ext cx="31" cy="60"/>
            </a:xfrm>
            <a:custGeom>
              <a:avLst/>
              <a:gdLst>
                <a:gd name="T0" fmla="*/ 1 w 62"/>
                <a:gd name="T1" fmla="*/ 0 h 121"/>
                <a:gd name="T2" fmla="*/ 1 w 62"/>
                <a:gd name="T3" fmla="*/ 0 h 121"/>
                <a:gd name="T4" fmla="*/ 1 w 62"/>
                <a:gd name="T5" fmla="*/ 0 h 121"/>
                <a:gd name="T6" fmla="*/ 1 w 62"/>
                <a:gd name="T7" fmla="*/ 0 h 121"/>
                <a:gd name="T8" fmla="*/ 1 w 62"/>
                <a:gd name="T9" fmla="*/ 0 h 121"/>
                <a:gd name="T10" fmla="*/ 1 w 62"/>
                <a:gd name="T11" fmla="*/ 0 h 121"/>
                <a:gd name="T12" fmla="*/ 1 w 62"/>
                <a:gd name="T13" fmla="*/ 0 h 121"/>
                <a:gd name="T14" fmla="*/ 1 w 62"/>
                <a:gd name="T15" fmla="*/ 0 h 121"/>
                <a:gd name="T16" fmla="*/ 0 w 62"/>
                <a:gd name="T17" fmla="*/ 0 h 121"/>
                <a:gd name="T18" fmla="*/ 1 w 62"/>
                <a:gd name="T19" fmla="*/ 0 h 121"/>
                <a:gd name="T20" fmla="*/ 1 w 62"/>
                <a:gd name="T21" fmla="*/ 0 h 121"/>
                <a:gd name="T22" fmla="*/ 1 w 62"/>
                <a:gd name="T23" fmla="*/ 0 h 121"/>
                <a:gd name="T24" fmla="*/ 1 w 62"/>
                <a:gd name="T25" fmla="*/ 0 h 121"/>
                <a:gd name="T26" fmla="*/ 1 w 62"/>
                <a:gd name="T27" fmla="*/ 0 h 121"/>
                <a:gd name="T28" fmla="*/ 1 w 62"/>
                <a:gd name="T29" fmla="*/ 0 h 121"/>
                <a:gd name="T30" fmla="*/ 1 w 62"/>
                <a:gd name="T31" fmla="*/ 0 h 121"/>
                <a:gd name="T32" fmla="*/ 1 w 62"/>
                <a:gd name="T33" fmla="*/ 0 h 1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21"/>
                <a:gd name="T53" fmla="*/ 62 w 62"/>
                <a:gd name="T54" fmla="*/ 121 h 1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21">
                  <a:moveTo>
                    <a:pt x="62" y="121"/>
                  </a:moveTo>
                  <a:lnTo>
                    <a:pt x="62" y="117"/>
                  </a:lnTo>
                  <a:lnTo>
                    <a:pt x="60" y="107"/>
                  </a:lnTo>
                  <a:lnTo>
                    <a:pt x="56" y="91"/>
                  </a:lnTo>
                  <a:lnTo>
                    <a:pt x="51" y="72"/>
                  </a:lnTo>
                  <a:lnTo>
                    <a:pt x="43" y="53"/>
                  </a:lnTo>
                  <a:lnTo>
                    <a:pt x="32" y="32"/>
                  </a:lnTo>
                  <a:lnTo>
                    <a:pt x="18" y="1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8"/>
                  </a:lnTo>
                  <a:lnTo>
                    <a:pt x="22" y="18"/>
                  </a:lnTo>
                  <a:lnTo>
                    <a:pt x="35" y="32"/>
                  </a:lnTo>
                  <a:lnTo>
                    <a:pt x="46" y="49"/>
                  </a:lnTo>
                  <a:lnTo>
                    <a:pt x="56" y="70"/>
                  </a:lnTo>
                  <a:lnTo>
                    <a:pt x="62" y="94"/>
                  </a:lnTo>
                  <a:lnTo>
                    <a:pt x="62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1" name="Freeform 143"/>
            <p:cNvSpPr>
              <a:spLocks/>
            </p:cNvSpPr>
            <p:nvPr/>
          </p:nvSpPr>
          <p:spPr bwMode="auto">
            <a:xfrm>
              <a:off x="776" y="3099"/>
              <a:ext cx="37" cy="55"/>
            </a:xfrm>
            <a:custGeom>
              <a:avLst/>
              <a:gdLst>
                <a:gd name="T0" fmla="*/ 0 w 73"/>
                <a:gd name="T1" fmla="*/ 0 h 111"/>
                <a:gd name="T2" fmla="*/ 1 w 73"/>
                <a:gd name="T3" fmla="*/ 0 h 111"/>
                <a:gd name="T4" fmla="*/ 1 w 73"/>
                <a:gd name="T5" fmla="*/ 0 h 111"/>
                <a:gd name="T6" fmla="*/ 1 w 73"/>
                <a:gd name="T7" fmla="*/ 0 h 111"/>
                <a:gd name="T8" fmla="*/ 1 w 73"/>
                <a:gd name="T9" fmla="*/ 0 h 111"/>
                <a:gd name="T10" fmla="*/ 1 w 73"/>
                <a:gd name="T11" fmla="*/ 0 h 111"/>
                <a:gd name="T12" fmla="*/ 1 w 73"/>
                <a:gd name="T13" fmla="*/ 0 h 111"/>
                <a:gd name="T14" fmla="*/ 1 w 73"/>
                <a:gd name="T15" fmla="*/ 0 h 111"/>
                <a:gd name="T16" fmla="*/ 1 w 73"/>
                <a:gd name="T17" fmla="*/ 0 h 111"/>
                <a:gd name="T18" fmla="*/ 1 w 73"/>
                <a:gd name="T19" fmla="*/ 0 h 111"/>
                <a:gd name="T20" fmla="*/ 1 w 73"/>
                <a:gd name="T21" fmla="*/ 0 h 111"/>
                <a:gd name="T22" fmla="*/ 1 w 73"/>
                <a:gd name="T23" fmla="*/ 0 h 111"/>
                <a:gd name="T24" fmla="*/ 1 w 73"/>
                <a:gd name="T25" fmla="*/ 0 h 111"/>
                <a:gd name="T26" fmla="*/ 1 w 73"/>
                <a:gd name="T27" fmla="*/ 0 h 111"/>
                <a:gd name="T28" fmla="*/ 1 w 73"/>
                <a:gd name="T29" fmla="*/ 0 h 111"/>
                <a:gd name="T30" fmla="*/ 1 w 73"/>
                <a:gd name="T31" fmla="*/ 0 h 111"/>
                <a:gd name="T32" fmla="*/ 0 w 73"/>
                <a:gd name="T33" fmla="*/ 0 h 1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111"/>
                <a:gd name="T53" fmla="*/ 73 w 73"/>
                <a:gd name="T54" fmla="*/ 111 h 1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111">
                  <a:moveTo>
                    <a:pt x="0" y="0"/>
                  </a:moveTo>
                  <a:lnTo>
                    <a:pt x="2" y="5"/>
                  </a:lnTo>
                  <a:lnTo>
                    <a:pt x="8" y="15"/>
                  </a:lnTo>
                  <a:lnTo>
                    <a:pt x="18" y="31"/>
                  </a:lnTo>
                  <a:lnTo>
                    <a:pt x="28" y="50"/>
                  </a:lnTo>
                  <a:lnTo>
                    <a:pt x="41" y="68"/>
                  </a:lnTo>
                  <a:lnTo>
                    <a:pt x="53" y="86"/>
                  </a:lnTo>
                  <a:lnTo>
                    <a:pt x="64" y="101"/>
                  </a:lnTo>
                  <a:lnTo>
                    <a:pt x="73" y="111"/>
                  </a:lnTo>
                  <a:lnTo>
                    <a:pt x="70" y="108"/>
                  </a:lnTo>
                  <a:lnTo>
                    <a:pt x="62" y="101"/>
                  </a:lnTo>
                  <a:lnTo>
                    <a:pt x="50" y="91"/>
                  </a:lnTo>
                  <a:lnTo>
                    <a:pt x="36" y="77"/>
                  </a:lnTo>
                  <a:lnTo>
                    <a:pt x="23" y="60"/>
                  </a:lnTo>
                  <a:lnTo>
                    <a:pt x="11" y="41"/>
                  </a:lnTo>
                  <a:lnTo>
                    <a:pt x="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2" name="Freeform 144"/>
            <p:cNvSpPr>
              <a:spLocks/>
            </p:cNvSpPr>
            <p:nvPr/>
          </p:nvSpPr>
          <p:spPr bwMode="auto">
            <a:xfrm>
              <a:off x="782" y="3150"/>
              <a:ext cx="206" cy="18"/>
            </a:xfrm>
            <a:custGeom>
              <a:avLst/>
              <a:gdLst>
                <a:gd name="T0" fmla="*/ 0 w 412"/>
                <a:gd name="T1" fmla="*/ 1 h 35"/>
                <a:gd name="T2" fmla="*/ 1 w 412"/>
                <a:gd name="T3" fmla="*/ 1 h 35"/>
                <a:gd name="T4" fmla="*/ 1 w 412"/>
                <a:gd name="T5" fmla="*/ 1 h 35"/>
                <a:gd name="T6" fmla="*/ 1 w 412"/>
                <a:gd name="T7" fmla="*/ 1 h 35"/>
                <a:gd name="T8" fmla="*/ 1 w 412"/>
                <a:gd name="T9" fmla="*/ 1 h 35"/>
                <a:gd name="T10" fmla="*/ 1 w 412"/>
                <a:gd name="T11" fmla="*/ 1 h 35"/>
                <a:gd name="T12" fmla="*/ 1 w 412"/>
                <a:gd name="T13" fmla="*/ 1 h 35"/>
                <a:gd name="T14" fmla="*/ 1 w 412"/>
                <a:gd name="T15" fmla="*/ 1 h 35"/>
                <a:gd name="T16" fmla="*/ 1 w 412"/>
                <a:gd name="T17" fmla="*/ 1 h 35"/>
                <a:gd name="T18" fmla="*/ 1 w 412"/>
                <a:gd name="T19" fmla="*/ 1 h 35"/>
                <a:gd name="T20" fmla="*/ 1 w 412"/>
                <a:gd name="T21" fmla="*/ 1 h 35"/>
                <a:gd name="T22" fmla="*/ 1 w 412"/>
                <a:gd name="T23" fmla="*/ 1 h 35"/>
                <a:gd name="T24" fmla="*/ 1 w 412"/>
                <a:gd name="T25" fmla="*/ 1 h 35"/>
                <a:gd name="T26" fmla="*/ 1 w 412"/>
                <a:gd name="T27" fmla="*/ 1 h 35"/>
                <a:gd name="T28" fmla="*/ 1 w 412"/>
                <a:gd name="T29" fmla="*/ 1 h 35"/>
                <a:gd name="T30" fmla="*/ 1 w 412"/>
                <a:gd name="T31" fmla="*/ 1 h 35"/>
                <a:gd name="T32" fmla="*/ 1 w 412"/>
                <a:gd name="T33" fmla="*/ 1 h 35"/>
                <a:gd name="T34" fmla="*/ 1 w 412"/>
                <a:gd name="T35" fmla="*/ 1 h 35"/>
                <a:gd name="T36" fmla="*/ 1 w 412"/>
                <a:gd name="T37" fmla="*/ 1 h 35"/>
                <a:gd name="T38" fmla="*/ 1 w 412"/>
                <a:gd name="T39" fmla="*/ 1 h 35"/>
                <a:gd name="T40" fmla="*/ 1 w 412"/>
                <a:gd name="T41" fmla="*/ 1 h 35"/>
                <a:gd name="T42" fmla="*/ 1 w 412"/>
                <a:gd name="T43" fmla="*/ 1 h 35"/>
                <a:gd name="T44" fmla="*/ 1 w 412"/>
                <a:gd name="T45" fmla="*/ 1 h 35"/>
                <a:gd name="T46" fmla="*/ 1 w 412"/>
                <a:gd name="T47" fmla="*/ 1 h 35"/>
                <a:gd name="T48" fmla="*/ 2 w 412"/>
                <a:gd name="T49" fmla="*/ 1 h 35"/>
                <a:gd name="T50" fmla="*/ 2 w 412"/>
                <a:gd name="T51" fmla="*/ 1 h 35"/>
                <a:gd name="T52" fmla="*/ 2 w 412"/>
                <a:gd name="T53" fmla="*/ 1 h 35"/>
                <a:gd name="T54" fmla="*/ 2 w 412"/>
                <a:gd name="T55" fmla="*/ 1 h 35"/>
                <a:gd name="T56" fmla="*/ 2 w 412"/>
                <a:gd name="T57" fmla="*/ 1 h 35"/>
                <a:gd name="T58" fmla="*/ 2 w 412"/>
                <a:gd name="T59" fmla="*/ 1 h 35"/>
                <a:gd name="T60" fmla="*/ 2 w 412"/>
                <a:gd name="T61" fmla="*/ 1 h 35"/>
                <a:gd name="T62" fmla="*/ 2 w 412"/>
                <a:gd name="T63" fmla="*/ 1 h 35"/>
                <a:gd name="T64" fmla="*/ 2 w 412"/>
                <a:gd name="T65" fmla="*/ 1 h 35"/>
                <a:gd name="T66" fmla="*/ 2 w 412"/>
                <a:gd name="T67" fmla="*/ 1 h 35"/>
                <a:gd name="T68" fmla="*/ 2 w 412"/>
                <a:gd name="T69" fmla="*/ 1 h 35"/>
                <a:gd name="T70" fmla="*/ 2 w 412"/>
                <a:gd name="T71" fmla="*/ 1 h 35"/>
                <a:gd name="T72" fmla="*/ 2 w 412"/>
                <a:gd name="T73" fmla="*/ 1 h 35"/>
                <a:gd name="T74" fmla="*/ 2 w 412"/>
                <a:gd name="T75" fmla="*/ 1 h 35"/>
                <a:gd name="T76" fmla="*/ 2 w 412"/>
                <a:gd name="T77" fmla="*/ 1 h 35"/>
                <a:gd name="T78" fmla="*/ 2 w 412"/>
                <a:gd name="T79" fmla="*/ 1 h 35"/>
                <a:gd name="T80" fmla="*/ 2 w 412"/>
                <a:gd name="T81" fmla="*/ 1 h 35"/>
                <a:gd name="T82" fmla="*/ 2 w 412"/>
                <a:gd name="T83" fmla="*/ 1 h 35"/>
                <a:gd name="T84" fmla="*/ 2 w 412"/>
                <a:gd name="T85" fmla="*/ 1 h 35"/>
                <a:gd name="T86" fmla="*/ 2 w 412"/>
                <a:gd name="T87" fmla="*/ 1 h 35"/>
                <a:gd name="T88" fmla="*/ 1 w 412"/>
                <a:gd name="T89" fmla="*/ 1 h 35"/>
                <a:gd name="T90" fmla="*/ 1 w 412"/>
                <a:gd name="T91" fmla="*/ 1 h 35"/>
                <a:gd name="T92" fmla="*/ 1 w 412"/>
                <a:gd name="T93" fmla="*/ 1 h 35"/>
                <a:gd name="T94" fmla="*/ 1 w 412"/>
                <a:gd name="T95" fmla="*/ 1 h 35"/>
                <a:gd name="T96" fmla="*/ 1 w 412"/>
                <a:gd name="T97" fmla="*/ 1 h 35"/>
                <a:gd name="T98" fmla="*/ 1 w 412"/>
                <a:gd name="T99" fmla="*/ 1 h 35"/>
                <a:gd name="T100" fmla="*/ 1 w 412"/>
                <a:gd name="T101" fmla="*/ 1 h 35"/>
                <a:gd name="T102" fmla="*/ 1 w 412"/>
                <a:gd name="T103" fmla="*/ 1 h 35"/>
                <a:gd name="T104" fmla="*/ 1 w 412"/>
                <a:gd name="T105" fmla="*/ 1 h 35"/>
                <a:gd name="T106" fmla="*/ 1 w 412"/>
                <a:gd name="T107" fmla="*/ 0 h 35"/>
                <a:gd name="T108" fmla="*/ 1 w 412"/>
                <a:gd name="T109" fmla="*/ 0 h 35"/>
                <a:gd name="T110" fmla="*/ 1 w 412"/>
                <a:gd name="T111" fmla="*/ 1 h 35"/>
                <a:gd name="T112" fmla="*/ 0 w 412"/>
                <a:gd name="T113" fmla="*/ 1 h 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2"/>
                <a:gd name="T172" fmla="*/ 0 h 35"/>
                <a:gd name="T173" fmla="*/ 412 w 412"/>
                <a:gd name="T174" fmla="*/ 35 h 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2" h="35">
                  <a:moveTo>
                    <a:pt x="0" y="7"/>
                  </a:moveTo>
                  <a:lnTo>
                    <a:pt x="1" y="7"/>
                  </a:lnTo>
                  <a:lnTo>
                    <a:pt x="5" y="7"/>
                  </a:lnTo>
                  <a:lnTo>
                    <a:pt x="10" y="7"/>
                  </a:lnTo>
                  <a:lnTo>
                    <a:pt x="17" y="5"/>
                  </a:lnTo>
                  <a:lnTo>
                    <a:pt x="27" y="5"/>
                  </a:lnTo>
                  <a:lnTo>
                    <a:pt x="37" y="5"/>
                  </a:lnTo>
                  <a:lnTo>
                    <a:pt x="50" y="5"/>
                  </a:lnTo>
                  <a:lnTo>
                    <a:pt x="62" y="7"/>
                  </a:lnTo>
                  <a:lnTo>
                    <a:pt x="76" y="8"/>
                  </a:lnTo>
                  <a:lnTo>
                    <a:pt x="91" y="9"/>
                  </a:lnTo>
                  <a:lnTo>
                    <a:pt x="106" y="10"/>
                  </a:lnTo>
                  <a:lnTo>
                    <a:pt x="122" y="12"/>
                  </a:lnTo>
                  <a:lnTo>
                    <a:pt x="138" y="15"/>
                  </a:lnTo>
                  <a:lnTo>
                    <a:pt x="153" y="18"/>
                  </a:lnTo>
                  <a:lnTo>
                    <a:pt x="169" y="22"/>
                  </a:lnTo>
                  <a:lnTo>
                    <a:pt x="184" y="26"/>
                  </a:lnTo>
                  <a:lnTo>
                    <a:pt x="187" y="26"/>
                  </a:lnTo>
                  <a:lnTo>
                    <a:pt x="191" y="27"/>
                  </a:lnTo>
                  <a:lnTo>
                    <a:pt x="199" y="27"/>
                  </a:lnTo>
                  <a:lnTo>
                    <a:pt x="211" y="28"/>
                  </a:lnTo>
                  <a:lnTo>
                    <a:pt x="223" y="30"/>
                  </a:lnTo>
                  <a:lnTo>
                    <a:pt x="238" y="31"/>
                  </a:lnTo>
                  <a:lnTo>
                    <a:pt x="255" y="32"/>
                  </a:lnTo>
                  <a:lnTo>
                    <a:pt x="273" y="33"/>
                  </a:lnTo>
                  <a:lnTo>
                    <a:pt x="291" y="34"/>
                  </a:lnTo>
                  <a:lnTo>
                    <a:pt x="310" y="35"/>
                  </a:lnTo>
                  <a:lnTo>
                    <a:pt x="328" y="35"/>
                  </a:lnTo>
                  <a:lnTo>
                    <a:pt x="348" y="35"/>
                  </a:lnTo>
                  <a:lnTo>
                    <a:pt x="365" y="35"/>
                  </a:lnTo>
                  <a:lnTo>
                    <a:pt x="382" y="34"/>
                  </a:lnTo>
                  <a:lnTo>
                    <a:pt x="399" y="33"/>
                  </a:lnTo>
                  <a:lnTo>
                    <a:pt x="412" y="31"/>
                  </a:lnTo>
                  <a:lnTo>
                    <a:pt x="410" y="31"/>
                  </a:lnTo>
                  <a:lnTo>
                    <a:pt x="404" y="31"/>
                  </a:lnTo>
                  <a:lnTo>
                    <a:pt x="395" y="30"/>
                  </a:lnTo>
                  <a:lnTo>
                    <a:pt x="384" y="30"/>
                  </a:lnTo>
                  <a:lnTo>
                    <a:pt x="370" y="28"/>
                  </a:lnTo>
                  <a:lnTo>
                    <a:pt x="352" y="27"/>
                  </a:lnTo>
                  <a:lnTo>
                    <a:pt x="335" y="26"/>
                  </a:lnTo>
                  <a:lnTo>
                    <a:pt x="316" y="25"/>
                  </a:lnTo>
                  <a:lnTo>
                    <a:pt x="296" y="23"/>
                  </a:lnTo>
                  <a:lnTo>
                    <a:pt x="276" y="22"/>
                  </a:lnTo>
                  <a:lnTo>
                    <a:pt x="257" y="19"/>
                  </a:lnTo>
                  <a:lnTo>
                    <a:pt x="237" y="17"/>
                  </a:lnTo>
                  <a:lnTo>
                    <a:pt x="219" y="15"/>
                  </a:lnTo>
                  <a:lnTo>
                    <a:pt x="203" y="12"/>
                  </a:lnTo>
                  <a:lnTo>
                    <a:pt x="189" y="10"/>
                  </a:lnTo>
                  <a:lnTo>
                    <a:pt x="176" y="7"/>
                  </a:lnTo>
                  <a:lnTo>
                    <a:pt x="173" y="5"/>
                  </a:lnTo>
                  <a:lnTo>
                    <a:pt x="162" y="4"/>
                  </a:lnTo>
                  <a:lnTo>
                    <a:pt x="146" y="2"/>
                  </a:lnTo>
                  <a:lnTo>
                    <a:pt x="126" y="1"/>
                  </a:lnTo>
                  <a:lnTo>
                    <a:pt x="99" y="0"/>
                  </a:lnTo>
                  <a:lnTo>
                    <a:pt x="69" y="0"/>
                  </a:lnTo>
                  <a:lnTo>
                    <a:pt x="36" y="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3" name="Freeform 145"/>
            <p:cNvSpPr>
              <a:spLocks/>
            </p:cNvSpPr>
            <p:nvPr/>
          </p:nvSpPr>
          <p:spPr bwMode="auto">
            <a:xfrm>
              <a:off x="800" y="3119"/>
              <a:ext cx="111" cy="10"/>
            </a:xfrm>
            <a:custGeom>
              <a:avLst/>
              <a:gdLst>
                <a:gd name="T0" fmla="*/ 0 w 221"/>
                <a:gd name="T1" fmla="*/ 0 h 20"/>
                <a:gd name="T2" fmla="*/ 1 w 221"/>
                <a:gd name="T3" fmla="*/ 0 h 20"/>
                <a:gd name="T4" fmla="*/ 1 w 221"/>
                <a:gd name="T5" fmla="*/ 1 h 20"/>
                <a:gd name="T6" fmla="*/ 1 w 221"/>
                <a:gd name="T7" fmla="*/ 1 h 20"/>
                <a:gd name="T8" fmla="*/ 1 w 221"/>
                <a:gd name="T9" fmla="*/ 1 h 20"/>
                <a:gd name="T10" fmla="*/ 1 w 221"/>
                <a:gd name="T11" fmla="*/ 1 h 20"/>
                <a:gd name="T12" fmla="*/ 1 w 221"/>
                <a:gd name="T13" fmla="*/ 1 h 20"/>
                <a:gd name="T14" fmla="*/ 1 w 221"/>
                <a:gd name="T15" fmla="*/ 1 h 20"/>
                <a:gd name="T16" fmla="*/ 1 w 221"/>
                <a:gd name="T17" fmla="*/ 1 h 20"/>
                <a:gd name="T18" fmla="*/ 1 w 221"/>
                <a:gd name="T19" fmla="*/ 1 h 20"/>
                <a:gd name="T20" fmla="*/ 1 w 221"/>
                <a:gd name="T21" fmla="*/ 1 h 20"/>
                <a:gd name="T22" fmla="*/ 1 w 221"/>
                <a:gd name="T23" fmla="*/ 1 h 20"/>
                <a:gd name="T24" fmla="*/ 1 w 221"/>
                <a:gd name="T25" fmla="*/ 1 h 20"/>
                <a:gd name="T26" fmla="*/ 1 w 221"/>
                <a:gd name="T27" fmla="*/ 1 h 20"/>
                <a:gd name="T28" fmla="*/ 1 w 221"/>
                <a:gd name="T29" fmla="*/ 1 h 20"/>
                <a:gd name="T30" fmla="*/ 1 w 221"/>
                <a:gd name="T31" fmla="*/ 1 h 20"/>
                <a:gd name="T32" fmla="*/ 1 w 221"/>
                <a:gd name="T33" fmla="*/ 0 h 20"/>
                <a:gd name="T34" fmla="*/ 1 w 221"/>
                <a:gd name="T35" fmla="*/ 0 h 20"/>
                <a:gd name="T36" fmla="*/ 1 w 221"/>
                <a:gd name="T37" fmla="*/ 1 h 20"/>
                <a:gd name="T38" fmla="*/ 1 w 221"/>
                <a:gd name="T39" fmla="*/ 1 h 20"/>
                <a:gd name="T40" fmla="*/ 1 w 221"/>
                <a:gd name="T41" fmla="*/ 1 h 20"/>
                <a:gd name="T42" fmla="*/ 1 w 221"/>
                <a:gd name="T43" fmla="*/ 1 h 20"/>
                <a:gd name="T44" fmla="*/ 1 w 221"/>
                <a:gd name="T45" fmla="*/ 1 h 20"/>
                <a:gd name="T46" fmla="*/ 1 w 221"/>
                <a:gd name="T47" fmla="*/ 1 h 20"/>
                <a:gd name="T48" fmla="*/ 1 w 221"/>
                <a:gd name="T49" fmla="*/ 1 h 20"/>
                <a:gd name="T50" fmla="*/ 1 w 221"/>
                <a:gd name="T51" fmla="*/ 1 h 20"/>
                <a:gd name="T52" fmla="*/ 1 w 221"/>
                <a:gd name="T53" fmla="*/ 1 h 20"/>
                <a:gd name="T54" fmla="*/ 1 w 221"/>
                <a:gd name="T55" fmla="*/ 1 h 20"/>
                <a:gd name="T56" fmla="*/ 1 w 221"/>
                <a:gd name="T57" fmla="*/ 1 h 20"/>
                <a:gd name="T58" fmla="*/ 1 w 221"/>
                <a:gd name="T59" fmla="*/ 1 h 20"/>
                <a:gd name="T60" fmla="*/ 1 w 221"/>
                <a:gd name="T61" fmla="*/ 1 h 20"/>
                <a:gd name="T62" fmla="*/ 1 w 221"/>
                <a:gd name="T63" fmla="*/ 1 h 20"/>
                <a:gd name="T64" fmla="*/ 0 w 221"/>
                <a:gd name="T65" fmla="*/ 0 h 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"/>
                <a:gd name="T100" fmla="*/ 0 h 20"/>
                <a:gd name="T101" fmla="*/ 221 w 221"/>
                <a:gd name="T102" fmla="*/ 20 h 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" h="20">
                  <a:moveTo>
                    <a:pt x="0" y="0"/>
                  </a:moveTo>
                  <a:lnTo>
                    <a:pt x="1" y="0"/>
                  </a:lnTo>
                  <a:lnTo>
                    <a:pt x="6" y="3"/>
                  </a:lnTo>
                  <a:lnTo>
                    <a:pt x="11" y="4"/>
                  </a:lnTo>
                  <a:lnTo>
                    <a:pt x="21" y="6"/>
                  </a:lnTo>
                  <a:lnTo>
                    <a:pt x="31" y="10"/>
                  </a:lnTo>
                  <a:lnTo>
                    <a:pt x="44" y="12"/>
                  </a:lnTo>
                  <a:lnTo>
                    <a:pt x="59" y="15"/>
                  </a:lnTo>
                  <a:lnTo>
                    <a:pt x="74" y="18"/>
                  </a:lnTo>
                  <a:lnTo>
                    <a:pt x="91" y="19"/>
                  </a:lnTo>
                  <a:lnTo>
                    <a:pt x="108" y="20"/>
                  </a:lnTo>
                  <a:lnTo>
                    <a:pt x="127" y="20"/>
                  </a:lnTo>
                  <a:lnTo>
                    <a:pt x="145" y="19"/>
                  </a:lnTo>
                  <a:lnTo>
                    <a:pt x="165" y="17"/>
                  </a:lnTo>
                  <a:lnTo>
                    <a:pt x="183" y="13"/>
                  </a:lnTo>
                  <a:lnTo>
                    <a:pt x="203" y="7"/>
                  </a:lnTo>
                  <a:lnTo>
                    <a:pt x="221" y="0"/>
                  </a:lnTo>
                  <a:lnTo>
                    <a:pt x="219" y="0"/>
                  </a:lnTo>
                  <a:lnTo>
                    <a:pt x="214" y="2"/>
                  </a:lnTo>
                  <a:lnTo>
                    <a:pt x="206" y="2"/>
                  </a:lnTo>
                  <a:lnTo>
                    <a:pt x="196" y="3"/>
                  </a:lnTo>
                  <a:lnTo>
                    <a:pt x="182" y="4"/>
                  </a:lnTo>
                  <a:lnTo>
                    <a:pt x="167" y="5"/>
                  </a:lnTo>
                  <a:lnTo>
                    <a:pt x="151" y="6"/>
                  </a:lnTo>
                  <a:lnTo>
                    <a:pt x="133" y="7"/>
                  </a:lnTo>
                  <a:lnTo>
                    <a:pt x="116" y="9"/>
                  </a:lnTo>
                  <a:lnTo>
                    <a:pt x="97" y="9"/>
                  </a:lnTo>
                  <a:lnTo>
                    <a:pt x="78" y="10"/>
                  </a:lnTo>
                  <a:lnTo>
                    <a:pt x="61" y="9"/>
                  </a:lnTo>
                  <a:lnTo>
                    <a:pt x="44" y="7"/>
                  </a:lnTo>
                  <a:lnTo>
                    <a:pt x="28" y="6"/>
                  </a:lnTo>
                  <a:lnTo>
                    <a:pt x="1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4" name="Freeform 146"/>
            <p:cNvSpPr>
              <a:spLocks/>
            </p:cNvSpPr>
            <p:nvPr/>
          </p:nvSpPr>
          <p:spPr bwMode="auto">
            <a:xfrm>
              <a:off x="722" y="3162"/>
              <a:ext cx="68" cy="65"/>
            </a:xfrm>
            <a:custGeom>
              <a:avLst/>
              <a:gdLst>
                <a:gd name="T0" fmla="*/ 0 w 137"/>
                <a:gd name="T1" fmla="*/ 0 h 130"/>
                <a:gd name="T2" fmla="*/ 0 w 137"/>
                <a:gd name="T3" fmla="*/ 1 h 130"/>
                <a:gd name="T4" fmla="*/ 0 w 137"/>
                <a:gd name="T5" fmla="*/ 1 h 130"/>
                <a:gd name="T6" fmla="*/ 0 w 137"/>
                <a:gd name="T7" fmla="*/ 1 h 130"/>
                <a:gd name="T8" fmla="*/ 0 w 137"/>
                <a:gd name="T9" fmla="*/ 1 h 130"/>
                <a:gd name="T10" fmla="*/ 0 w 137"/>
                <a:gd name="T11" fmla="*/ 1 h 130"/>
                <a:gd name="T12" fmla="*/ 0 w 137"/>
                <a:gd name="T13" fmla="*/ 1 h 130"/>
                <a:gd name="T14" fmla="*/ 0 w 137"/>
                <a:gd name="T15" fmla="*/ 1 h 130"/>
                <a:gd name="T16" fmla="*/ 0 w 137"/>
                <a:gd name="T17" fmla="*/ 1 h 130"/>
                <a:gd name="T18" fmla="*/ 0 w 137"/>
                <a:gd name="T19" fmla="*/ 1 h 130"/>
                <a:gd name="T20" fmla="*/ 0 w 137"/>
                <a:gd name="T21" fmla="*/ 1 h 130"/>
                <a:gd name="T22" fmla="*/ 0 w 137"/>
                <a:gd name="T23" fmla="*/ 1 h 130"/>
                <a:gd name="T24" fmla="*/ 0 w 137"/>
                <a:gd name="T25" fmla="*/ 1 h 130"/>
                <a:gd name="T26" fmla="*/ 0 w 137"/>
                <a:gd name="T27" fmla="*/ 1 h 130"/>
                <a:gd name="T28" fmla="*/ 0 w 137"/>
                <a:gd name="T29" fmla="*/ 1 h 130"/>
                <a:gd name="T30" fmla="*/ 0 w 137"/>
                <a:gd name="T31" fmla="*/ 1 h 130"/>
                <a:gd name="T32" fmla="*/ 0 w 137"/>
                <a:gd name="T33" fmla="*/ 0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7"/>
                <a:gd name="T52" fmla="*/ 0 h 130"/>
                <a:gd name="T53" fmla="*/ 137 w 137"/>
                <a:gd name="T54" fmla="*/ 130 h 1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7" h="130">
                  <a:moveTo>
                    <a:pt x="0" y="0"/>
                  </a:moveTo>
                  <a:lnTo>
                    <a:pt x="4" y="5"/>
                  </a:lnTo>
                  <a:lnTo>
                    <a:pt x="13" y="23"/>
                  </a:lnTo>
                  <a:lnTo>
                    <a:pt x="28" y="45"/>
                  </a:lnTo>
                  <a:lnTo>
                    <a:pt x="46" y="69"/>
                  </a:lnTo>
                  <a:lnTo>
                    <a:pt x="67" y="93"/>
                  </a:lnTo>
                  <a:lnTo>
                    <a:pt x="90" y="110"/>
                  </a:lnTo>
                  <a:lnTo>
                    <a:pt x="114" y="120"/>
                  </a:lnTo>
                  <a:lnTo>
                    <a:pt x="137" y="115"/>
                  </a:lnTo>
                  <a:lnTo>
                    <a:pt x="135" y="118"/>
                  </a:lnTo>
                  <a:lnTo>
                    <a:pt x="129" y="124"/>
                  </a:lnTo>
                  <a:lnTo>
                    <a:pt x="119" y="129"/>
                  </a:lnTo>
                  <a:lnTo>
                    <a:pt x="105" y="130"/>
                  </a:lnTo>
                  <a:lnTo>
                    <a:pt x="86" y="121"/>
                  </a:lnTo>
                  <a:lnTo>
                    <a:pt x="62" y="99"/>
                  </a:lnTo>
                  <a:lnTo>
                    <a:pt x="34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5" name="Freeform 147"/>
            <p:cNvSpPr>
              <a:spLocks/>
            </p:cNvSpPr>
            <p:nvPr/>
          </p:nvSpPr>
          <p:spPr bwMode="auto">
            <a:xfrm>
              <a:off x="800" y="3203"/>
              <a:ext cx="183" cy="19"/>
            </a:xfrm>
            <a:custGeom>
              <a:avLst/>
              <a:gdLst>
                <a:gd name="T0" fmla="*/ 0 w 365"/>
                <a:gd name="T1" fmla="*/ 0 h 39"/>
                <a:gd name="T2" fmla="*/ 1 w 365"/>
                <a:gd name="T3" fmla="*/ 0 h 39"/>
                <a:gd name="T4" fmla="*/ 1 w 365"/>
                <a:gd name="T5" fmla="*/ 0 h 39"/>
                <a:gd name="T6" fmla="*/ 1 w 365"/>
                <a:gd name="T7" fmla="*/ 0 h 39"/>
                <a:gd name="T8" fmla="*/ 1 w 365"/>
                <a:gd name="T9" fmla="*/ 0 h 39"/>
                <a:gd name="T10" fmla="*/ 1 w 365"/>
                <a:gd name="T11" fmla="*/ 0 h 39"/>
                <a:gd name="T12" fmla="*/ 1 w 365"/>
                <a:gd name="T13" fmla="*/ 0 h 39"/>
                <a:gd name="T14" fmla="*/ 1 w 365"/>
                <a:gd name="T15" fmla="*/ 0 h 39"/>
                <a:gd name="T16" fmla="*/ 1 w 365"/>
                <a:gd name="T17" fmla="*/ 0 h 39"/>
                <a:gd name="T18" fmla="*/ 1 w 365"/>
                <a:gd name="T19" fmla="*/ 0 h 39"/>
                <a:gd name="T20" fmla="*/ 1 w 365"/>
                <a:gd name="T21" fmla="*/ 0 h 39"/>
                <a:gd name="T22" fmla="*/ 1 w 365"/>
                <a:gd name="T23" fmla="*/ 0 h 39"/>
                <a:gd name="T24" fmla="*/ 1 w 365"/>
                <a:gd name="T25" fmla="*/ 0 h 39"/>
                <a:gd name="T26" fmla="*/ 2 w 365"/>
                <a:gd name="T27" fmla="*/ 0 h 39"/>
                <a:gd name="T28" fmla="*/ 2 w 365"/>
                <a:gd name="T29" fmla="*/ 0 h 39"/>
                <a:gd name="T30" fmla="*/ 2 w 365"/>
                <a:gd name="T31" fmla="*/ 0 h 39"/>
                <a:gd name="T32" fmla="*/ 2 w 365"/>
                <a:gd name="T33" fmla="*/ 0 h 39"/>
                <a:gd name="T34" fmla="*/ 2 w 365"/>
                <a:gd name="T35" fmla="*/ 0 h 39"/>
                <a:gd name="T36" fmla="*/ 2 w 365"/>
                <a:gd name="T37" fmla="*/ 0 h 39"/>
                <a:gd name="T38" fmla="*/ 2 w 365"/>
                <a:gd name="T39" fmla="*/ 0 h 39"/>
                <a:gd name="T40" fmla="*/ 2 w 365"/>
                <a:gd name="T41" fmla="*/ 0 h 39"/>
                <a:gd name="T42" fmla="*/ 2 w 365"/>
                <a:gd name="T43" fmla="*/ 0 h 39"/>
                <a:gd name="T44" fmla="*/ 2 w 365"/>
                <a:gd name="T45" fmla="*/ 0 h 39"/>
                <a:gd name="T46" fmla="*/ 1 w 365"/>
                <a:gd name="T47" fmla="*/ 0 h 39"/>
                <a:gd name="T48" fmla="*/ 1 w 365"/>
                <a:gd name="T49" fmla="*/ 0 h 39"/>
                <a:gd name="T50" fmla="*/ 1 w 365"/>
                <a:gd name="T51" fmla="*/ 0 h 39"/>
                <a:gd name="T52" fmla="*/ 1 w 365"/>
                <a:gd name="T53" fmla="*/ 0 h 39"/>
                <a:gd name="T54" fmla="*/ 1 w 365"/>
                <a:gd name="T55" fmla="*/ 0 h 39"/>
                <a:gd name="T56" fmla="*/ 1 w 365"/>
                <a:gd name="T57" fmla="*/ 0 h 39"/>
                <a:gd name="T58" fmla="*/ 1 w 365"/>
                <a:gd name="T59" fmla="*/ 0 h 39"/>
                <a:gd name="T60" fmla="*/ 1 w 365"/>
                <a:gd name="T61" fmla="*/ 0 h 39"/>
                <a:gd name="T62" fmla="*/ 1 w 365"/>
                <a:gd name="T63" fmla="*/ 0 h 39"/>
                <a:gd name="T64" fmla="*/ 0 w 365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5"/>
                <a:gd name="T100" fmla="*/ 0 h 39"/>
                <a:gd name="T101" fmla="*/ 365 w 365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5" h="39">
                  <a:moveTo>
                    <a:pt x="0" y="36"/>
                  </a:moveTo>
                  <a:lnTo>
                    <a:pt x="2" y="36"/>
                  </a:lnTo>
                  <a:lnTo>
                    <a:pt x="9" y="38"/>
                  </a:lnTo>
                  <a:lnTo>
                    <a:pt x="19" y="38"/>
                  </a:lnTo>
                  <a:lnTo>
                    <a:pt x="33" y="39"/>
                  </a:lnTo>
                  <a:lnTo>
                    <a:pt x="52" y="39"/>
                  </a:lnTo>
                  <a:lnTo>
                    <a:pt x="72" y="39"/>
                  </a:lnTo>
                  <a:lnTo>
                    <a:pt x="95" y="39"/>
                  </a:lnTo>
                  <a:lnTo>
                    <a:pt x="121" y="39"/>
                  </a:lnTo>
                  <a:lnTo>
                    <a:pt x="148" y="38"/>
                  </a:lnTo>
                  <a:lnTo>
                    <a:pt x="177" y="35"/>
                  </a:lnTo>
                  <a:lnTo>
                    <a:pt x="207" y="32"/>
                  </a:lnTo>
                  <a:lnTo>
                    <a:pt x="238" y="28"/>
                  </a:lnTo>
                  <a:lnTo>
                    <a:pt x="271" y="23"/>
                  </a:lnTo>
                  <a:lnTo>
                    <a:pt x="302" y="17"/>
                  </a:lnTo>
                  <a:lnTo>
                    <a:pt x="334" y="9"/>
                  </a:lnTo>
                  <a:lnTo>
                    <a:pt x="365" y="0"/>
                  </a:lnTo>
                  <a:lnTo>
                    <a:pt x="362" y="0"/>
                  </a:lnTo>
                  <a:lnTo>
                    <a:pt x="351" y="2"/>
                  </a:lnTo>
                  <a:lnTo>
                    <a:pt x="334" y="4"/>
                  </a:lnTo>
                  <a:lnTo>
                    <a:pt x="313" y="6"/>
                  </a:lnTo>
                  <a:lnTo>
                    <a:pt x="287" y="10"/>
                  </a:lnTo>
                  <a:lnTo>
                    <a:pt x="258" y="13"/>
                  </a:lnTo>
                  <a:lnTo>
                    <a:pt x="227" y="18"/>
                  </a:lnTo>
                  <a:lnTo>
                    <a:pt x="195" y="21"/>
                  </a:lnTo>
                  <a:lnTo>
                    <a:pt x="162" y="25"/>
                  </a:lnTo>
                  <a:lnTo>
                    <a:pt x="130" y="28"/>
                  </a:lnTo>
                  <a:lnTo>
                    <a:pt x="99" y="32"/>
                  </a:lnTo>
                  <a:lnTo>
                    <a:pt x="71" y="34"/>
                  </a:lnTo>
                  <a:lnTo>
                    <a:pt x="46" y="36"/>
                  </a:lnTo>
                  <a:lnTo>
                    <a:pt x="25" y="38"/>
                  </a:lnTo>
                  <a:lnTo>
                    <a:pt x="9" y="3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6" name="Freeform 148"/>
            <p:cNvSpPr>
              <a:spLocks/>
            </p:cNvSpPr>
            <p:nvPr/>
          </p:nvSpPr>
          <p:spPr bwMode="auto">
            <a:xfrm>
              <a:off x="702" y="3141"/>
              <a:ext cx="88" cy="27"/>
            </a:xfrm>
            <a:custGeom>
              <a:avLst/>
              <a:gdLst>
                <a:gd name="T0" fmla="*/ 1 w 176"/>
                <a:gd name="T1" fmla="*/ 1 h 54"/>
                <a:gd name="T2" fmla="*/ 1 w 176"/>
                <a:gd name="T3" fmla="*/ 1 h 54"/>
                <a:gd name="T4" fmla="*/ 1 w 176"/>
                <a:gd name="T5" fmla="*/ 1 h 54"/>
                <a:gd name="T6" fmla="*/ 1 w 176"/>
                <a:gd name="T7" fmla="*/ 1 h 54"/>
                <a:gd name="T8" fmla="*/ 1 w 176"/>
                <a:gd name="T9" fmla="*/ 1 h 54"/>
                <a:gd name="T10" fmla="*/ 1 w 176"/>
                <a:gd name="T11" fmla="*/ 1 h 54"/>
                <a:gd name="T12" fmla="*/ 0 w 176"/>
                <a:gd name="T13" fmla="*/ 1 h 54"/>
                <a:gd name="T14" fmla="*/ 0 w 176"/>
                <a:gd name="T15" fmla="*/ 1 h 54"/>
                <a:gd name="T16" fmla="*/ 1 w 176"/>
                <a:gd name="T17" fmla="*/ 1 h 54"/>
                <a:gd name="T18" fmla="*/ 1 w 176"/>
                <a:gd name="T19" fmla="*/ 1 h 54"/>
                <a:gd name="T20" fmla="*/ 1 w 176"/>
                <a:gd name="T21" fmla="*/ 1 h 54"/>
                <a:gd name="T22" fmla="*/ 1 w 176"/>
                <a:gd name="T23" fmla="*/ 1 h 54"/>
                <a:gd name="T24" fmla="*/ 1 w 176"/>
                <a:gd name="T25" fmla="*/ 1 h 54"/>
                <a:gd name="T26" fmla="*/ 1 w 176"/>
                <a:gd name="T27" fmla="*/ 0 h 54"/>
                <a:gd name="T28" fmla="*/ 1 w 176"/>
                <a:gd name="T29" fmla="*/ 0 h 54"/>
                <a:gd name="T30" fmla="*/ 1 w 176"/>
                <a:gd name="T31" fmla="*/ 1 h 54"/>
                <a:gd name="T32" fmla="*/ 1 w 176"/>
                <a:gd name="T33" fmla="*/ 1 h 54"/>
                <a:gd name="T34" fmla="*/ 1 w 176"/>
                <a:gd name="T35" fmla="*/ 1 h 54"/>
                <a:gd name="T36" fmla="*/ 1 w 176"/>
                <a:gd name="T37" fmla="*/ 1 h 54"/>
                <a:gd name="T38" fmla="*/ 1 w 176"/>
                <a:gd name="T39" fmla="*/ 1 h 54"/>
                <a:gd name="T40" fmla="*/ 1 w 176"/>
                <a:gd name="T41" fmla="*/ 1 h 54"/>
                <a:gd name="T42" fmla="*/ 1 w 176"/>
                <a:gd name="T43" fmla="*/ 1 h 54"/>
                <a:gd name="T44" fmla="*/ 1 w 176"/>
                <a:gd name="T45" fmla="*/ 1 h 54"/>
                <a:gd name="T46" fmla="*/ 1 w 176"/>
                <a:gd name="T47" fmla="*/ 1 h 54"/>
                <a:gd name="T48" fmla="*/ 1 w 176"/>
                <a:gd name="T49" fmla="*/ 1 h 54"/>
                <a:gd name="T50" fmla="*/ 1 w 176"/>
                <a:gd name="T51" fmla="*/ 1 h 54"/>
                <a:gd name="T52" fmla="*/ 1 w 176"/>
                <a:gd name="T53" fmla="*/ 1 h 54"/>
                <a:gd name="T54" fmla="*/ 1 w 176"/>
                <a:gd name="T55" fmla="*/ 1 h 54"/>
                <a:gd name="T56" fmla="*/ 1 w 176"/>
                <a:gd name="T57" fmla="*/ 1 h 54"/>
                <a:gd name="T58" fmla="*/ 1 w 176"/>
                <a:gd name="T59" fmla="*/ 1 h 54"/>
                <a:gd name="T60" fmla="*/ 1 w 176"/>
                <a:gd name="T61" fmla="*/ 1 h 54"/>
                <a:gd name="T62" fmla="*/ 1 w 176"/>
                <a:gd name="T63" fmla="*/ 1 h 54"/>
                <a:gd name="T64" fmla="*/ 1 w 176"/>
                <a:gd name="T65" fmla="*/ 1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6"/>
                <a:gd name="T100" fmla="*/ 0 h 54"/>
                <a:gd name="T101" fmla="*/ 176 w 176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6" h="54">
                  <a:moveTo>
                    <a:pt x="14" y="54"/>
                  </a:moveTo>
                  <a:lnTo>
                    <a:pt x="13" y="53"/>
                  </a:lnTo>
                  <a:lnTo>
                    <a:pt x="10" y="51"/>
                  </a:lnTo>
                  <a:lnTo>
                    <a:pt x="8" y="47"/>
                  </a:lnTo>
                  <a:lnTo>
                    <a:pt x="5" y="42"/>
                  </a:lnTo>
                  <a:lnTo>
                    <a:pt x="1" y="37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3"/>
                  </a:lnTo>
                  <a:lnTo>
                    <a:pt x="16" y="7"/>
                  </a:lnTo>
                  <a:lnTo>
                    <a:pt x="29" y="4"/>
                  </a:lnTo>
                  <a:lnTo>
                    <a:pt x="46" y="1"/>
                  </a:lnTo>
                  <a:lnTo>
                    <a:pt x="69" y="0"/>
                  </a:lnTo>
                  <a:lnTo>
                    <a:pt x="98" y="0"/>
                  </a:lnTo>
                  <a:lnTo>
                    <a:pt x="134" y="4"/>
                  </a:lnTo>
                  <a:lnTo>
                    <a:pt x="176" y="9"/>
                  </a:lnTo>
                  <a:lnTo>
                    <a:pt x="174" y="9"/>
                  </a:lnTo>
                  <a:lnTo>
                    <a:pt x="168" y="9"/>
                  </a:lnTo>
                  <a:lnTo>
                    <a:pt x="158" y="9"/>
                  </a:lnTo>
                  <a:lnTo>
                    <a:pt x="145" y="9"/>
                  </a:lnTo>
                  <a:lnTo>
                    <a:pt x="131" y="9"/>
                  </a:lnTo>
                  <a:lnTo>
                    <a:pt x="115" y="11"/>
                  </a:lnTo>
                  <a:lnTo>
                    <a:pt x="98" y="12"/>
                  </a:lnTo>
                  <a:lnTo>
                    <a:pt x="82" y="13"/>
                  </a:lnTo>
                  <a:lnTo>
                    <a:pt x="64" y="15"/>
                  </a:lnTo>
                  <a:lnTo>
                    <a:pt x="49" y="19"/>
                  </a:lnTo>
                  <a:lnTo>
                    <a:pt x="36" y="22"/>
                  </a:lnTo>
                  <a:lnTo>
                    <a:pt x="24" y="27"/>
                  </a:lnTo>
                  <a:lnTo>
                    <a:pt x="15" y="31"/>
                  </a:lnTo>
                  <a:lnTo>
                    <a:pt x="10" y="38"/>
                  </a:lnTo>
                  <a:lnTo>
                    <a:pt x="9" y="45"/>
                  </a:lnTo>
                  <a:lnTo>
                    <a:pt x="1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7" name="Freeform 149"/>
            <p:cNvSpPr>
              <a:spLocks/>
            </p:cNvSpPr>
            <p:nvPr/>
          </p:nvSpPr>
          <p:spPr bwMode="auto">
            <a:xfrm>
              <a:off x="995" y="3162"/>
              <a:ext cx="58" cy="49"/>
            </a:xfrm>
            <a:custGeom>
              <a:avLst/>
              <a:gdLst>
                <a:gd name="T0" fmla="*/ 0 w 115"/>
                <a:gd name="T1" fmla="*/ 0 h 99"/>
                <a:gd name="T2" fmla="*/ 1 w 115"/>
                <a:gd name="T3" fmla="*/ 0 h 99"/>
                <a:gd name="T4" fmla="*/ 1 w 115"/>
                <a:gd name="T5" fmla="*/ 0 h 99"/>
                <a:gd name="T6" fmla="*/ 1 w 115"/>
                <a:gd name="T7" fmla="*/ 0 h 99"/>
                <a:gd name="T8" fmla="*/ 1 w 115"/>
                <a:gd name="T9" fmla="*/ 0 h 99"/>
                <a:gd name="T10" fmla="*/ 1 w 115"/>
                <a:gd name="T11" fmla="*/ 0 h 99"/>
                <a:gd name="T12" fmla="*/ 1 w 115"/>
                <a:gd name="T13" fmla="*/ 0 h 99"/>
                <a:gd name="T14" fmla="*/ 1 w 115"/>
                <a:gd name="T15" fmla="*/ 0 h 99"/>
                <a:gd name="T16" fmla="*/ 1 w 115"/>
                <a:gd name="T17" fmla="*/ 0 h 99"/>
                <a:gd name="T18" fmla="*/ 1 w 115"/>
                <a:gd name="T19" fmla="*/ 0 h 99"/>
                <a:gd name="T20" fmla="*/ 1 w 115"/>
                <a:gd name="T21" fmla="*/ 0 h 99"/>
                <a:gd name="T22" fmla="*/ 1 w 115"/>
                <a:gd name="T23" fmla="*/ 0 h 99"/>
                <a:gd name="T24" fmla="*/ 1 w 115"/>
                <a:gd name="T25" fmla="*/ 0 h 99"/>
                <a:gd name="T26" fmla="*/ 1 w 115"/>
                <a:gd name="T27" fmla="*/ 0 h 99"/>
                <a:gd name="T28" fmla="*/ 1 w 115"/>
                <a:gd name="T29" fmla="*/ 0 h 99"/>
                <a:gd name="T30" fmla="*/ 1 w 115"/>
                <a:gd name="T31" fmla="*/ 0 h 99"/>
                <a:gd name="T32" fmla="*/ 1 w 115"/>
                <a:gd name="T33" fmla="*/ 0 h 99"/>
                <a:gd name="T34" fmla="*/ 1 w 115"/>
                <a:gd name="T35" fmla="*/ 0 h 99"/>
                <a:gd name="T36" fmla="*/ 1 w 115"/>
                <a:gd name="T37" fmla="*/ 0 h 99"/>
                <a:gd name="T38" fmla="*/ 1 w 115"/>
                <a:gd name="T39" fmla="*/ 0 h 99"/>
                <a:gd name="T40" fmla="*/ 1 w 115"/>
                <a:gd name="T41" fmla="*/ 0 h 99"/>
                <a:gd name="T42" fmla="*/ 1 w 115"/>
                <a:gd name="T43" fmla="*/ 0 h 99"/>
                <a:gd name="T44" fmla="*/ 1 w 115"/>
                <a:gd name="T45" fmla="*/ 0 h 99"/>
                <a:gd name="T46" fmla="*/ 1 w 115"/>
                <a:gd name="T47" fmla="*/ 0 h 99"/>
                <a:gd name="T48" fmla="*/ 1 w 115"/>
                <a:gd name="T49" fmla="*/ 0 h 99"/>
                <a:gd name="T50" fmla="*/ 1 w 115"/>
                <a:gd name="T51" fmla="*/ 0 h 99"/>
                <a:gd name="T52" fmla="*/ 1 w 115"/>
                <a:gd name="T53" fmla="*/ 0 h 99"/>
                <a:gd name="T54" fmla="*/ 1 w 115"/>
                <a:gd name="T55" fmla="*/ 0 h 99"/>
                <a:gd name="T56" fmla="*/ 0 w 115"/>
                <a:gd name="T57" fmla="*/ 0 h 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99"/>
                <a:gd name="T89" fmla="*/ 115 w 115"/>
                <a:gd name="T90" fmla="*/ 99 h 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99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9" y="1"/>
                  </a:lnTo>
                  <a:lnTo>
                    <a:pt x="30" y="4"/>
                  </a:lnTo>
                  <a:lnTo>
                    <a:pt x="44" y="10"/>
                  </a:lnTo>
                  <a:lnTo>
                    <a:pt x="57" y="19"/>
                  </a:lnTo>
                  <a:lnTo>
                    <a:pt x="70" y="32"/>
                  </a:lnTo>
                  <a:lnTo>
                    <a:pt x="82" y="49"/>
                  </a:lnTo>
                  <a:lnTo>
                    <a:pt x="84" y="55"/>
                  </a:lnTo>
                  <a:lnTo>
                    <a:pt x="91" y="69"/>
                  </a:lnTo>
                  <a:lnTo>
                    <a:pt x="102" y="86"/>
                  </a:lnTo>
                  <a:lnTo>
                    <a:pt x="115" y="99"/>
                  </a:lnTo>
                  <a:lnTo>
                    <a:pt x="113" y="98"/>
                  </a:lnTo>
                  <a:lnTo>
                    <a:pt x="108" y="94"/>
                  </a:lnTo>
                  <a:lnTo>
                    <a:pt x="100" y="88"/>
                  </a:lnTo>
                  <a:lnTo>
                    <a:pt x="91" y="82"/>
                  </a:lnTo>
                  <a:lnTo>
                    <a:pt x="81" y="73"/>
                  </a:lnTo>
                  <a:lnTo>
                    <a:pt x="72" y="64"/>
                  </a:lnTo>
                  <a:lnTo>
                    <a:pt x="63" y="54"/>
                  </a:lnTo>
                  <a:lnTo>
                    <a:pt x="58" y="45"/>
                  </a:lnTo>
                  <a:lnTo>
                    <a:pt x="57" y="42"/>
                  </a:lnTo>
                  <a:lnTo>
                    <a:pt x="54" y="38"/>
                  </a:lnTo>
                  <a:lnTo>
                    <a:pt x="51" y="31"/>
                  </a:lnTo>
                  <a:lnTo>
                    <a:pt x="45" y="22"/>
                  </a:lnTo>
                  <a:lnTo>
                    <a:pt x="37" y="14"/>
                  </a:lnTo>
                  <a:lnTo>
                    <a:pt x="27" y="7"/>
                  </a:lnTo>
                  <a:lnTo>
                    <a:pt x="1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8" name="Freeform 150"/>
            <p:cNvSpPr>
              <a:spLocks/>
            </p:cNvSpPr>
            <p:nvPr/>
          </p:nvSpPr>
          <p:spPr bwMode="auto">
            <a:xfrm>
              <a:off x="994" y="3197"/>
              <a:ext cx="42" cy="20"/>
            </a:xfrm>
            <a:custGeom>
              <a:avLst/>
              <a:gdLst>
                <a:gd name="T0" fmla="*/ 1 w 84"/>
                <a:gd name="T1" fmla="*/ 0 h 40"/>
                <a:gd name="T2" fmla="*/ 1 w 84"/>
                <a:gd name="T3" fmla="*/ 1 h 40"/>
                <a:gd name="T4" fmla="*/ 1 w 84"/>
                <a:gd name="T5" fmla="*/ 1 h 40"/>
                <a:gd name="T6" fmla="*/ 1 w 84"/>
                <a:gd name="T7" fmla="*/ 1 h 40"/>
                <a:gd name="T8" fmla="*/ 1 w 84"/>
                <a:gd name="T9" fmla="*/ 1 h 40"/>
                <a:gd name="T10" fmla="*/ 1 w 84"/>
                <a:gd name="T11" fmla="*/ 1 h 40"/>
                <a:gd name="T12" fmla="*/ 1 w 84"/>
                <a:gd name="T13" fmla="*/ 1 h 40"/>
                <a:gd name="T14" fmla="*/ 1 w 84"/>
                <a:gd name="T15" fmla="*/ 1 h 40"/>
                <a:gd name="T16" fmla="*/ 1 w 84"/>
                <a:gd name="T17" fmla="*/ 1 h 40"/>
                <a:gd name="T18" fmla="*/ 1 w 84"/>
                <a:gd name="T19" fmla="*/ 1 h 40"/>
                <a:gd name="T20" fmla="*/ 1 w 84"/>
                <a:gd name="T21" fmla="*/ 1 h 40"/>
                <a:gd name="T22" fmla="*/ 1 w 84"/>
                <a:gd name="T23" fmla="*/ 1 h 40"/>
                <a:gd name="T24" fmla="*/ 1 w 84"/>
                <a:gd name="T25" fmla="*/ 1 h 40"/>
                <a:gd name="T26" fmla="*/ 1 w 84"/>
                <a:gd name="T27" fmla="*/ 1 h 40"/>
                <a:gd name="T28" fmla="*/ 1 w 84"/>
                <a:gd name="T29" fmla="*/ 1 h 40"/>
                <a:gd name="T30" fmla="*/ 0 w 84"/>
                <a:gd name="T31" fmla="*/ 1 h 40"/>
                <a:gd name="T32" fmla="*/ 1 w 8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40"/>
                <a:gd name="T53" fmla="*/ 84 w 84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40">
                  <a:moveTo>
                    <a:pt x="2" y="0"/>
                  </a:moveTo>
                  <a:lnTo>
                    <a:pt x="2" y="2"/>
                  </a:lnTo>
                  <a:lnTo>
                    <a:pt x="3" y="6"/>
                  </a:lnTo>
                  <a:lnTo>
                    <a:pt x="6" y="13"/>
                  </a:lnTo>
                  <a:lnTo>
                    <a:pt x="10" y="20"/>
                  </a:lnTo>
                  <a:lnTo>
                    <a:pt x="21" y="28"/>
                  </a:lnTo>
                  <a:lnTo>
                    <a:pt x="34" y="35"/>
                  </a:lnTo>
                  <a:lnTo>
                    <a:pt x="55" y="38"/>
                  </a:lnTo>
                  <a:lnTo>
                    <a:pt x="84" y="40"/>
                  </a:lnTo>
                  <a:lnTo>
                    <a:pt x="79" y="40"/>
                  </a:lnTo>
                  <a:lnTo>
                    <a:pt x="68" y="40"/>
                  </a:lnTo>
                  <a:lnTo>
                    <a:pt x="53" y="39"/>
                  </a:lnTo>
                  <a:lnTo>
                    <a:pt x="36" y="37"/>
                  </a:lnTo>
                  <a:lnTo>
                    <a:pt x="19" y="32"/>
                  </a:lnTo>
                  <a:lnTo>
                    <a:pt x="7" y="25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299" name="Freeform 151"/>
            <p:cNvSpPr>
              <a:spLocks/>
            </p:cNvSpPr>
            <p:nvPr/>
          </p:nvSpPr>
          <p:spPr bwMode="auto">
            <a:xfrm>
              <a:off x="489" y="3100"/>
              <a:ext cx="106" cy="130"/>
            </a:xfrm>
            <a:custGeom>
              <a:avLst/>
              <a:gdLst>
                <a:gd name="T0" fmla="*/ 0 w 212"/>
                <a:gd name="T1" fmla="*/ 0 h 261"/>
                <a:gd name="T2" fmla="*/ 1 w 212"/>
                <a:gd name="T3" fmla="*/ 0 h 261"/>
                <a:gd name="T4" fmla="*/ 1 w 212"/>
                <a:gd name="T5" fmla="*/ 0 h 261"/>
                <a:gd name="T6" fmla="*/ 1 w 212"/>
                <a:gd name="T7" fmla="*/ 0 h 261"/>
                <a:gd name="T8" fmla="*/ 1 w 212"/>
                <a:gd name="T9" fmla="*/ 0 h 261"/>
                <a:gd name="T10" fmla="*/ 1 w 212"/>
                <a:gd name="T11" fmla="*/ 0 h 261"/>
                <a:gd name="T12" fmla="*/ 1 w 212"/>
                <a:gd name="T13" fmla="*/ 0 h 261"/>
                <a:gd name="T14" fmla="*/ 1 w 212"/>
                <a:gd name="T15" fmla="*/ 0 h 261"/>
                <a:gd name="T16" fmla="*/ 1 w 212"/>
                <a:gd name="T17" fmla="*/ 0 h 261"/>
                <a:gd name="T18" fmla="*/ 1 w 212"/>
                <a:gd name="T19" fmla="*/ 0 h 261"/>
                <a:gd name="T20" fmla="*/ 1 w 212"/>
                <a:gd name="T21" fmla="*/ 0 h 261"/>
                <a:gd name="T22" fmla="*/ 1 w 212"/>
                <a:gd name="T23" fmla="*/ 0 h 261"/>
                <a:gd name="T24" fmla="*/ 1 w 212"/>
                <a:gd name="T25" fmla="*/ 0 h 261"/>
                <a:gd name="T26" fmla="*/ 1 w 212"/>
                <a:gd name="T27" fmla="*/ 0 h 261"/>
                <a:gd name="T28" fmla="*/ 1 w 212"/>
                <a:gd name="T29" fmla="*/ 0 h 261"/>
                <a:gd name="T30" fmla="*/ 1 w 212"/>
                <a:gd name="T31" fmla="*/ 0 h 261"/>
                <a:gd name="T32" fmla="*/ 1 w 212"/>
                <a:gd name="T33" fmla="*/ 1 h 261"/>
                <a:gd name="T34" fmla="*/ 1 w 212"/>
                <a:gd name="T35" fmla="*/ 1 h 261"/>
                <a:gd name="T36" fmla="*/ 1 w 212"/>
                <a:gd name="T37" fmla="*/ 1 h 261"/>
                <a:gd name="T38" fmla="*/ 1 w 212"/>
                <a:gd name="T39" fmla="*/ 0 h 261"/>
                <a:gd name="T40" fmla="*/ 1 w 212"/>
                <a:gd name="T41" fmla="*/ 0 h 261"/>
                <a:gd name="T42" fmla="*/ 1 w 212"/>
                <a:gd name="T43" fmla="*/ 0 h 261"/>
                <a:gd name="T44" fmla="*/ 1 w 212"/>
                <a:gd name="T45" fmla="*/ 0 h 261"/>
                <a:gd name="T46" fmla="*/ 1 w 212"/>
                <a:gd name="T47" fmla="*/ 0 h 261"/>
                <a:gd name="T48" fmla="*/ 1 w 212"/>
                <a:gd name="T49" fmla="*/ 0 h 261"/>
                <a:gd name="T50" fmla="*/ 1 w 212"/>
                <a:gd name="T51" fmla="*/ 0 h 261"/>
                <a:gd name="T52" fmla="*/ 1 w 212"/>
                <a:gd name="T53" fmla="*/ 0 h 261"/>
                <a:gd name="T54" fmla="*/ 1 w 212"/>
                <a:gd name="T55" fmla="*/ 0 h 261"/>
                <a:gd name="T56" fmla="*/ 1 w 212"/>
                <a:gd name="T57" fmla="*/ 0 h 261"/>
                <a:gd name="T58" fmla="*/ 1 w 212"/>
                <a:gd name="T59" fmla="*/ 0 h 261"/>
                <a:gd name="T60" fmla="*/ 1 w 212"/>
                <a:gd name="T61" fmla="*/ 0 h 261"/>
                <a:gd name="T62" fmla="*/ 1 w 212"/>
                <a:gd name="T63" fmla="*/ 0 h 261"/>
                <a:gd name="T64" fmla="*/ 0 w 212"/>
                <a:gd name="T65" fmla="*/ 0 h 2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2"/>
                <a:gd name="T100" fmla="*/ 0 h 261"/>
                <a:gd name="T101" fmla="*/ 212 w 212"/>
                <a:gd name="T102" fmla="*/ 261 h 2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2" h="261">
                  <a:moveTo>
                    <a:pt x="0" y="0"/>
                  </a:moveTo>
                  <a:lnTo>
                    <a:pt x="1" y="0"/>
                  </a:lnTo>
                  <a:lnTo>
                    <a:pt x="3" y="5"/>
                  </a:lnTo>
                  <a:lnTo>
                    <a:pt x="7" y="13"/>
                  </a:lnTo>
                  <a:lnTo>
                    <a:pt x="13" y="25"/>
                  </a:lnTo>
                  <a:lnTo>
                    <a:pt x="20" y="38"/>
                  </a:lnTo>
                  <a:lnTo>
                    <a:pt x="29" y="56"/>
                  </a:lnTo>
                  <a:lnTo>
                    <a:pt x="39" y="74"/>
                  </a:lnTo>
                  <a:lnTo>
                    <a:pt x="52" y="94"/>
                  </a:lnTo>
                  <a:lnTo>
                    <a:pt x="66" y="116"/>
                  </a:lnTo>
                  <a:lnTo>
                    <a:pt x="82" y="138"/>
                  </a:lnTo>
                  <a:lnTo>
                    <a:pt x="99" y="159"/>
                  </a:lnTo>
                  <a:lnTo>
                    <a:pt x="119" y="181"/>
                  </a:lnTo>
                  <a:lnTo>
                    <a:pt x="139" y="203"/>
                  </a:lnTo>
                  <a:lnTo>
                    <a:pt x="161" y="224"/>
                  </a:lnTo>
                  <a:lnTo>
                    <a:pt x="185" y="244"/>
                  </a:lnTo>
                  <a:lnTo>
                    <a:pt x="212" y="261"/>
                  </a:lnTo>
                  <a:lnTo>
                    <a:pt x="210" y="260"/>
                  </a:lnTo>
                  <a:lnTo>
                    <a:pt x="204" y="257"/>
                  </a:lnTo>
                  <a:lnTo>
                    <a:pt x="193" y="253"/>
                  </a:lnTo>
                  <a:lnTo>
                    <a:pt x="181" y="246"/>
                  </a:lnTo>
                  <a:lnTo>
                    <a:pt x="166" y="237"/>
                  </a:lnTo>
                  <a:lnTo>
                    <a:pt x="149" y="226"/>
                  </a:lnTo>
                  <a:lnTo>
                    <a:pt x="130" y="212"/>
                  </a:lnTo>
                  <a:lnTo>
                    <a:pt x="112" y="197"/>
                  </a:lnTo>
                  <a:lnTo>
                    <a:pt x="92" y="181"/>
                  </a:lnTo>
                  <a:lnTo>
                    <a:pt x="74" y="162"/>
                  </a:lnTo>
                  <a:lnTo>
                    <a:pt x="55" y="141"/>
                  </a:lnTo>
                  <a:lnTo>
                    <a:pt x="39" y="117"/>
                  </a:lnTo>
                  <a:lnTo>
                    <a:pt x="25" y="91"/>
                  </a:lnTo>
                  <a:lnTo>
                    <a:pt x="14" y="63"/>
                  </a:lnTo>
                  <a:lnTo>
                    <a:pt x="5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0" name="Freeform 152"/>
            <p:cNvSpPr>
              <a:spLocks/>
            </p:cNvSpPr>
            <p:nvPr/>
          </p:nvSpPr>
          <p:spPr bwMode="auto">
            <a:xfrm>
              <a:off x="548" y="3150"/>
              <a:ext cx="128" cy="45"/>
            </a:xfrm>
            <a:custGeom>
              <a:avLst/>
              <a:gdLst>
                <a:gd name="T0" fmla="*/ 0 w 257"/>
                <a:gd name="T1" fmla="*/ 0 h 89"/>
                <a:gd name="T2" fmla="*/ 0 w 257"/>
                <a:gd name="T3" fmla="*/ 1 h 89"/>
                <a:gd name="T4" fmla="*/ 0 w 257"/>
                <a:gd name="T5" fmla="*/ 1 h 89"/>
                <a:gd name="T6" fmla="*/ 0 w 257"/>
                <a:gd name="T7" fmla="*/ 1 h 89"/>
                <a:gd name="T8" fmla="*/ 0 w 257"/>
                <a:gd name="T9" fmla="*/ 1 h 89"/>
                <a:gd name="T10" fmla="*/ 0 w 257"/>
                <a:gd name="T11" fmla="*/ 1 h 89"/>
                <a:gd name="T12" fmla="*/ 0 w 257"/>
                <a:gd name="T13" fmla="*/ 1 h 89"/>
                <a:gd name="T14" fmla="*/ 0 w 257"/>
                <a:gd name="T15" fmla="*/ 1 h 89"/>
                <a:gd name="T16" fmla="*/ 0 w 257"/>
                <a:gd name="T17" fmla="*/ 1 h 89"/>
                <a:gd name="T18" fmla="*/ 0 w 257"/>
                <a:gd name="T19" fmla="*/ 1 h 89"/>
                <a:gd name="T20" fmla="*/ 0 w 257"/>
                <a:gd name="T21" fmla="*/ 1 h 89"/>
                <a:gd name="T22" fmla="*/ 0 w 257"/>
                <a:gd name="T23" fmla="*/ 1 h 89"/>
                <a:gd name="T24" fmla="*/ 0 w 257"/>
                <a:gd name="T25" fmla="*/ 1 h 89"/>
                <a:gd name="T26" fmla="*/ 0 w 257"/>
                <a:gd name="T27" fmla="*/ 1 h 89"/>
                <a:gd name="T28" fmla="*/ 0 w 257"/>
                <a:gd name="T29" fmla="*/ 1 h 89"/>
                <a:gd name="T30" fmla="*/ 0 w 257"/>
                <a:gd name="T31" fmla="*/ 1 h 89"/>
                <a:gd name="T32" fmla="*/ 1 w 257"/>
                <a:gd name="T33" fmla="*/ 1 h 89"/>
                <a:gd name="T34" fmla="*/ 1 w 257"/>
                <a:gd name="T35" fmla="*/ 1 h 89"/>
                <a:gd name="T36" fmla="*/ 0 w 257"/>
                <a:gd name="T37" fmla="*/ 1 h 89"/>
                <a:gd name="T38" fmla="*/ 0 w 257"/>
                <a:gd name="T39" fmla="*/ 1 h 89"/>
                <a:gd name="T40" fmla="*/ 0 w 257"/>
                <a:gd name="T41" fmla="*/ 1 h 89"/>
                <a:gd name="T42" fmla="*/ 0 w 257"/>
                <a:gd name="T43" fmla="*/ 1 h 89"/>
                <a:gd name="T44" fmla="*/ 0 w 257"/>
                <a:gd name="T45" fmla="*/ 1 h 89"/>
                <a:gd name="T46" fmla="*/ 0 w 257"/>
                <a:gd name="T47" fmla="*/ 1 h 89"/>
                <a:gd name="T48" fmla="*/ 0 w 257"/>
                <a:gd name="T49" fmla="*/ 1 h 89"/>
                <a:gd name="T50" fmla="*/ 0 w 257"/>
                <a:gd name="T51" fmla="*/ 1 h 89"/>
                <a:gd name="T52" fmla="*/ 0 w 257"/>
                <a:gd name="T53" fmla="*/ 1 h 89"/>
                <a:gd name="T54" fmla="*/ 0 w 257"/>
                <a:gd name="T55" fmla="*/ 1 h 89"/>
                <a:gd name="T56" fmla="*/ 0 w 257"/>
                <a:gd name="T57" fmla="*/ 1 h 89"/>
                <a:gd name="T58" fmla="*/ 0 w 257"/>
                <a:gd name="T59" fmla="*/ 1 h 89"/>
                <a:gd name="T60" fmla="*/ 0 w 257"/>
                <a:gd name="T61" fmla="*/ 1 h 89"/>
                <a:gd name="T62" fmla="*/ 0 w 257"/>
                <a:gd name="T63" fmla="*/ 1 h 89"/>
                <a:gd name="T64" fmla="*/ 0 w 257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7"/>
                <a:gd name="T100" fmla="*/ 0 h 89"/>
                <a:gd name="T101" fmla="*/ 257 w 257"/>
                <a:gd name="T102" fmla="*/ 89 h 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7" h="89">
                  <a:moveTo>
                    <a:pt x="0" y="0"/>
                  </a:moveTo>
                  <a:lnTo>
                    <a:pt x="1" y="1"/>
                  </a:lnTo>
                  <a:lnTo>
                    <a:pt x="4" y="4"/>
                  </a:lnTo>
                  <a:lnTo>
                    <a:pt x="8" y="9"/>
                  </a:lnTo>
                  <a:lnTo>
                    <a:pt x="15" y="16"/>
                  </a:lnTo>
                  <a:lnTo>
                    <a:pt x="23" y="24"/>
                  </a:lnTo>
                  <a:lnTo>
                    <a:pt x="34" y="32"/>
                  </a:lnTo>
                  <a:lnTo>
                    <a:pt x="46" y="41"/>
                  </a:lnTo>
                  <a:lnTo>
                    <a:pt x="61" y="50"/>
                  </a:lnTo>
                  <a:lnTo>
                    <a:pt x="77" y="58"/>
                  </a:lnTo>
                  <a:lnTo>
                    <a:pt x="96" y="68"/>
                  </a:lnTo>
                  <a:lnTo>
                    <a:pt x="118" y="74"/>
                  </a:lnTo>
                  <a:lnTo>
                    <a:pt x="141" y="81"/>
                  </a:lnTo>
                  <a:lnTo>
                    <a:pt x="166" y="86"/>
                  </a:lnTo>
                  <a:lnTo>
                    <a:pt x="194" y="89"/>
                  </a:lnTo>
                  <a:lnTo>
                    <a:pt x="225" y="89"/>
                  </a:lnTo>
                  <a:lnTo>
                    <a:pt x="257" y="88"/>
                  </a:lnTo>
                  <a:lnTo>
                    <a:pt x="256" y="88"/>
                  </a:lnTo>
                  <a:lnTo>
                    <a:pt x="250" y="88"/>
                  </a:lnTo>
                  <a:lnTo>
                    <a:pt x="242" y="87"/>
                  </a:lnTo>
                  <a:lnTo>
                    <a:pt x="232" y="86"/>
                  </a:lnTo>
                  <a:lnTo>
                    <a:pt x="219" y="85"/>
                  </a:lnTo>
                  <a:lnTo>
                    <a:pt x="204" y="82"/>
                  </a:lnTo>
                  <a:lnTo>
                    <a:pt x="187" y="80"/>
                  </a:lnTo>
                  <a:lnTo>
                    <a:pt x="168" y="76"/>
                  </a:lnTo>
                  <a:lnTo>
                    <a:pt x="149" y="71"/>
                  </a:lnTo>
                  <a:lnTo>
                    <a:pt x="128" y="65"/>
                  </a:lnTo>
                  <a:lnTo>
                    <a:pt x="106" y="58"/>
                  </a:lnTo>
                  <a:lnTo>
                    <a:pt x="86" y="49"/>
                  </a:lnTo>
                  <a:lnTo>
                    <a:pt x="64" y="40"/>
                  </a:lnTo>
                  <a:lnTo>
                    <a:pt x="42" y="28"/>
                  </a:lnTo>
                  <a:lnTo>
                    <a:pt x="21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1" name="Freeform 153"/>
            <p:cNvSpPr>
              <a:spLocks/>
            </p:cNvSpPr>
            <p:nvPr/>
          </p:nvSpPr>
          <p:spPr bwMode="auto">
            <a:xfrm>
              <a:off x="760" y="3227"/>
              <a:ext cx="59" cy="89"/>
            </a:xfrm>
            <a:custGeom>
              <a:avLst/>
              <a:gdLst>
                <a:gd name="T0" fmla="*/ 1 w 118"/>
                <a:gd name="T1" fmla="*/ 0 h 177"/>
                <a:gd name="T2" fmla="*/ 1 w 118"/>
                <a:gd name="T3" fmla="*/ 1 h 177"/>
                <a:gd name="T4" fmla="*/ 1 w 118"/>
                <a:gd name="T5" fmla="*/ 1 h 177"/>
                <a:gd name="T6" fmla="*/ 1 w 118"/>
                <a:gd name="T7" fmla="*/ 1 h 177"/>
                <a:gd name="T8" fmla="*/ 1 w 118"/>
                <a:gd name="T9" fmla="*/ 1 h 177"/>
                <a:gd name="T10" fmla="*/ 1 w 118"/>
                <a:gd name="T11" fmla="*/ 1 h 177"/>
                <a:gd name="T12" fmla="*/ 1 w 118"/>
                <a:gd name="T13" fmla="*/ 1 h 177"/>
                <a:gd name="T14" fmla="*/ 1 w 118"/>
                <a:gd name="T15" fmla="*/ 1 h 177"/>
                <a:gd name="T16" fmla="*/ 1 w 118"/>
                <a:gd name="T17" fmla="*/ 1 h 177"/>
                <a:gd name="T18" fmla="*/ 1 w 118"/>
                <a:gd name="T19" fmla="*/ 1 h 177"/>
                <a:gd name="T20" fmla="*/ 1 w 118"/>
                <a:gd name="T21" fmla="*/ 1 h 177"/>
                <a:gd name="T22" fmla="*/ 1 w 118"/>
                <a:gd name="T23" fmla="*/ 1 h 177"/>
                <a:gd name="T24" fmla="*/ 1 w 118"/>
                <a:gd name="T25" fmla="*/ 1 h 177"/>
                <a:gd name="T26" fmla="*/ 1 w 118"/>
                <a:gd name="T27" fmla="*/ 1 h 177"/>
                <a:gd name="T28" fmla="*/ 1 w 118"/>
                <a:gd name="T29" fmla="*/ 1 h 177"/>
                <a:gd name="T30" fmla="*/ 0 w 118"/>
                <a:gd name="T31" fmla="*/ 1 h 177"/>
                <a:gd name="T32" fmla="*/ 1 w 118"/>
                <a:gd name="T33" fmla="*/ 0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8"/>
                <a:gd name="T52" fmla="*/ 0 h 177"/>
                <a:gd name="T53" fmla="*/ 118 w 118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8" h="177">
                  <a:moveTo>
                    <a:pt x="7" y="0"/>
                  </a:moveTo>
                  <a:lnTo>
                    <a:pt x="7" y="5"/>
                  </a:lnTo>
                  <a:lnTo>
                    <a:pt x="9" y="16"/>
                  </a:lnTo>
                  <a:lnTo>
                    <a:pt x="14" y="33"/>
                  </a:lnTo>
                  <a:lnTo>
                    <a:pt x="23" y="56"/>
                  </a:lnTo>
                  <a:lnTo>
                    <a:pt x="37" y="84"/>
                  </a:lnTo>
                  <a:lnTo>
                    <a:pt x="57" y="114"/>
                  </a:lnTo>
                  <a:lnTo>
                    <a:pt x="83" y="145"/>
                  </a:lnTo>
                  <a:lnTo>
                    <a:pt x="118" y="177"/>
                  </a:lnTo>
                  <a:lnTo>
                    <a:pt x="111" y="175"/>
                  </a:lnTo>
                  <a:lnTo>
                    <a:pt x="95" y="167"/>
                  </a:lnTo>
                  <a:lnTo>
                    <a:pt x="72" y="154"/>
                  </a:lnTo>
                  <a:lnTo>
                    <a:pt x="46" y="136"/>
                  </a:lnTo>
                  <a:lnTo>
                    <a:pt x="23" y="112"/>
                  </a:lnTo>
                  <a:lnTo>
                    <a:pt x="6" y="81"/>
                  </a:lnTo>
                  <a:lnTo>
                    <a:pt x="0" y="4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2" name="Freeform 154"/>
            <p:cNvSpPr>
              <a:spLocks/>
            </p:cNvSpPr>
            <p:nvPr/>
          </p:nvSpPr>
          <p:spPr bwMode="auto">
            <a:xfrm>
              <a:off x="563" y="3215"/>
              <a:ext cx="118" cy="78"/>
            </a:xfrm>
            <a:custGeom>
              <a:avLst/>
              <a:gdLst>
                <a:gd name="T0" fmla="*/ 0 w 236"/>
                <a:gd name="T1" fmla="*/ 0 h 156"/>
                <a:gd name="T2" fmla="*/ 1 w 236"/>
                <a:gd name="T3" fmla="*/ 1 h 156"/>
                <a:gd name="T4" fmla="*/ 1 w 236"/>
                <a:gd name="T5" fmla="*/ 1 h 156"/>
                <a:gd name="T6" fmla="*/ 1 w 236"/>
                <a:gd name="T7" fmla="*/ 1 h 156"/>
                <a:gd name="T8" fmla="*/ 1 w 236"/>
                <a:gd name="T9" fmla="*/ 1 h 156"/>
                <a:gd name="T10" fmla="*/ 1 w 236"/>
                <a:gd name="T11" fmla="*/ 1 h 156"/>
                <a:gd name="T12" fmla="*/ 1 w 236"/>
                <a:gd name="T13" fmla="*/ 1 h 156"/>
                <a:gd name="T14" fmla="*/ 1 w 236"/>
                <a:gd name="T15" fmla="*/ 1 h 156"/>
                <a:gd name="T16" fmla="*/ 1 w 236"/>
                <a:gd name="T17" fmla="*/ 1 h 156"/>
                <a:gd name="T18" fmla="*/ 1 w 236"/>
                <a:gd name="T19" fmla="*/ 1 h 156"/>
                <a:gd name="T20" fmla="*/ 1 w 236"/>
                <a:gd name="T21" fmla="*/ 1 h 156"/>
                <a:gd name="T22" fmla="*/ 1 w 236"/>
                <a:gd name="T23" fmla="*/ 1 h 156"/>
                <a:gd name="T24" fmla="*/ 1 w 236"/>
                <a:gd name="T25" fmla="*/ 1 h 156"/>
                <a:gd name="T26" fmla="*/ 1 w 236"/>
                <a:gd name="T27" fmla="*/ 1 h 156"/>
                <a:gd name="T28" fmla="*/ 1 w 236"/>
                <a:gd name="T29" fmla="*/ 1 h 156"/>
                <a:gd name="T30" fmla="*/ 1 w 236"/>
                <a:gd name="T31" fmla="*/ 1 h 156"/>
                <a:gd name="T32" fmla="*/ 1 w 236"/>
                <a:gd name="T33" fmla="*/ 1 h 156"/>
                <a:gd name="T34" fmla="*/ 1 w 236"/>
                <a:gd name="T35" fmla="*/ 1 h 156"/>
                <a:gd name="T36" fmla="*/ 1 w 236"/>
                <a:gd name="T37" fmla="*/ 1 h 156"/>
                <a:gd name="T38" fmla="*/ 1 w 236"/>
                <a:gd name="T39" fmla="*/ 1 h 156"/>
                <a:gd name="T40" fmla="*/ 1 w 236"/>
                <a:gd name="T41" fmla="*/ 1 h 156"/>
                <a:gd name="T42" fmla="*/ 1 w 236"/>
                <a:gd name="T43" fmla="*/ 1 h 156"/>
                <a:gd name="T44" fmla="*/ 1 w 236"/>
                <a:gd name="T45" fmla="*/ 1 h 156"/>
                <a:gd name="T46" fmla="*/ 1 w 236"/>
                <a:gd name="T47" fmla="*/ 1 h 156"/>
                <a:gd name="T48" fmla="*/ 1 w 236"/>
                <a:gd name="T49" fmla="*/ 1 h 156"/>
                <a:gd name="T50" fmla="*/ 1 w 236"/>
                <a:gd name="T51" fmla="*/ 1 h 156"/>
                <a:gd name="T52" fmla="*/ 1 w 236"/>
                <a:gd name="T53" fmla="*/ 1 h 156"/>
                <a:gd name="T54" fmla="*/ 1 w 236"/>
                <a:gd name="T55" fmla="*/ 1 h 156"/>
                <a:gd name="T56" fmla="*/ 1 w 236"/>
                <a:gd name="T57" fmla="*/ 1 h 156"/>
                <a:gd name="T58" fmla="*/ 1 w 236"/>
                <a:gd name="T59" fmla="*/ 1 h 156"/>
                <a:gd name="T60" fmla="*/ 1 w 236"/>
                <a:gd name="T61" fmla="*/ 1 h 156"/>
                <a:gd name="T62" fmla="*/ 1 w 236"/>
                <a:gd name="T63" fmla="*/ 1 h 156"/>
                <a:gd name="T64" fmla="*/ 0 w 236"/>
                <a:gd name="T65" fmla="*/ 0 h 1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156"/>
                <a:gd name="T101" fmla="*/ 236 w 236"/>
                <a:gd name="T102" fmla="*/ 156 h 1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156">
                  <a:moveTo>
                    <a:pt x="0" y="0"/>
                  </a:moveTo>
                  <a:lnTo>
                    <a:pt x="1" y="1"/>
                  </a:lnTo>
                  <a:lnTo>
                    <a:pt x="3" y="5"/>
                  </a:lnTo>
                  <a:lnTo>
                    <a:pt x="7" y="14"/>
                  </a:lnTo>
                  <a:lnTo>
                    <a:pt x="12" y="23"/>
                  </a:lnTo>
                  <a:lnTo>
                    <a:pt x="19" y="33"/>
                  </a:lnTo>
                  <a:lnTo>
                    <a:pt x="28" y="46"/>
                  </a:lnTo>
                  <a:lnTo>
                    <a:pt x="38" y="60"/>
                  </a:lnTo>
                  <a:lnTo>
                    <a:pt x="51" y="73"/>
                  </a:lnTo>
                  <a:lnTo>
                    <a:pt x="66" y="87"/>
                  </a:lnTo>
                  <a:lnTo>
                    <a:pt x="83" y="101"/>
                  </a:lnTo>
                  <a:lnTo>
                    <a:pt x="102" y="114"/>
                  </a:lnTo>
                  <a:lnTo>
                    <a:pt x="123" y="125"/>
                  </a:lnTo>
                  <a:lnTo>
                    <a:pt x="148" y="136"/>
                  </a:lnTo>
                  <a:lnTo>
                    <a:pt x="174" y="145"/>
                  </a:lnTo>
                  <a:lnTo>
                    <a:pt x="204" y="151"/>
                  </a:lnTo>
                  <a:lnTo>
                    <a:pt x="236" y="154"/>
                  </a:lnTo>
                  <a:lnTo>
                    <a:pt x="234" y="154"/>
                  </a:lnTo>
                  <a:lnTo>
                    <a:pt x="228" y="155"/>
                  </a:lnTo>
                  <a:lnTo>
                    <a:pt x="220" y="156"/>
                  </a:lnTo>
                  <a:lnTo>
                    <a:pt x="208" y="156"/>
                  </a:lnTo>
                  <a:lnTo>
                    <a:pt x="194" y="156"/>
                  </a:lnTo>
                  <a:lnTo>
                    <a:pt x="178" y="155"/>
                  </a:lnTo>
                  <a:lnTo>
                    <a:pt x="160" y="153"/>
                  </a:lnTo>
                  <a:lnTo>
                    <a:pt x="141" y="148"/>
                  </a:lnTo>
                  <a:lnTo>
                    <a:pt x="121" y="141"/>
                  </a:lnTo>
                  <a:lnTo>
                    <a:pt x="102" y="132"/>
                  </a:lnTo>
                  <a:lnTo>
                    <a:pt x="82" y="120"/>
                  </a:lnTo>
                  <a:lnTo>
                    <a:pt x="62" y="105"/>
                  </a:lnTo>
                  <a:lnTo>
                    <a:pt x="45" y="85"/>
                  </a:lnTo>
                  <a:lnTo>
                    <a:pt x="28" y="61"/>
                  </a:lnTo>
                  <a:lnTo>
                    <a:pt x="13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3" name="Freeform 155"/>
            <p:cNvSpPr>
              <a:spLocks/>
            </p:cNvSpPr>
            <p:nvPr/>
          </p:nvSpPr>
          <p:spPr bwMode="auto">
            <a:xfrm>
              <a:off x="612" y="3195"/>
              <a:ext cx="110" cy="30"/>
            </a:xfrm>
            <a:custGeom>
              <a:avLst/>
              <a:gdLst>
                <a:gd name="T0" fmla="*/ 0 w 220"/>
                <a:gd name="T1" fmla="*/ 0 h 61"/>
                <a:gd name="T2" fmla="*/ 1 w 220"/>
                <a:gd name="T3" fmla="*/ 0 h 61"/>
                <a:gd name="T4" fmla="*/ 1 w 220"/>
                <a:gd name="T5" fmla="*/ 0 h 61"/>
                <a:gd name="T6" fmla="*/ 1 w 220"/>
                <a:gd name="T7" fmla="*/ 0 h 61"/>
                <a:gd name="T8" fmla="*/ 1 w 220"/>
                <a:gd name="T9" fmla="*/ 0 h 61"/>
                <a:gd name="T10" fmla="*/ 1 w 220"/>
                <a:gd name="T11" fmla="*/ 0 h 61"/>
                <a:gd name="T12" fmla="*/ 1 w 220"/>
                <a:gd name="T13" fmla="*/ 0 h 61"/>
                <a:gd name="T14" fmla="*/ 1 w 220"/>
                <a:gd name="T15" fmla="*/ 0 h 61"/>
                <a:gd name="T16" fmla="*/ 1 w 220"/>
                <a:gd name="T17" fmla="*/ 0 h 61"/>
                <a:gd name="T18" fmla="*/ 1 w 220"/>
                <a:gd name="T19" fmla="*/ 0 h 61"/>
                <a:gd name="T20" fmla="*/ 1 w 220"/>
                <a:gd name="T21" fmla="*/ 0 h 61"/>
                <a:gd name="T22" fmla="*/ 1 w 220"/>
                <a:gd name="T23" fmla="*/ 0 h 61"/>
                <a:gd name="T24" fmla="*/ 1 w 220"/>
                <a:gd name="T25" fmla="*/ 0 h 61"/>
                <a:gd name="T26" fmla="*/ 1 w 220"/>
                <a:gd name="T27" fmla="*/ 0 h 61"/>
                <a:gd name="T28" fmla="*/ 1 w 220"/>
                <a:gd name="T29" fmla="*/ 0 h 61"/>
                <a:gd name="T30" fmla="*/ 1 w 220"/>
                <a:gd name="T31" fmla="*/ 0 h 61"/>
                <a:gd name="T32" fmla="*/ 1 w 220"/>
                <a:gd name="T33" fmla="*/ 0 h 61"/>
                <a:gd name="T34" fmla="*/ 1 w 220"/>
                <a:gd name="T35" fmla="*/ 0 h 61"/>
                <a:gd name="T36" fmla="*/ 1 w 220"/>
                <a:gd name="T37" fmla="*/ 0 h 61"/>
                <a:gd name="T38" fmla="*/ 1 w 220"/>
                <a:gd name="T39" fmla="*/ 0 h 61"/>
                <a:gd name="T40" fmla="*/ 1 w 220"/>
                <a:gd name="T41" fmla="*/ 0 h 61"/>
                <a:gd name="T42" fmla="*/ 1 w 220"/>
                <a:gd name="T43" fmla="*/ 0 h 61"/>
                <a:gd name="T44" fmla="*/ 1 w 220"/>
                <a:gd name="T45" fmla="*/ 0 h 61"/>
                <a:gd name="T46" fmla="*/ 1 w 220"/>
                <a:gd name="T47" fmla="*/ 0 h 61"/>
                <a:gd name="T48" fmla="*/ 1 w 220"/>
                <a:gd name="T49" fmla="*/ 0 h 61"/>
                <a:gd name="T50" fmla="*/ 1 w 220"/>
                <a:gd name="T51" fmla="*/ 0 h 61"/>
                <a:gd name="T52" fmla="*/ 1 w 220"/>
                <a:gd name="T53" fmla="*/ 0 h 61"/>
                <a:gd name="T54" fmla="*/ 1 w 220"/>
                <a:gd name="T55" fmla="*/ 0 h 61"/>
                <a:gd name="T56" fmla="*/ 1 w 220"/>
                <a:gd name="T57" fmla="*/ 0 h 61"/>
                <a:gd name="T58" fmla="*/ 1 w 220"/>
                <a:gd name="T59" fmla="*/ 0 h 61"/>
                <a:gd name="T60" fmla="*/ 1 w 220"/>
                <a:gd name="T61" fmla="*/ 0 h 61"/>
                <a:gd name="T62" fmla="*/ 1 w 220"/>
                <a:gd name="T63" fmla="*/ 0 h 61"/>
                <a:gd name="T64" fmla="*/ 0 w 220"/>
                <a:gd name="T65" fmla="*/ 0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61"/>
                <a:gd name="T101" fmla="*/ 220 w 220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61">
                  <a:moveTo>
                    <a:pt x="0" y="51"/>
                  </a:moveTo>
                  <a:lnTo>
                    <a:pt x="2" y="51"/>
                  </a:lnTo>
                  <a:lnTo>
                    <a:pt x="8" y="51"/>
                  </a:lnTo>
                  <a:lnTo>
                    <a:pt x="16" y="50"/>
                  </a:lnTo>
                  <a:lnTo>
                    <a:pt x="28" y="50"/>
                  </a:lnTo>
                  <a:lnTo>
                    <a:pt x="42" y="49"/>
                  </a:lnTo>
                  <a:lnTo>
                    <a:pt x="58" y="48"/>
                  </a:lnTo>
                  <a:lnTo>
                    <a:pt x="75" y="45"/>
                  </a:lnTo>
                  <a:lnTo>
                    <a:pt x="93" y="43"/>
                  </a:lnTo>
                  <a:lnTo>
                    <a:pt x="112" y="41"/>
                  </a:lnTo>
                  <a:lnTo>
                    <a:pt x="130" y="36"/>
                  </a:lnTo>
                  <a:lnTo>
                    <a:pt x="149" y="33"/>
                  </a:lnTo>
                  <a:lnTo>
                    <a:pt x="166" y="28"/>
                  </a:lnTo>
                  <a:lnTo>
                    <a:pt x="183" y="22"/>
                  </a:lnTo>
                  <a:lnTo>
                    <a:pt x="197" y="15"/>
                  </a:lnTo>
                  <a:lnTo>
                    <a:pt x="210" y="8"/>
                  </a:lnTo>
                  <a:lnTo>
                    <a:pt x="220" y="0"/>
                  </a:lnTo>
                  <a:lnTo>
                    <a:pt x="219" y="2"/>
                  </a:lnTo>
                  <a:lnTo>
                    <a:pt x="216" y="4"/>
                  </a:lnTo>
                  <a:lnTo>
                    <a:pt x="211" y="8"/>
                  </a:lnTo>
                  <a:lnTo>
                    <a:pt x="204" y="14"/>
                  </a:lnTo>
                  <a:lnTo>
                    <a:pt x="195" y="20"/>
                  </a:lnTo>
                  <a:lnTo>
                    <a:pt x="184" y="27"/>
                  </a:lnTo>
                  <a:lnTo>
                    <a:pt x="172" y="35"/>
                  </a:lnTo>
                  <a:lnTo>
                    <a:pt x="158" y="41"/>
                  </a:lnTo>
                  <a:lnTo>
                    <a:pt x="143" y="48"/>
                  </a:lnTo>
                  <a:lnTo>
                    <a:pt x="126" y="53"/>
                  </a:lnTo>
                  <a:lnTo>
                    <a:pt x="107" y="58"/>
                  </a:lnTo>
                  <a:lnTo>
                    <a:pt x="89" y="60"/>
                  </a:lnTo>
                  <a:lnTo>
                    <a:pt x="68" y="61"/>
                  </a:lnTo>
                  <a:lnTo>
                    <a:pt x="46" y="60"/>
                  </a:lnTo>
                  <a:lnTo>
                    <a:pt x="23" y="5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4" name="Freeform 156"/>
            <p:cNvSpPr>
              <a:spLocks/>
            </p:cNvSpPr>
            <p:nvPr/>
          </p:nvSpPr>
          <p:spPr bwMode="auto">
            <a:xfrm>
              <a:off x="1046" y="3156"/>
              <a:ext cx="177" cy="44"/>
            </a:xfrm>
            <a:custGeom>
              <a:avLst/>
              <a:gdLst>
                <a:gd name="T0" fmla="*/ 0 w 353"/>
                <a:gd name="T1" fmla="*/ 0 h 89"/>
                <a:gd name="T2" fmla="*/ 1 w 353"/>
                <a:gd name="T3" fmla="*/ 0 h 89"/>
                <a:gd name="T4" fmla="*/ 1 w 353"/>
                <a:gd name="T5" fmla="*/ 0 h 89"/>
                <a:gd name="T6" fmla="*/ 1 w 353"/>
                <a:gd name="T7" fmla="*/ 0 h 89"/>
                <a:gd name="T8" fmla="*/ 1 w 353"/>
                <a:gd name="T9" fmla="*/ 0 h 89"/>
                <a:gd name="T10" fmla="*/ 1 w 353"/>
                <a:gd name="T11" fmla="*/ 0 h 89"/>
                <a:gd name="T12" fmla="*/ 1 w 353"/>
                <a:gd name="T13" fmla="*/ 0 h 89"/>
                <a:gd name="T14" fmla="*/ 1 w 353"/>
                <a:gd name="T15" fmla="*/ 0 h 89"/>
                <a:gd name="T16" fmla="*/ 1 w 353"/>
                <a:gd name="T17" fmla="*/ 0 h 89"/>
                <a:gd name="T18" fmla="*/ 1 w 353"/>
                <a:gd name="T19" fmla="*/ 0 h 89"/>
                <a:gd name="T20" fmla="*/ 1 w 353"/>
                <a:gd name="T21" fmla="*/ 0 h 89"/>
                <a:gd name="T22" fmla="*/ 1 w 353"/>
                <a:gd name="T23" fmla="*/ 0 h 89"/>
                <a:gd name="T24" fmla="*/ 2 w 353"/>
                <a:gd name="T25" fmla="*/ 0 h 89"/>
                <a:gd name="T26" fmla="*/ 2 w 353"/>
                <a:gd name="T27" fmla="*/ 0 h 89"/>
                <a:gd name="T28" fmla="*/ 2 w 353"/>
                <a:gd name="T29" fmla="*/ 0 h 89"/>
                <a:gd name="T30" fmla="*/ 2 w 353"/>
                <a:gd name="T31" fmla="*/ 0 h 89"/>
                <a:gd name="T32" fmla="*/ 2 w 353"/>
                <a:gd name="T33" fmla="*/ 0 h 89"/>
                <a:gd name="T34" fmla="*/ 2 w 353"/>
                <a:gd name="T35" fmla="*/ 0 h 89"/>
                <a:gd name="T36" fmla="*/ 2 w 353"/>
                <a:gd name="T37" fmla="*/ 0 h 89"/>
                <a:gd name="T38" fmla="*/ 2 w 353"/>
                <a:gd name="T39" fmla="*/ 0 h 89"/>
                <a:gd name="T40" fmla="*/ 2 w 353"/>
                <a:gd name="T41" fmla="*/ 0 h 89"/>
                <a:gd name="T42" fmla="*/ 2 w 353"/>
                <a:gd name="T43" fmla="*/ 0 h 89"/>
                <a:gd name="T44" fmla="*/ 2 w 353"/>
                <a:gd name="T45" fmla="*/ 0 h 89"/>
                <a:gd name="T46" fmla="*/ 2 w 353"/>
                <a:gd name="T47" fmla="*/ 0 h 89"/>
                <a:gd name="T48" fmla="*/ 2 w 353"/>
                <a:gd name="T49" fmla="*/ 0 h 89"/>
                <a:gd name="T50" fmla="*/ 2 w 353"/>
                <a:gd name="T51" fmla="*/ 0 h 89"/>
                <a:gd name="T52" fmla="*/ 2 w 353"/>
                <a:gd name="T53" fmla="*/ 0 h 89"/>
                <a:gd name="T54" fmla="*/ 1 w 353"/>
                <a:gd name="T55" fmla="*/ 0 h 89"/>
                <a:gd name="T56" fmla="*/ 1 w 353"/>
                <a:gd name="T57" fmla="*/ 0 h 89"/>
                <a:gd name="T58" fmla="*/ 1 w 353"/>
                <a:gd name="T59" fmla="*/ 0 h 89"/>
                <a:gd name="T60" fmla="*/ 1 w 353"/>
                <a:gd name="T61" fmla="*/ 0 h 89"/>
                <a:gd name="T62" fmla="*/ 1 w 353"/>
                <a:gd name="T63" fmla="*/ 0 h 89"/>
                <a:gd name="T64" fmla="*/ 0 w 353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89"/>
                <a:gd name="T101" fmla="*/ 353 w 353"/>
                <a:gd name="T102" fmla="*/ 89 h 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89">
                  <a:moveTo>
                    <a:pt x="0" y="89"/>
                  </a:moveTo>
                  <a:lnTo>
                    <a:pt x="3" y="88"/>
                  </a:lnTo>
                  <a:lnTo>
                    <a:pt x="12" y="83"/>
                  </a:lnTo>
                  <a:lnTo>
                    <a:pt x="27" y="77"/>
                  </a:lnTo>
                  <a:lnTo>
                    <a:pt x="46" y="70"/>
                  </a:lnTo>
                  <a:lnTo>
                    <a:pt x="69" y="61"/>
                  </a:lnTo>
                  <a:lnTo>
                    <a:pt x="95" y="53"/>
                  </a:lnTo>
                  <a:lnTo>
                    <a:pt x="123" y="44"/>
                  </a:lnTo>
                  <a:lnTo>
                    <a:pt x="153" y="35"/>
                  </a:lnTo>
                  <a:lnTo>
                    <a:pt x="184" y="28"/>
                  </a:lnTo>
                  <a:lnTo>
                    <a:pt x="214" y="21"/>
                  </a:lnTo>
                  <a:lnTo>
                    <a:pt x="244" y="17"/>
                  </a:lnTo>
                  <a:lnTo>
                    <a:pt x="271" y="15"/>
                  </a:lnTo>
                  <a:lnTo>
                    <a:pt x="298" y="16"/>
                  </a:lnTo>
                  <a:lnTo>
                    <a:pt x="320" y="21"/>
                  </a:lnTo>
                  <a:lnTo>
                    <a:pt x="339" y="30"/>
                  </a:lnTo>
                  <a:lnTo>
                    <a:pt x="353" y="43"/>
                  </a:lnTo>
                  <a:lnTo>
                    <a:pt x="353" y="42"/>
                  </a:lnTo>
                  <a:lnTo>
                    <a:pt x="352" y="38"/>
                  </a:lnTo>
                  <a:lnTo>
                    <a:pt x="350" y="32"/>
                  </a:lnTo>
                  <a:lnTo>
                    <a:pt x="346" y="27"/>
                  </a:lnTo>
                  <a:lnTo>
                    <a:pt x="340" y="20"/>
                  </a:lnTo>
                  <a:lnTo>
                    <a:pt x="331" y="13"/>
                  </a:lnTo>
                  <a:lnTo>
                    <a:pt x="320" y="7"/>
                  </a:lnTo>
                  <a:lnTo>
                    <a:pt x="305" y="3"/>
                  </a:lnTo>
                  <a:lnTo>
                    <a:pt x="286" y="0"/>
                  </a:lnTo>
                  <a:lnTo>
                    <a:pt x="262" y="0"/>
                  </a:lnTo>
                  <a:lnTo>
                    <a:pt x="233" y="4"/>
                  </a:lnTo>
                  <a:lnTo>
                    <a:pt x="200" y="11"/>
                  </a:lnTo>
                  <a:lnTo>
                    <a:pt x="160" y="22"/>
                  </a:lnTo>
                  <a:lnTo>
                    <a:pt x="114" y="38"/>
                  </a:lnTo>
                  <a:lnTo>
                    <a:pt x="61" y="6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5" name="Freeform 157"/>
            <p:cNvSpPr>
              <a:spLocks/>
            </p:cNvSpPr>
            <p:nvPr/>
          </p:nvSpPr>
          <p:spPr bwMode="auto">
            <a:xfrm>
              <a:off x="814" y="3089"/>
              <a:ext cx="22" cy="33"/>
            </a:xfrm>
            <a:custGeom>
              <a:avLst/>
              <a:gdLst>
                <a:gd name="T0" fmla="*/ 0 w 45"/>
                <a:gd name="T1" fmla="*/ 1 h 66"/>
                <a:gd name="T2" fmla="*/ 0 w 45"/>
                <a:gd name="T3" fmla="*/ 1 h 66"/>
                <a:gd name="T4" fmla="*/ 0 w 45"/>
                <a:gd name="T5" fmla="*/ 1 h 66"/>
                <a:gd name="T6" fmla="*/ 0 w 45"/>
                <a:gd name="T7" fmla="*/ 1 h 66"/>
                <a:gd name="T8" fmla="*/ 0 w 45"/>
                <a:gd name="T9" fmla="*/ 1 h 66"/>
                <a:gd name="T10" fmla="*/ 0 w 45"/>
                <a:gd name="T11" fmla="*/ 1 h 66"/>
                <a:gd name="T12" fmla="*/ 0 w 45"/>
                <a:gd name="T13" fmla="*/ 1 h 66"/>
                <a:gd name="T14" fmla="*/ 0 w 45"/>
                <a:gd name="T15" fmla="*/ 1 h 66"/>
                <a:gd name="T16" fmla="*/ 0 w 45"/>
                <a:gd name="T17" fmla="*/ 1 h 66"/>
                <a:gd name="T18" fmla="*/ 0 w 45"/>
                <a:gd name="T19" fmla="*/ 1 h 66"/>
                <a:gd name="T20" fmla="*/ 0 w 45"/>
                <a:gd name="T21" fmla="*/ 1 h 66"/>
                <a:gd name="T22" fmla="*/ 0 w 45"/>
                <a:gd name="T23" fmla="*/ 1 h 66"/>
                <a:gd name="T24" fmla="*/ 0 w 45"/>
                <a:gd name="T25" fmla="*/ 1 h 66"/>
                <a:gd name="T26" fmla="*/ 0 w 45"/>
                <a:gd name="T27" fmla="*/ 1 h 66"/>
                <a:gd name="T28" fmla="*/ 0 w 45"/>
                <a:gd name="T29" fmla="*/ 0 h 66"/>
                <a:gd name="T30" fmla="*/ 0 w 45"/>
                <a:gd name="T31" fmla="*/ 0 h 66"/>
                <a:gd name="T32" fmla="*/ 0 w 45"/>
                <a:gd name="T33" fmla="*/ 1 h 66"/>
                <a:gd name="T34" fmla="*/ 0 w 45"/>
                <a:gd name="T35" fmla="*/ 1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"/>
                <a:gd name="T55" fmla="*/ 0 h 66"/>
                <a:gd name="T56" fmla="*/ 45 w 45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" h="66">
                  <a:moveTo>
                    <a:pt x="0" y="7"/>
                  </a:moveTo>
                  <a:lnTo>
                    <a:pt x="2" y="13"/>
                  </a:lnTo>
                  <a:lnTo>
                    <a:pt x="5" y="28"/>
                  </a:lnTo>
                  <a:lnTo>
                    <a:pt x="7" y="45"/>
                  </a:lnTo>
                  <a:lnTo>
                    <a:pt x="5" y="61"/>
                  </a:lnTo>
                  <a:lnTo>
                    <a:pt x="38" y="66"/>
                  </a:lnTo>
                  <a:lnTo>
                    <a:pt x="38" y="58"/>
                  </a:lnTo>
                  <a:lnTo>
                    <a:pt x="38" y="40"/>
                  </a:lnTo>
                  <a:lnTo>
                    <a:pt x="40" y="20"/>
                  </a:lnTo>
                  <a:lnTo>
                    <a:pt x="45" y="7"/>
                  </a:lnTo>
                  <a:lnTo>
                    <a:pt x="44" y="6"/>
                  </a:lnTo>
                  <a:lnTo>
                    <a:pt x="41" y="5"/>
                  </a:lnTo>
                  <a:lnTo>
                    <a:pt x="36" y="3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67F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6" name="Freeform 158"/>
            <p:cNvSpPr>
              <a:spLocks/>
            </p:cNvSpPr>
            <p:nvPr/>
          </p:nvSpPr>
          <p:spPr bwMode="auto">
            <a:xfrm>
              <a:off x="787" y="3118"/>
              <a:ext cx="79" cy="200"/>
            </a:xfrm>
            <a:custGeom>
              <a:avLst/>
              <a:gdLst>
                <a:gd name="T0" fmla="*/ 0 w 159"/>
                <a:gd name="T1" fmla="*/ 1 h 400"/>
                <a:gd name="T2" fmla="*/ 0 w 159"/>
                <a:gd name="T3" fmla="*/ 2 h 400"/>
                <a:gd name="T4" fmla="*/ 0 w 159"/>
                <a:gd name="T5" fmla="*/ 2 h 400"/>
                <a:gd name="T6" fmla="*/ 0 w 159"/>
                <a:gd name="T7" fmla="*/ 2 h 400"/>
                <a:gd name="T8" fmla="*/ 0 w 159"/>
                <a:gd name="T9" fmla="*/ 2 h 400"/>
                <a:gd name="T10" fmla="*/ 0 w 159"/>
                <a:gd name="T11" fmla="*/ 2 h 400"/>
                <a:gd name="T12" fmla="*/ 0 w 159"/>
                <a:gd name="T13" fmla="*/ 2 h 400"/>
                <a:gd name="T14" fmla="*/ 0 w 159"/>
                <a:gd name="T15" fmla="*/ 2 h 400"/>
                <a:gd name="T16" fmla="*/ 0 w 159"/>
                <a:gd name="T17" fmla="*/ 2 h 400"/>
                <a:gd name="T18" fmla="*/ 0 w 159"/>
                <a:gd name="T19" fmla="*/ 2 h 400"/>
                <a:gd name="T20" fmla="*/ 0 w 159"/>
                <a:gd name="T21" fmla="*/ 2 h 400"/>
                <a:gd name="T22" fmla="*/ 0 w 159"/>
                <a:gd name="T23" fmla="*/ 2 h 400"/>
                <a:gd name="T24" fmla="*/ 0 w 159"/>
                <a:gd name="T25" fmla="*/ 2 h 400"/>
                <a:gd name="T26" fmla="*/ 0 w 159"/>
                <a:gd name="T27" fmla="*/ 2 h 400"/>
                <a:gd name="T28" fmla="*/ 0 w 159"/>
                <a:gd name="T29" fmla="*/ 2 h 400"/>
                <a:gd name="T30" fmla="*/ 0 w 159"/>
                <a:gd name="T31" fmla="*/ 2 h 400"/>
                <a:gd name="T32" fmla="*/ 0 w 159"/>
                <a:gd name="T33" fmla="*/ 1 h 400"/>
                <a:gd name="T34" fmla="*/ 0 w 159"/>
                <a:gd name="T35" fmla="*/ 1 h 400"/>
                <a:gd name="T36" fmla="*/ 0 w 159"/>
                <a:gd name="T37" fmla="*/ 1 h 400"/>
                <a:gd name="T38" fmla="*/ 0 w 159"/>
                <a:gd name="T39" fmla="*/ 1 h 400"/>
                <a:gd name="T40" fmla="*/ 0 w 159"/>
                <a:gd name="T41" fmla="*/ 1 h 400"/>
                <a:gd name="T42" fmla="*/ 0 w 159"/>
                <a:gd name="T43" fmla="*/ 1 h 400"/>
                <a:gd name="T44" fmla="*/ 0 w 159"/>
                <a:gd name="T45" fmla="*/ 1 h 400"/>
                <a:gd name="T46" fmla="*/ 0 w 159"/>
                <a:gd name="T47" fmla="*/ 1 h 400"/>
                <a:gd name="T48" fmla="*/ 0 w 159"/>
                <a:gd name="T49" fmla="*/ 1 h 400"/>
                <a:gd name="T50" fmla="*/ 0 w 159"/>
                <a:gd name="T51" fmla="*/ 1 h 400"/>
                <a:gd name="T52" fmla="*/ 0 w 159"/>
                <a:gd name="T53" fmla="*/ 1 h 400"/>
                <a:gd name="T54" fmla="*/ 0 w 159"/>
                <a:gd name="T55" fmla="*/ 1 h 400"/>
                <a:gd name="T56" fmla="*/ 0 w 159"/>
                <a:gd name="T57" fmla="*/ 1 h 400"/>
                <a:gd name="T58" fmla="*/ 0 w 159"/>
                <a:gd name="T59" fmla="*/ 1 h 400"/>
                <a:gd name="T60" fmla="*/ 0 w 159"/>
                <a:gd name="T61" fmla="*/ 1 h 400"/>
                <a:gd name="T62" fmla="*/ 0 w 159"/>
                <a:gd name="T63" fmla="*/ 1 h 400"/>
                <a:gd name="T64" fmla="*/ 0 w 159"/>
                <a:gd name="T65" fmla="*/ 0 h 400"/>
                <a:gd name="T66" fmla="*/ 0 w 159"/>
                <a:gd name="T67" fmla="*/ 1 h 400"/>
                <a:gd name="T68" fmla="*/ 0 w 159"/>
                <a:gd name="T69" fmla="*/ 1 h 400"/>
                <a:gd name="T70" fmla="*/ 0 w 159"/>
                <a:gd name="T71" fmla="*/ 1 h 400"/>
                <a:gd name="T72" fmla="*/ 0 w 159"/>
                <a:gd name="T73" fmla="*/ 1 h 400"/>
                <a:gd name="T74" fmla="*/ 0 w 159"/>
                <a:gd name="T75" fmla="*/ 1 h 400"/>
                <a:gd name="T76" fmla="*/ 0 w 159"/>
                <a:gd name="T77" fmla="*/ 1 h 400"/>
                <a:gd name="T78" fmla="*/ 0 w 159"/>
                <a:gd name="T79" fmla="*/ 1 h 400"/>
                <a:gd name="T80" fmla="*/ 0 w 159"/>
                <a:gd name="T81" fmla="*/ 1 h 400"/>
                <a:gd name="T82" fmla="*/ 0 w 159"/>
                <a:gd name="T83" fmla="*/ 1 h 400"/>
                <a:gd name="T84" fmla="*/ 0 w 159"/>
                <a:gd name="T85" fmla="*/ 1 h 400"/>
                <a:gd name="T86" fmla="*/ 0 w 159"/>
                <a:gd name="T87" fmla="*/ 1 h 400"/>
                <a:gd name="T88" fmla="*/ 0 w 159"/>
                <a:gd name="T89" fmla="*/ 1 h 4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9"/>
                <a:gd name="T136" fmla="*/ 0 h 400"/>
                <a:gd name="T137" fmla="*/ 159 w 159"/>
                <a:gd name="T138" fmla="*/ 400 h 4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9" h="400">
                  <a:moveTo>
                    <a:pt x="0" y="206"/>
                  </a:moveTo>
                  <a:lnTo>
                    <a:pt x="11" y="400"/>
                  </a:lnTo>
                  <a:lnTo>
                    <a:pt x="46" y="391"/>
                  </a:lnTo>
                  <a:lnTo>
                    <a:pt x="47" y="392"/>
                  </a:lnTo>
                  <a:lnTo>
                    <a:pt x="51" y="393"/>
                  </a:lnTo>
                  <a:lnTo>
                    <a:pt x="56" y="395"/>
                  </a:lnTo>
                  <a:lnTo>
                    <a:pt x="62" y="398"/>
                  </a:lnTo>
                  <a:lnTo>
                    <a:pt x="71" y="399"/>
                  </a:lnTo>
                  <a:lnTo>
                    <a:pt x="80" y="399"/>
                  </a:lnTo>
                  <a:lnTo>
                    <a:pt x="90" y="396"/>
                  </a:lnTo>
                  <a:lnTo>
                    <a:pt x="100" y="392"/>
                  </a:lnTo>
                  <a:lnTo>
                    <a:pt x="114" y="385"/>
                  </a:lnTo>
                  <a:lnTo>
                    <a:pt x="110" y="388"/>
                  </a:lnTo>
                  <a:lnTo>
                    <a:pt x="106" y="391"/>
                  </a:lnTo>
                  <a:lnTo>
                    <a:pt x="153" y="362"/>
                  </a:lnTo>
                  <a:lnTo>
                    <a:pt x="159" y="198"/>
                  </a:lnTo>
                  <a:lnTo>
                    <a:pt x="156" y="197"/>
                  </a:lnTo>
                  <a:lnTo>
                    <a:pt x="148" y="191"/>
                  </a:lnTo>
                  <a:lnTo>
                    <a:pt x="136" y="182"/>
                  </a:lnTo>
                  <a:lnTo>
                    <a:pt x="122" y="166"/>
                  </a:lnTo>
                  <a:lnTo>
                    <a:pt x="110" y="144"/>
                  </a:lnTo>
                  <a:lnTo>
                    <a:pt x="99" y="113"/>
                  </a:lnTo>
                  <a:lnTo>
                    <a:pt x="92" y="73"/>
                  </a:lnTo>
                  <a:lnTo>
                    <a:pt x="92" y="21"/>
                  </a:lnTo>
                  <a:lnTo>
                    <a:pt x="95" y="20"/>
                  </a:lnTo>
                  <a:lnTo>
                    <a:pt x="99" y="16"/>
                  </a:lnTo>
                  <a:lnTo>
                    <a:pt x="100" y="12"/>
                  </a:lnTo>
                  <a:lnTo>
                    <a:pt x="92" y="5"/>
                  </a:lnTo>
                  <a:lnTo>
                    <a:pt x="90" y="4"/>
                  </a:lnTo>
                  <a:lnTo>
                    <a:pt x="84" y="2"/>
                  </a:lnTo>
                  <a:lnTo>
                    <a:pt x="76" y="1"/>
                  </a:lnTo>
                  <a:lnTo>
                    <a:pt x="67" y="0"/>
                  </a:lnTo>
                  <a:lnTo>
                    <a:pt x="59" y="1"/>
                  </a:lnTo>
                  <a:lnTo>
                    <a:pt x="53" y="4"/>
                  </a:lnTo>
                  <a:lnTo>
                    <a:pt x="51" y="8"/>
                  </a:lnTo>
                  <a:lnTo>
                    <a:pt x="54" y="16"/>
                  </a:lnTo>
                  <a:lnTo>
                    <a:pt x="54" y="22"/>
                  </a:lnTo>
                  <a:lnTo>
                    <a:pt x="56" y="38"/>
                  </a:lnTo>
                  <a:lnTo>
                    <a:pt x="54" y="62"/>
                  </a:lnTo>
                  <a:lnTo>
                    <a:pt x="52" y="90"/>
                  </a:lnTo>
                  <a:lnTo>
                    <a:pt x="46" y="122"/>
                  </a:lnTo>
                  <a:lnTo>
                    <a:pt x="37" y="153"/>
                  </a:lnTo>
                  <a:lnTo>
                    <a:pt x="22" y="18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F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7" name="Freeform 159"/>
            <p:cNvSpPr>
              <a:spLocks/>
            </p:cNvSpPr>
            <p:nvPr/>
          </p:nvSpPr>
          <p:spPr bwMode="auto">
            <a:xfrm>
              <a:off x="796" y="3159"/>
              <a:ext cx="29" cy="141"/>
            </a:xfrm>
            <a:custGeom>
              <a:avLst/>
              <a:gdLst>
                <a:gd name="T0" fmla="*/ 1 w 56"/>
                <a:gd name="T1" fmla="*/ 1 h 282"/>
                <a:gd name="T2" fmla="*/ 1 w 56"/>
                <a:gd name="T3" fmla="*/ 1 h 282"/>
                <a:gd name="T4" fmla="*/ 1 w 56"/>
                <a:gd name="T5" fmla="*/ 1 h 282"/>
                <a:gd name="T6" fmla="*/ 1 w 56"/>
                <a:gd name="T7" fmla="*/ 1 h 282"/>
                <a:gd name="T8" fmla="*/ 1 w 56"/>
                <a:gd name="T9" fmla="*/ 1 h 282"/>
                <a:gd name="T10" fmla="*/ 0 w 56"/>
                <a:gd name="T11" fmla="*/ 1 h 282"/>
                <a:gd name="T12" fmla="*/ 1 w 56"/>
                <a:gd name="T13" fmla="*/ 1 h 282"/>
                <a:gd name="T14" fmla="*/ 1 w 56"/>
                <a:gd name="T15" fmla="*/ 1 h 282"/>
                <a:gd name="T16" fmla="*/ 1 w 56"/>
                <a:gd name="T17" fmla="*/ 1 h 282"/>
                <a:gd name="T18" fmla="*/ 1 w 56"/>
                <a:gd name="T19" fmla="*/ 1 h 282"/>
                <a:gd name="T20" fmla="*/ 1 w 56"/>
                <a:gd name="T21" fmla="*/ 1 h 282"/>
                <a:gd name="T22" fmla="*/ 1 w 56"/>
                <a:gd name="T23" fmla="*/ 1 h 282"/>
                <a:gd name="T24" fmla="*/ 1 w 56"/>
                <a:gd name="T25" fmla="*/ 1 h 282"/>
                <a:gd name="T26" fmla="*/ 1 w 56"/>
                <a:gd name="T27" fmla="*/ 1 h 282"/>
                <a:gd name="T28" fmla="*/ 1 w 56"/>
                <a:gd name="T29" fmla="*/ 1 h 282"/>
                <a:gd name="T30" fmla="*/ 1 w 56"/>
                <a:gd name="T31" fmla="*/ 1 h 282"/>
                <a:gd name="T32" fmla="*/ 1 w 56"/>
                <a:gd name="T33" fmla="*/ 0 h 282"/>
                <a:gd name="T34" fmla="*/ 1 w 56"/>
                <a:gd name="T35" fmla="*/ 1 h 282"/>
                <a:gd name="T36" fmla="*/ 1 w 56"/>
                <a:gd name="T37" fmla="*/ 1 h 282"/>
                <a:gd name="T38" fmla="*/ 1 w 56"/>
                <a:gd name="T39" fmla="*/ 1 h 282"/>
                <a:gd name="T40" fmla="*/ 1 w 56"/>
                <a:gd name="T41" fmla="*/ 1 h 282"/>
                <a:gd name="T42" fmla="*/ 1 w 56"/>
                <a:gd name="T43" fmla="*/ 1 h 282"/>
                <a:gd name="T44" fmla="*/ 1 w 56"/>
                <a:gd name="T45" fmla="*/ 1 h 282"/>
                <a:gd name="T46" fmla="*/ 1 w 56"/>
                <a:gd name="T47" fmla="*/ 1 h 282"/>
                <a:gd name="T48" fmla="*/ 1 w 56"/>
                <a:gd name="T49" fmla="*/ 1 h 282"/>
                <a:gd name="T50" fmla="*/ 1 w 56"/>
                <a:gd name="T51" fmla="*/ 1 h 282"/>
                <a:gd name="T52" fmla="*/ 1 w 56"/>
                <a:gd name="T53" fmla="*/ 1 h 282"/>
                <a:gd name="T54" fmla="*/ 1 w 56"/>
                <a:gd name="T55" fmla="*/ 1 h 282"/>
                <a:gd name="T56" fmla="*/ 1 w 56"/>
                <a:gd name="T57" fmla="*/ 1 h 2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"/>
                <a:gd name="T88" fmla="*/ 0 h 282"/>
                <a:gd name="T89" fmla="*/ 56 w 56"/>
                <a:gd name="T90" fmla="*/ 282 h 28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" h="282">
                  <a:moveTo>
                    <a:pt x="19" y="282"/>
                  </a:moveTo>
                  <a:lnTo>
                    <a:pt x="17" y="276"/>
                  </a:lnTo>
                  <a:lnTo>
                    <a:pt x="14" y="260"/>
                  </a:lnTo>
                  <a:lnTo>
                    <a:pt x="8" y="237"/>
                  </a:lnTo>
                  <a:lnTo>
                    <a:pt x="3" y="211"/>
                  </a:lnTo>
                  <a:lnTo>
                    <a:pt x="0" y="182"/>
                  </a:lnTo>
                  <a:lnTo>
                    <a:pt x="1" y="155"/>
                  </a:lnTo>
                  <a:lnTo>
                    <a:pt x="7" y="134"/>
                  </a:lnTo>
                  <a:lnTo>
                    <a:pt x="18" y="119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1" y="99"/>
                  </a:lnTo>
                  <a:lnTo>
                    <a:pt x="38" y="85"/>
                  </a:lnTo>
                  <a:lnTo>
                    <a:pt x="45" y="68"/>
                  </a:lnTo>
                  <a:lnTo>
                    <a:pt x="49" y="48"/>
                  </a:lnTo>
                  <a:lnTo>
                    <a:pt x="51" y="25"/>
                  </a:lnTo>
                  <a:lnTo>
                    <a:pt x="48" y="0"/>
                  </a:lnTo>
                  <a:lnTo>
                    <a:pt x="49" y="3"/>
                  </a:lnTo>
                  <a:lnTo>
                    <a:pt x="52" y="14"/>
                  </a:lnTo>
                  <a:lnTo>
                    <a:pt x="54" y="30"/>
                  </a:lnTo>
                  <a:lnTo>
                    <a:pt x="56" y="50"/>
                  </a:lnTo>
                  <a:lnTo>
                    <a:pt x="55" y="71"/>
                  </a:lnTo>
                  <a:lnTo>
                    <a:pt x="51" y="94"/>
                  </a:lnTo>
                  <a:lnTo>
                    <a:pt x="41" y="116"/>
                  </a:lnTo>
                  <a:lnTo>
                    <a:pt x="26" y="137"/>
                  </a:lnTo>
                  <a:lnTo>
                    <a:pt x="23" y="143"/>
                  </a:lnTo>
                  <a:lnTo>
                    <a:pt x="15" y="165"/>
                  </a:lnTo>
                  <a:lnTo>
                    <a:pt x="11" y="208"/>
                  </a:lnTo>
                  <a:lnTo>
                    <a:pt x="19" y="282"/>
                  </a:lnTo>
                  <a:close/>
                </a:path>
              </a:pathLst>
            </a:custGeom>
            <a:solidFill>
              <a:srgbClr val="A0F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8" name="Freeform 160"/>
            <p:cNvSpPr>
              <a:spLocks/>
            </p:cNvSpPr>
            <p:nvPr/>
          </p:nvSpPr>
          <p:spPr bwMode="auto">
            <a:xfrm>
              <a:off x="815" y="3233"/>
              <a:ext cx="48" cy="62"/>
            </a:xfrm>
            <a:custGeom>
              <a:avLst/>
              <a:gdLst>
                <a:gd name="T0" fmla="*/ 1 w 95"/>
                <a:gd name="T1" fmla="*/ 0 h 125"/>
                <a:gd name="T2" fmla="*/ 0 w 95"/>
                <a:gd name="T3" fmla="*/ 0 h 125"/>
                <a:gd name="T4" fmla="*/ 1 w 95"/>
                <a:gd name="T5" fmla="*/ 0 h 125"/>
                <a:gd name="T6" fmla="*/ 1 w 95"/>
                <a:gd name="T7" fmla="*/ 0 h 125"/>
                <a:gd name="T8" fmla="*/ 1 w 95"/>
                <a:gd name="T9" fmla="*/ 0 h 125"/>
                <a:gd name="T10" fmla="*/ 1 w 95"/>
                <a:gd name="T11" fmla="*/ 0 h 125"/>
                <a:gd name="T12" fmla="*/ 1 w 95"/>
                <a:gd name="T13" fmla="*/ 0 h 125"/>
                <a:gd name="T14" fmla="*/ 1 w 95"/>
                <a:gd name="T15" fmla="*/ 0 h 125"/>
                <a:gd name="T16" fmla="*/ 1 w 95"/>
                <a:gd name="T17" fmla="*/ 0 h 125"/>
                <a:gd name="T18" fmla="*/ 1 w 95"/>
                <a:gd name="T19" fmla="*/ 0 h 125"/>
                <a:gd name="T20" fmla="*/ 1 w 95"/>
                <a:gd name="T21" fmla="*/ 0 h 1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125"/>
                <a:gd name="T35" fmla="*/ 95 w 95"/>
                <a:gd name="T36" fmla="*/ 125 h 1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125">
                  <a:moveTo>
                    <a:pt x="95" y="0"/>
                  </a:moveTo>
                  <a:lnTo>
                    <a:pt x="0" y="50"/>
                  </a:lnTo>
                  <a:lnTo>
                    <a:pt x="1" y="52"/>
                  </a:lnTo>
                  <a:lnTo>
                    <a:pt x="5" y="59"/>
                  </a:lnTo>
                  <a:lnTo>
                    <a:pt x="11" y="68"/>
                  </a:lnTo>
                  <a:lnTo>
                    <a:pt x="20" y="80"/>
                  </a:lnTo>
                  <a:lnTo>
                    <a:pt x="32" y="93"/>
                  </a:lnTo>
                  <a:lnTo>
                    <a:pt x="46" y="105"/>
                  </a:lnTo>
                  <a:lnTo>
                    <a:pt x="62" y="117"/>
                  </a:lnTo>
                  <a:lnTo>
                    <a:pt x="80" y="12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19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09" name="Freeform 161"/>
            <p:cNvSpPr>
              <a:spLocks/>
            </p:cNvSpPr>
            <p:nvPr/>
          </p:nvSpPr>
          <p:spPr bwMode="auto">
            <a:xfrm>
              <a:off x="835" y="3134"/>
              <a:ext cx="33" cy="160"/>
            </a:xfrm>
            <a:custGeom>
              <a:avLst/>
              <a:gdLst>
                <a:gd name="T0" fmla="*/ 0 w 66"/>
                <a:gd name="T1" fmla="*/ 0 h 321"/>
                <a:gd name="T2" fmla="*/ 0 w 66"/>
                <a:gd name="T3" fmla="*/ 0 h 321"/>
                <a:gd name="T4" fmla="*/ 0 w 66"/>
                <a:gd name="T5" fmla="*/ 0 h 321"/>
                <a:gd name="T6" fmla="*/ 0 w 66"/>
                <a:gd name="T7" fmla="*/ 0 h 321"/>
                <a:gd name="T8" fmla="*/ 1 w 66"/>
                <a:gd name="T9" fmla="*/ 0 h 321"/>
                <a:gd name="T10" fmla="*/ 1 w 66"/>
                <a:gd name="T11" fmla="*/ 0 h 321"/>
                <a:gd name="T12" fmla="*/ 1 w 66"/>
                <a:gd name="T13" fmla="*/ 0 h 321"/>
                <a:gd name="T14" fmla="*/ 1 w 66"/>
                <a:gd name="T15" fmla="*/ 0 h 321"/>
                <a:gd name="T16" fmla="*/ 1 w 66"/>
                <a:gd name="T17" fmla="*/ 0 h 321"/>
                <a:gd name="T18" fmla="*/ 1 w 66"/>
                <a:gd name="T19" fmla="*/ 0 h 321"/>
                <a:gd name="T20" fmla="*/ 1 w 66"/>
                <a:gd name="T21" fmla="*/ 0 h 321"/>
                <a:gd name="T22" fmla="*/ 1 w 66"/>
                <a:gd name="T23" fmla="*/ 0 h 321"/>
                <a:gd name="T24" fmla="*/ 1 w 66"/>
                <a:gd name="T25" fmla="*/ 0 h 321"/>
                <a:gd name="T26" fmla="*/ 1 w 66"/>
                <a:gd name="T27" fmla="*/ 0 h 321"/>
                <a:gd name="T28" fmla="*/ 1 w 66"/>
                <a:gd name="T29" fmla="*/ 0 h 321"/>
                <a:gd name="T30" fmla="*/ 1 w 66"/>
                <a:gd name="T31" fmla="*/ 1 h 321"/>
                <a:gd name="T32" fmla="*/ 1 w 66"/>
                <a:gd name="T33" fmla="*/ 1 h 321"/>
                <a:gd name="T34" fmla="*/ 1 w 66"/>
                <a:gd name="T35" fmla="*/ 1 h 321"/>
                <a:gd name="T36" fmla="*/ 1 w 66"/>
                <a:gd name="T37" fmla="*/ 1 h 321"/>
                <a:gd name="T38" fmla="*/ 1 w 66"/>
                <a:gd name="T39" fmla="*/ 1 h 321"/>
                <a:gd name="T40" fmla="*/ 1 w 66"/>
                <a:gd name="T41" fmla="*/ 0 h 321"/>
                <a:gd name="T42" fmla="*/ 1 w 66"/>
                <a:gd name="T43" fmla="*/ 0 h 321"/>
                <a:gd name="T44" fmla="*/ 1 w 66"/>
                <a:gd name="T45" fmla="*/ 0 h 321"/>
                <a:gd name="T46" fmla="*/ 1 w 66"/>
                <a:gd name="T47" fmla="*/ 0 h 321"/>
                <a:gd name="T48" fmla="*/ 1 w 66"/>
                <a:gd name="T49" fmla="*/ 0 h 321"/>
                <a:gd name="T50" fmla="*/ 1 w 66"/>
                <a:gd name="T51" fmla="*/ 0 h 321"/>
                <a:gd name="T52" fmla="*/ 1 w 66"/>
                <a:gd name="T53" fmla="*/ 0 h 321"/>
                <a:gd name="T54" fmla="*/ 1 w 66"/>
                <a:gd name="T55" fmla="*/ 0 h 321"/>
                <a:gd name="T56" fmla="*/ 1 w 66"/>
                <a:gd name="T57" fmla="*/ 0 h 321"/>
                <a:gd name="T58" fmla="*/ 1 w 66"/>
                <a:gd name="T59" fmla="*/ 0 h 321"/>
                <a:gd name="T60" fmla="*/ 1 w 66"/>
                <a:gd name="T61" fmla="*/ 0 h 321"/>
                <a:gd name="T62" fmla="*/ 1 w 66"/>
                <a:gd name="T63" fmla="*/ 0 h 321"/>
                <a:gd name="T64" fmla="*/ 0 w 66"/>
                <a:gd name="T65" fmla="*/ 0 h 3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321"/>
                <a:gd name="T101" fmla="*/ 66 w 66"/>
                <a:gd name="T102" fmla="*/ 321 h 3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321">
                  <a:moveTo>
                    <a:pt x="0" y="0"/>
                  </a:moveTo>
                  <a:lnTo>
                    <a:pt x="0" y="5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2" y="58"/>
                  </a:lnTo>
                  <a:lnTo>
                    <a:pt x="7" y="83"/>
                  </a:lnTo>
                  <a:lnTo>
                    <a:pt x="14" y="107"/>
                  </a:lnTo>
                  <a:lnTo>
                    <a:pt x="25" y="129"/>
                  </a:lnTo>
                  <a:lnTo>
                    <a:pt x="41" y="148"/>
                  </a:lnTo>
                  <a:lnTo>
                    <a:pt x="43" y="149"/>
                  </a:lnTo>
                  <a:lnTo>
                    <a:pt x="46" y="152"/>
                  </a:lnTo>
                  <a:lnTo>
                    <a:pt x="52" y="159"/>
                  </a:lnTo>
                  <a:lnTo>
                    <a:pt x="56" y="173"/>
                  </a:lnTo>
                  <a:lnTo>
                    <a:pt x="60" y="195"/>
                  </a:lnTo>
                  <a:lnTo>
                    <a:pt x="62" y="225"/>
                  </a:lnTo>
                  <a:lnTo>
                    <a:pt x="61" y="266"/>
                  </a:lnTo>
                  <a:lnTo>
                    <a:pt x="56" y="321"/>
                  </a:lnTo>
                  <a:lnTo>
                    <a:pt x="58" y="314"/>
                  </a:lnTo>
                  <a:lnTo>
                    <a:pt x="60" y="295"/>
                  </a:lnTo>
                  <a:lnTo>
                    <a:pt x="63" y="269"/>
                  </a:lnTo>
                  <a:lnTo>
                    <a:pt x="66" y="239"/>
                  </a:lnTo>
                  <a:lnTo>
                    <a:pt x="66" y="206"/>
                  </a:lnTo>
                  <a:lnTo>
                    <a:pt x="63" y="177"/>
                  </a:lnTo>
                  <a:lnTo>
                    <a:pt x="58" y="152"/>
                  </a:lnTo>
                  <a:lnTo>
                    <a:pt x="46" y="137"/>
                  </a:lnTo>
                  <a:lnTo>
                    <a:pt x="44" y="135"/>
                  </a:lnTo>
                  <a:lnTo>
                    <a:pt x="38" y="128"/>
                  </a:lnTo>
                  <a:lnTo>
                    <a:pt x="30" y="117"/>
                  </a:lnTo>
                  <a:lnTo>
                    <a:pt x="22" y="101"/>
                  </a:lnTo>
                  <a:lnTo>
                    <a:pt x="13" y="81"/>
                  </a:lnTo>
                  <a:lnTo>
                    <a:pt x="6" y="58"/>
                  </a:lnTo>
                  <a:lnTo>
                    <a:pt x="1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0" name="Freeform 162"/>
            <p:cNvSpPr>
              <a:spLocks/>
            </p:cNvSpPr>
            <p:nvPr/>
          </p:nvSpPr>
          <p:spPr bwMode="auto">
            <a:xfrm>
              <a:off x="782" y="3138"/>
              <a:ext cx="31" cy="179"/>
            </a:xfrm>
            <a:custGeom>
              <a:avLst/>
              <a:gdLst>
                <a:gd name="T0" fmla="*/ 1 w 61"/>
                <a:gd name="T1" fmla="*/ 0 h 359"/>
                <a:gd name="T2" fmla="*/ 1 w 61"/>
                <a:gd name="T3" fmla="*/ 0 h 359"/>
                <a:gd name="T4" fmla="*/ 1 w 61"/>
                <a:gd name="T5" fmla="*/ 0 h 359"/>
                <a:gd name="T6" fmla="*/ 1 w 61"/>
                <a:gd name="T7" fmla="*/ 0 h 359"/>
                <a:gd name="T8" fmla="*/ 1 w 61"/>
                <a:gd name="T9" fmla="*/ 0 h 359"/>
                <a:gd name="T10" fmla="*/ 1 w 61"/>
                <a:gd name="T11" fmla="*/ 0 h 359"/>
                <a:gd name="T12" fmla="*/ 1 w 61"/>
                <a:gd name="T13" fmla="*/ 0 h 359"/>
                <a:gd name="T14" fmla="*/ 1 w 61"/>
                <a:gd name="T15" fmla="*/ 0 h 359"/>
                <a:gd name="T16" fmla="*/ 1 w 61"/>
                <a:gd name="T17" fmla="*/ 0 h 359"/>
                <a:gd name="T18" fmla="*/ 1 w 61"/>
                <a:gd name="T19" fmla="*/ 0 h 359"/>
                <a:gd name="T20" fmla="*/ 1 w 61"/>
                <a:gd name="T21" fmla="*/ 0 h 359"/>
                <a:gd name="T22" fmla="*/ 1 w 61"/>
                <a:gd name="T23" fmla="*/ 1 h 359"/>
                <a:gd name="T24" fmla="*/ 1 w 61"/>
                <a:gd name="T25" fmla="*/ 1 h 359"/>
                <a:gd name="T26" fmla="*/ 1 w 61"/>
                <a:gd name="T27" fmla="*/ 1 h 359"/>
                <a:gd name="T28" fmla="*/ 1 w 61"/>
                <a:gd name="T29" fmla="*/ 1 h 359"/>
                <a:gd name="T30" fmla="*/ 1 w 61"/>
                <a:gd name="T31" fmla="*/ 1 h 359"/>
                <a:gd name="T32" fmla="*/ 1 w 61"/>
                <a:gd name="T33" fmla="*/ 1 h 359"/>
                <a:gd name="T34" fmla="*/ 0 w 61"/>
                <a:gd name="T35" fmla="*/ 0 h 359"/>
                <a:gd name="T36" fmla="*/ 1 w 61"/>
                <a:gd name="T37" fmla="*/ 0 h 359"/>
                <a:gd name="T38" fmla="*/ 1 w 61"/>
                <a:gd name="T39" fmla="*/ 0 h 359"/>
                <a:gd name="T40" fmla="*/ 1 w 61"/>
                <a:gd name="T41" fmla="*/ 0 h 359"/>
                <a:gd name="T42" fmla="*/ 1 w 61"/>
                <a:gd name="T43" fmla="*/ 0 h 359"/>
                <a:gd name="T44" fmla="*/ 1 w 61"/>
                <a:gd name="T45" fmla="*/ 0 h 359"/>
                <a:gd name="T46" fmla="*/ 1 w 61"/>
                <a:gd name="T47" fmla="*/ 0 h 359"/>
                <a:gd name="T48" fmla="*/ 1 w 61"/>
                <a:gd name="T49" fmla="*/ 0 h 359"/>
                <a:gd name="T50" fmla="*/ 1 w 61"/>
                <a:gd name="T51" fmla="*/ 0 h 359"/>
                <a:gd name="T52" fmla="*/ 1 w 61"/>
                <a:gd name="T53" fmla="*/ 0 h 359"/>
                <a:gd name="T54" fmla="*/ 1 w 61"/>
                <a:gd name="T55" fmla="*/ 0 h 359"/>
                <a:gd name="T56" fmla="*/ 1 w 61"/>
                <a:gd name="T57" fmla="*/ 0 h 3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1"/>
                <a:gd name="T88" fmla="*/ 0 h 359"/>
                <a:gd name="T89" fmla="*/ 61 w 61"/>
                <a:gd name="T90" fmla="*/ 359 h 3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1" h="359">
                  <a:moveTo>
                    <a:pt x="59" y="0"/>
                  </a:moveTo>
                  <a:lnTo>
                    <a:pt x="60" y="5"/>
                  </a:lnTo>
                  <a:lnTo>
                    <a:pt x="61" y="19"/>
                  </a:lnTo>
                  <a:lnTo>
                    <a:pt x="61" y="38"/>
                  </a:lnTo>
                  <a:lnTo>
                    <a:pt x="61" y="63"/>
                  </a:lnTo>
                  <a:lnTo>
                    <a:pt x="58" y="89"/>
                  </a:lnTo>
                  <a:lnTo>
                    <a:pt x="52" y="114"/>
                  </a:lnTo>
                  <a:lnTo>
                    <a:pt x="42" y="139"/>
                  </a:lnTo>
                  <a:lnTo>
                    <a:pt x="27" y="157"/>
                  </a:lnTo>
                  <a:lnTo>
                    <a:pt x="22" y="165"/>
                  </a:lnTo>
                  <a:lnTo>
                    <a:pt x="14" y="195"/>
                  </a:lnTo>
                  <a:lnTo>
                    <a:pt x="9" y="256"/>
                  </a:lnTo>
                  <a:lnTo>
                    <a:pt x="16" y="359"/>
                  </a:lnTo>
                  <a:lnTo>
                    <a:pt x="15" y="351"/>
                  </a:lnTo>
                  <a:lnTo>
                    <a:pt x="12" y="328"/>
                  </a:lnTo>
                  <a:lnTo>
                    <a:pt x="7" y="296"/>
                  </a:lnTo>
                  <a:lnTo>
                    <a:pt x="2" y="258"/>
                  </a:lnTo>
                  <a:lnTo>
                    <a:pt x="0" y="220"/>
                  </a:lnTo>
                  <a:lnTo>
                    <a:pt x="1" y="185"/>
                  </a:lnTo>
                  <a:lnTo>
                    <a:pt x="6" y="156"/>
                  </a:lnTo>
                  <a:lnTo>
                    <a:pt x="16" y="139"/>
                  </a:lnTo>
                  <a:lnTo>
                    <a:pt x="18" y="136"/>
                  </a:lnTo>
                  <a:lnTo>
                    <a:pt x="24" y="129"/>
                  </a:lnTo>
                  <a:lnTo>
                    <a:pt x="31" y="118"/>
                  </a:lnTo>
                  <a:lnTo>
                    <a:pt x="40" y="102"/>
                  </a:lnTo>
                  <a:lnTo>
                    <a:pt x="48" y="81"/>
                  </a:lnTo>
                  <a:lnTo>
                    <a:pt x="55" y="58"/>
                  </a:lnTo>
                  <a:lnTo>
                    <a:pt x="59" y="3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1" name="Freeform 163"/>
            <p:cNvSpPr>
              <a:spLocks/>
            </p:cNvSpPr>
            <p:nvPr/>
          </p:nvSpPr>
          <p:spPr bwMode="auto">
            <a:xfrm>
              <a:off x="807" y="3118"/>
              <a:ext cx="32" cy="13"/>
            </a:xfrm>
            <a:custGeom>
              <a:avLst/>
              <a:gdLst>
                <a:gd name="T0" fmla="*/ 1 w 64"/>
                <a:gd name="T1" fmla="*/ 0 h 28"/>
                <a:gd name="T2" fmla="*/ 1 w 64"/>
                <a:gd name="T3" fmla="*/ 0 h 28"/>
                <a:gd name="T4" fmla="*/ 1 w 64"/>
                <a:gd name="T5" fmla="*/ 0 h 28"/>
                <a:gd name="T6" fmla="*/ 0 w 64"/>
                <a:gd name="T7" fmla="*/ 0 h 28"/>
                <a:gd name="T8" fmla="*/ 0 w 64"/>
                <a:gd name="T9" fmla="*/ 0 h 28"/>
                <a:gd name="T10" fmla="*/ 1 w 64"/>
                <a:gd name="T11" fmla="*/ 0 h 28"/>
                <a:gd name="T12" fmla="*/ 1 w 64"/>
                <a:gd name="T13" fmla="*/ 0 h 28"/>
                <a:gd name="T14" fmla="*/ 1 w 64"/>
                <a:gd name="T15" fmla="*/ 0 h 28"/>
                <a:gd name="T16" fmla="*/ 1 w 64"/>
                <a:gd name="T17" fmla="*/ 0 h 28"/>
                <a:gd name="T18" fmla="*/ 1 w 64"/>
                <a:gd name="T19" fmla="*/ 0 h 28"/>
                <a:gd name="T20" fmla="*/ 1 w 64"/>
                <a:gd name="T21" fmla="*/ 0 h 28"/>
                <a:gd name="T22" fmla="*/ 1 w 64"/>
                <a:gd name="T23" fmla="*/ 0 h 28"/>
                <a:gd name="T24" fmla="*/ 1 w 64"/>
                <a:gd name="T25" fmla="*/ 0 h 28"/>
                <a:gd name="T26" fmla="*/ 1 w 64"/>
                <a:gd name="T27" fmla="*/ 0 h 28"/>
                <a:gd name="T28" fmla="*/ 1 w 64"/>
                <a:gd name="T29" fmla="*/ 0 h 28"/>
                <a:gd name="T30" fmla="*/ 1 w 64"/>
                <a:gd name="T31" fmla="*/ 0 h 28"/>
                <a:gd name="T32" fmla="*/ 1 w 64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8"/>
                <a:gd name="T53" fmla="*/ 64 w 64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8">
                  <a:moveTo>
                    <a:pt x="8" y="0"/>
                  </a:moveTo>
                  <a:lnTo>
                    <a:pt x="6" y="1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3" y="23"/>
                  </a:lnTo>
                  <a:lnTo>
                    <a:pt x="13" y="27"/>
                  </a:lnTo>
                  <a:lnTo>
                    <a:pt x="33" y="28"/>
                  </a:lnTo>
                  <a:lnTo>
                    <a:pt x="64" y="25"/>
                  </a:lnTo>
                  <a:lnTo>
                    <a:pt x="61" y="25"/>
                  </a:lnTo>
                  <a:lnTo>
                    <a:pt x="54" y="25"/>
                  </a:lnTo>
                  <a:lnTo>
                    <a:pt x="42" y="25"/>
                  </a:lnTo>
                  <a:lnTo>
                    <a:pt x="31" y="24"/>
                  </a:lnTo>
                  <a:lnTo>
                    <a:pt x="19" y="22"/>
                  </a:lnTo>
                  <a:lnTo>
                    <a:pt x="11" y="17"/>
                  </a:lnTo>
                  <a:lnTo>
                    <a:pt x="6" y="1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2" name="Freeform 164"/>
            <p:cNvSpPr>
              <a:spLocks/>
            </p:cNvSpPr>
            <p:nvPr/>
          </p:nvSpPr>
          <p:spPr bwMode="auto">
            <a:xfrm>
              <a:off x="809" y="3086"/>
              <a:ext cx="29" cy="30"/>
            </a:xfrm>
            <a:custGeom>
              <a:avLst/>
              <a:gdLst>
                <a:gd name="T0" fmla="*/ 1 w 58"/>
                <a:gd name="T1" fmla="*/ 0 h 61"/>
                <a:gd name="T2" fmla="*/ 1 w 58"/>
                <a:gd name="T3" fmla="*/ 0 h 61"/>
                <a:gd name="T4" fmla="*/ 1 w 58"/>
                <a:gd name="T5" fmla="*/ 0 h 61"/>
                <a:gd name="T6" fmla="*/ 1 w 58"/>
                <a:gd name="T7" fmla="*/ 0 h 61"/>
                <a:gd name="T8" fmla="*/ 0 w 58"/>
                <a:gd name="T9" fmla="*/ 0 h 61"/>
                <a:gd name="T10" fmla="*/ 1 w 58"/>
                <a:gd name="T11" fmla="*/ 0 h 61"/>
                <a:gd name="T12" fmla="*/ 1 w 58"/>
                <a:gd name="T13" fmla="*/ 0 h 61"/>
                <a:gd name="T14" fmla="*/ 1 w 58"/>
                <a:gd name="T15" fmla="*/ 0 h 61"/>
                <a:gd name="T16" fmla="*/ 1 w 58"/>
                <a:gd name="T17" fmla="*/ 0 h 61"/>
                <a:gd name="T18" fmla="*/ 1 w 58"/>
                <a:gd name="T19" fmla="*/ 0 h 61"/>
                <a:gd name="T20" fmla="*/ 1 w 58"/>
                <a:gd name="T21" fmla="*/ 0 h 61"/>
                <a:gd name="T22" fmla="*/ 1 w 58"/>
                <a:gd name="T23" fmla="*/ 0 h 61"/>
                <a:gd name="T24" fmla="*/ 1 w 58"/>
                <a:gd name="T25" fmla="*/ 0 h 61"/>
                <a:gd name="T26" fmla="*/ 1 w 58"/>
                <a:gd name="T27" fmla="*/ 0 h 61"/>
                <a:gd name="T28" fmla="*/ 1 w 58"/>
                <a:gd name="T29" fmla="*/ 0 h 61"/>
                <a:gd name="T30" fmla="*/ 1 w 58"/>
                <a:gd name="T31" fmla="*/ 0 h 61"/>
                <a:gd name="T32" fmla="*/ 1 w 58"/>
                <a:gd name="T33" fmla="*/ 0 h 61"/>
                <a:gd name="T34" fmla="*/ 1 w 58"/>
                <a:gd name="T35" fmla="*/ 0 h 61"/>
                <a:gd name="T36" fmla="*/ 1 w 58"/>
                <a:gd name="T37" fmla="*/ 0 h 61"/>
                <a:gd name="T38" fmla="*/ 1 w 58"/>
                <a:gd name="T39" fmla="*/ 0 h 61"/>
                <a:gd name="T40" fmla="*/ 1 w 58"/>
                <a:gd name="T41" fmla="*/ 0 h 61"/>
                <a:gd name="T42" fmla="*/ 1 w 58"/>
                <a:gd name="T43" fmla="*/ 0 h 61"/>
                <a:gd name="T44" fmla="*/ 1 w 58"/>
                <a:gd name="T45" fmla="*/ 0 h 61"/>
                <a:gd name="T46" fmla="*/ 1 w 58"/>
                <a:gd name="T47" fmla="*/ 0 h 61"/>
                <a:gd name="T48" fmla="*/ 1 w 58"/>
                <a:gd name="T49" fmla="*/ 0 h 6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"/>
                <a:gd name="T76" fmla="*/ 0 h 61"/>
                <a:gd name="T77" fmla="*/ 58 w 58"/>
                <a:gd name="T78" fmla="*/ 61 h 6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" h="61">
                  <a:moveTo>
                    <a:pt x="9" y="61"/>
                  </a:moveTo>
                  <a:lnTo>
                    <a:pt x="9" y="55"/>
                  </a:lnTo>
                  <a:lnTo>
                    <a:pt x="8" y="41"/>
                  </a:lnTo>
                  <a:lnTo>
                    <a:pt x="5" y="24"/>
                  </a:lnTo>
                  <a:lnTo>
                    <a:pt x="0" y="8"/>
                  </a:lnTo>
                  <a:lnTo>
                    <a:pt x="1" y="7"/>
                  </a:lnTo>
                  <a:lnTo>
                    <a:pt x="5" y="5"/>
                  </a:lnTo>
                  <a:lnTo>
                    <a:pt x="11" y="3"/>
                  </a:lnTo>
                  <a:lnTo>
                    <a:pt x="17" y="1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6" y="2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3" y="5"/>
                  </a:lnTo>
                  <a:lnTo>
                    <a:pt x="49" y="5"/>
                  </a:lnTo>
                  <a:lnTo>
                    <a:pt x="43" y="4"/>
                  </a:lnTo>
                  <a:lnTo>
                    <a:pt x="35" y="5"/>
                  </a:lnTo>
                  <a:lnTo>
                    <a:pt x="27" y="7"/>
                  </a:lnTo>
                  <a:lnTo>
                    <a:pt x="19" y="9"/>
                  </a:lnTo>
                  <a:lnTo>
                    <a:pt x="11" y="13"/>
                  </a:lnTo>
                  <a:lnTo>
                    <a:pt x="12" y="19"/>
                  </a:lnTo>
                  <a:lnTo>
                    <a:pt x="13" y="32"/>
                  </a:lnTo>
                  <a:lnTo>
                    <a:pt x="13" y="48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3" name="Freeform 165"/>
            <p:cNvSpPr>
              <a:spLocks/>
            </p:cNvSpPr>
            <p:nvPr/>
          </p:nvSpPr>
          <p:spPr bwMode="auto">
            <a:xfrm>
              <a:off x="832" y="3093"/>
              <a:ext cx="8" cy="25"/>
            </a:xfrm>
            <a:custGeom>
              <a:avLst/>
              <a:gdLst>
                <a:gd name="T0" fmla="*/ 1 w 15"/>
                <a:gd name="T1" fmla="*/ 0 h 50"/>
                <a:gd name="T2" fmla="*/ 1 w 15"/>
                <a:gd name="T3" fmla="*/ 1 h 50"/>
                <a:gd name="T4" fmla="*/ 1 w 15"/>
                <a:gd name="T5" fmla="*/ 1 h 50"/>
                <a:gd name="T6" fmla="*/ 0 w 15"/>
                <a:gd name="T7" fmla="*/ 1 h 50"/>
                <a:gd name="T8" fmla="*/ 1 w 15"/>
                <a:gd name="T9" fmla="*/ 1 h 50"/>
                <a:gd name="T10" fmla="*/ 1 w 15"/>
                <a:gd name="T11" fmla="*/ 1 h 50"/>
                <a:gd name="T12" fmla="*/ 1 w 15"/>
                <a:gd name="T13" fmla="*/ 1 h 50"/>
                <a:gd name="T14" fmla="*/ 1 w 15"/>
                <a:gd name="T15" fmla="*/ 1 h 50"/>
                <a:gd name="T16" fmla="*/ 1 w 15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50"/>
                <a:gd name="T29" fmla="*/ 15 w 15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50">
                  <a:moveTo>
                    <a:pt x="15" y="0"/>
                  </a:moveTo>
                  <a:lnTo>
                    <a:pt x="12" y="3"/>
                  </a:lnTo>
                  <a:lnTo>
                    <a:pt x="5" y="12"/>
                  </a:lnTo>
                  <a:lnTo>
                    <a:pt x="0" y="27"/>
                  </a:lnTo>
                  <a:lnTo>
                    <a:pt x="6" y="50"/>
                  </a:lnTo>
                  <a:lnTo>
                    <a:pt x="6" y="44"/>
                  </a:lnTo>
                  <a:lnTo>
                    <a:pt x="7" y="30"/>
                  </a:lnTo>
                  <a:lnTo>
                    <a:pt x="11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4" name="Freeform 166"/>
            <p:cNvSpPr>
              <a:spLocks/>
            </p:cNvSpPr>
            <p:nvPr/>
          </p:nvSpPr>
          <p:spPr bwMode="auto">
            <a:xfrm>
              <a:off x="811" y="3115"/>
              <a:ext cx="30" cy="12"/>
            </a:xfrm>
            <a:custGeom>
              <a:avLst/>
              <a:gdLst>
                <a:gd name="T0" fmla="*/ 0 w 60"/>
                <a:gd name="T1" fmla="*/ 1 h 23"/>
                <a:gd name="T2" fmla="*/ 1 w 60"/>
                <a:gd name="T3" fmla="*/ 1 h 23"/>
                <a:gd name="T4" fmla="*/ 1 w 60"/>
                <a:gd name="T5" fmla="*/ 0 h 23"/>
                <a:gd name="T6" fmla="*/ 1 w 60"/>
                <a:gd name="T7" fmla="*/ 0 h 23"/>
                <a:gd name="T8" fmla="*/ 1 w 60"/>
                <a:gd name="T9" fmla="*/ 1 h 23"/>
                <a:gd name="T10" fmla="*/ 1 w 60"/>
                <a:gd name="T11" fmla="*/ 1 h 23"/>
                <a:gd name="T12" fmla="*/ 1 w 60"/>
                <a:gd name="T13" fmla="*/ 1 h 23"/>
                <a:gd name="T14" fmla="*/ 1 w 60"/>
                <a:gd name="T15" fmla="*/ 1 h 23"/>
                <a:gd name="T16" fmla="*/ 1 w 60"/>
                <a:gd name="T17" fmla="*/ 1 h 23"/>
                <a:gd name="T18" fmla="*/ 1 w 60"/>
                <a:gd name="T19" fmla="*/ 1 h 23"/>
                <a:gd name="T20" fmla="*/ 1 w 60"/>
                <a:gd name="T21" fmla="*/ 1 h 23"/>
                <a:gd name="T22" fmla="*/ 1 w 60"/>
                <a:gd name="T23" fmla="*/ 1 h 23"/>
                <a:gd name="T24" fmla="*/ 1 w 60"/>
                <a:gd name="T25" fmla="*/ 1 h 23"/>
                <a:gd name="T26" fmla="*/ 1 w 60"/>
                <a:gd name="T27" fmla="*/ 1 h 23"/>
                <a:gd name="T28" fmla="*/ 1 w 60"/>
                <a:gd name="T29" fmla="*/ 1 h 23"/>
                <a:gd name="T30" fmla="*/ 1 w 60"/>
                <a:gd name="T31" fmla="*/ 1 h 23"/>
                <a:gd name="T32" fmla="*/ 0 w 60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23"/>
                <a:gd name="T53" fmla="*/ 60 w 6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23">
                  <a:moveTo>
                    <a:pt x="0" y="2"/>
                  </a:moveTo>
                  <a:lnTo>
                    <a:pt x="3" y="2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34" y="2"/>
                  </a:lnTo>
                  <a:lnTo>
                    <a:pt x="46" y="4"/>
                  </a:lnTo>
                  <a:lnTo>
                    <a:pt x="55" y="7"/>
                  </a:lnTo>
                  <a:lnTo>
                    <a:pt x="60" y="14"/>
                  </a:lnTo>
                  <a:lnTo>
                    <a:pt x="57" y="23"/>
                  </a:lnTo>
                  <a:lnTo>
                    <a:pt x="56" y="22"/>
                  </a:lnTo>
                  <a:lnTo>
                    <a:pt x="55" y="20"/>
                  </a:lnTo>
                  <a:lnTo>
                    <a:pt x="50" y="17"/>
                  </a:lnTo>
                  <a:lnTo>
                    <a:pt x="46" y="12"/>
                  </a:lnTo>
                  <a:lnTo>
                    <a:pt x="38" y="8"/>
                  </a:lnTo>
                  <a:lnTo>
                    <a:pt x="27" y="5"/>
                  </a:lnTo>
                  <a:lnTo>
                    <a:pt x="15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5" name="Freeform 167"/>
            <p:cNvSpPr>
              <a:spLocks/>
            </p:cNvSpPr>
            <p:nvPr/>
          </p:nvSpPr>
          <p:spPr bwMode="auto">
            <a:xfrm>
              <a:off x="655" y="2761"/>
              <a:ext cx="41" cy="25"/>
            </a:xfrm>
            <a:custGeom>
              <a:avLst/>
              <a:gdLst>
                <a:gd name="T0" fmla="*/ 0 w 81"/>
                <a:gd name="T1" fmla="*/ 0 h 51"/>
                <a:gd name="T2" fmla="*/ 1 w 81"/>
                <a:gd name="T3" fmla="*/ 0 h 51"/>
                <a:gd name="T4" fmla="*/ 1 w 81"/>
                <a:gd name="T5" fmla="*/ 0 h 51"/>
                <a:gd name="T6" fmla="*/ 1 w 81"/>
                <a:gd name="T7" fmla="*/ 0 h 51"/>
                <a:gd name="T8" fmla="*/ 1 w 81"/>
                <a:gd name="T9" fmla="*/ 0 h 51"/>
                <a:gd name="T10" fmla="*/ 1 w 81"/>
                <a:gd name="T11" fmla="*/ 0 h 51"/>
                <a:gd name="T12" fmla="*/ 1 w 81"/>
                <a:gd name="T13" fmla="*/ 0 h 51"/>
                <a:gd name="T14" fmla="*/ 1 w 81"/>
                <a:gd name="T15" fmla="*/ 0 h 51"/>
                <a:gd name="T16" fmla="*/ 1 w 81"/>
                <a:gd name="T17" fmla="*/ 0 h 51"/>
                <a:gd name="T18" fmla="*/ 1 w 81"/>
                <a:gd name="T19" fmla="*/ 0 h 51"/>
                <a:gd name="T20" fmla="*/ 1 w 81"/>
                <a:gd name="T21" fmla="*/ 0 h 51"/>
                <a:gd name="T22" fmla="*/ 1 w 81"/>
                <a:gd name="T23" fmla="*/ 0 h 51"/>
                <a:gd name="T24" fmla="*/ 1 w 81"/>
                <a:gd name="T25" fmla="*/ 0 h 51"/>
                <a:gd name="T26" fmla="*/ 1 w 81"/>
                <a:gd name="T27" fmla="*/ 0 h 51"/>
                <a:gd name="T28" fmla="*/ 1 w 81"/>
                <a:gd name="T29" fmla="*/ 0 h 51"/>
                <a:gd name="T30" fmla="*/ 1 w 81"/>
                <a:gd name="T31" fmla="*/ 0 h 51"/>
                <a:gd name="T32" fmla="*/ 1 w 81"/>
                <a:gd name="T33" fmla="*/ 0 h 51"/>
                <a:gd name="T34" fmla="*/ 1 w 81"/>
                <a:gd name="T35" fmla="*/ 0 h 51"/>
                <a:gd name="T36" fmla="*/ 1 w 81"/>
                <a:gd name="T37" fmla="*/ 0 h 51"/>
                <a:gd name="T38" fmla="*/ 1 w 81"/>
                <a:gd name="T39" fmla="*/ 0 h 51"/>
                <a:gd name="T40" fmla="*/ 1 w 81"/>
                <a:gd name="T41" fmla="*/ 0 h 51"/>
                <a:gd name="T42" fmla="*/ 1 w 81"/>
                <a:gd name="T43" fmla="*/ 0 h 51"/>
                <a:gd name="T44" fmla="*/ 1 w 81"/>
                <a:gd name="T45" fmla="*/ 0 h 51"/>
                <a:gd name="T46" fmla="*/ 1 w 81"/>
                <a:gd name="T47" fmla="*/ 0 h 51"/>
                <a:gd name="T48" fmla="*/ 1 w 81"/>
                <a:gd name="T49" fmla="*/ 0 h 51"/>
                <a:gd name="T50" fmla="*/ 1 w 81"/>
                <a:gd name="T51" fmla="*/ 0 h 51"/>
                <a:gd name="T52" fmla="*/ 1 w 81"/>
                <a:gd name="T53" fmla="*/ 0 h 51"/>
                <a:gd name="T54" fmla="*/ 1 w 81"/>
                <a:gd name="T55" fmla="*/ 0 h 51"/>
                <a:gd name="T56" fmla="*/ 1 w 81"/>
                <a:gd name="T57" fmla="*/ 0 h 51"/>
                <a:gd name="T58" fmla="*/ 1 w 81"/>
                <a:gd name="T59" fmla="*/ 0 h 51"/>
                <a:gd name="T60" fmla="*/ 1 w 81"/>
                <a:gd name="T61" fmla="*/ 0 h 51"/>
                <a:gd name="T62" fmla="*/ 1 w 81"/>
                <a:gd name="T63" fmla="*/ 0 h 51"/>
                <a:gd name="T64" fmla="*/ 1 w 81"/>
                <a:gd name="T65" fmla="*/ 0 h 51"/>
                <a:gd name="T66" fmla="*/ 0 w 81"/>
                <a:gd name="T67" fmla="*/ 0 h 51"/>
                <a:gd name="T68" fmla="*/ 0 w 81"/>
                <a:gd name="T69" fmla="*/ 0 h 5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1"/>
                <a:gd name="T106" fmla="*/ 0 h 51"/>
                <a:gd name="T107" fmla="*/ 81 w 81"/>
                <a:gd name="T108" fmla="*/ 51 h 5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1" h="51">
                  <a:moveTo>
                    <a:pt x="0" y="26"/>
                  </a:moveTo>
                  <a:lnTo>
                    <a:pt x="2" y="21"/>
                  </a:lnTo>
                  <a:lnTo>
                    <a:pt x="5" y="15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61" y="1"/>
                  </a:lnTo>
                  <a:lnTo>
                    <a:pt x="69" y="2"/>
                  </a:lnTo>
                  <a:lnTo>
                    <a:pt x="76" y="5"/>
                  </a:lnTo>
                  <a:lnTo>
                    <a:pt x="81" y="8"/>
                  </a:lnTo>
                  <a:lnTo>
                    <a:pt x="77" y="11"/>
                  </a:lnTo>
                  <a:lnTo>
                    <a:pt x="71" y="8"/>
                  </a:lnTo>
                  <a:lnTo>
                    <a:pt x="65" y="6"/>
                  </a:lnTo>
                  <a:lnTo>
                    <a:pt x="58" y="5"/>
                  </a:lnTo>
                  <a:lnTo>
                    <a:pt x="51" y="5"/>
                  </a:lnTo>
                  <a:lnTo>
                    <a:pt x="43" y="5"/>
                  </a:lnTo>
                  <a:lnTo>
                    <a:pt x="35" y="6"/>
                  </a:lnTo>
                  <a:lnTo>
                    <a:pt x="28" y="7"/>
                  </a:lnTo>
                  <a:lnTo>
                    <a:pt x="21" y="10"/>
                  </a:lnTo>
                  <a:lnTo>
                    <a:pt x="16" y="13"/>
                  </a:lnTo>
                  <a:lnTo>
                    <a:pt x="11" y="17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6" y="33"/>
                  </a:lnTo>
                  <a:lnTo>
                    <a:pt x="10" y="39"/>
                  </a:lnTo>
                  <a:lnTo>
                    <a:pt x="14" y="44"/>
                  </a:lnTo>
                  <a:lnTo>
                    <a:pt x="23" y="48"/>
                  </a:lnTo>
                  <a:lnTo>
                    <a:pt x="18" y="51"/>
                  </a:lnTo>
                  <a:lnTo>
                    <a:pt x="10" y="46"/>
                  </a:lnTo>
                  <a:lnTo>
                    <a:pt x="3" y="40"/>
                  </a:lnTo>
                  <a:lnTo>
                    <a:pt x="0" y="3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6" name="Freeform 168"/>
            <p:cNvSpPr>
              <a:spLocks/>
            </p:cNvSpPr>
            <p:nvPr/>
          </p:nvSpPr>
          <p:spPr bwMode="auto">
            <a:xfrm>
              <a:off x="664" y="2765"/>
              <a:ext cx="37" cy="24"/>
            </a:xfrm>
            <a:custGeom>
              <a:avLst/>
              <a:gdLst>
                <a:gd name="T0" fmla="*/ 0 w 75"/>
                <a:gd name="T1" fmla="*/ 1 h 48"/>
                <a:gd name="T2" fmla="*/ 0 w 75"/>
                <a:gd name="T3" fmla="*/ 1 h 48"/>
                <a:gd name="T4" fmla="*/ 0 w 75"/>
                <a:gd name="T5" fmla="*/ 1 h 48"/>
                <a:gd name="T6" fmla="*/ 0 w 75"/>
                <a:gd name="T7" fmla="*/ 1 h 48"/>
                <a:gd name="T8" fmla="*/ 0 w 75"/>
                <a:gd name="T9" fmla="*/ 1 h 48"/>
                <a:gd name="T10" fmla="*/ 0 w 75"/>
                <a:gd name="T11" fmla="*/ 1 h 48"/>
                <a:gd name="T12" fmla="*/ 0 w 75"/>
                <a:gd name="T13" fmla="*/ 1 h 48"/>
                <a:gd name="T14" fmla="*/ 0 w 75"/>
                <a:gd name="T15" fmla="*/ 1 h 48"/>
                <a:gd name="T16" fmla="*/ 0 w 75"/>
                <a:gd name="T17" fmla="*/ 1 h 48"/>
                <a:gd name="T18" fmla="*/ 0 w 75"/>
                <a:gd name="T19" fmla="*/ 1 h 48"/>
                <a:gd name="T20" fmla="*/ 0 w 75"/>
                <a:gd name="T21" fmla="*/ 1 h 48"/>
                <a:gd name="T22" fmla="*/ 0 w 75"/>
                <a:gd name="T23" fmla="*/ 1 h 48"/>
                <a:gd name="T24" fmla="*/ 0 w 75"/>
                <a:gd name="T25" fmla="*/ 1 h 48"/>
                <a:gd name="T26" fmla="*/ 0 w 75"/>
                <a:gd name="T27" fmla="*/ 0 h 48"/>
                <a:gd name="T28" fmla="*/ 0 w 75"/>
                <a:gd name="T29" fmla="*/ 1 h 48"/>
                <a:gd name="T30" fmla="*/ 0 w 75"/>
                <a:gd name="T31" fmla="*/ 1 h 48"/>
                <a:gd name="T32" fmla="*/ 0 w 75"/>
                <a:gd name="T33" fmla="*/ 1 h 48"/>
                <a:gd name="T34" fmla="*/ 0 w 75"/>
                <a:gd name="T35" fmla="*/ 1 h 48"/>
                <a:gd name="T36" fmla="*/ 0 w 75"/>
                <a:gd name="T37" fmla="*/ 1 h 48"/>
                <a:gd name="T38" fmla="*/ 0 w 75"/>
                <a:gd name="T39" fmla="*/ 1 h 48"/>
                <a:gd name="T40" fmla="*/ 0 w 75"/>
                <a:gd name="T41" fmla="*/ 1 h 48"/>
                <a:gd name="T42" fmla="*/ 0 w 75"/>
                <a:gd name="T43" fmla="*/ 1 h 48"/>
                <a:gd name="T44" fmla="*/ 0 w 75"/>
                <a:gd name="T45" fmla="*/ 1 h 48"/>
                <a:gd name="T46" fmla="*/ 0 w 75"/>
                <a:gd name="T47" fmla="*/ 1 h 48"/>
                <a:gd name="T48" fmla="*/ 0 w 75"/>
                <a:gd name="T49" fmla="*/ 1 h 48"/>
                <a:gd name="T50" fmla="*/ 0 w 75"/>
                <a:gd name="T51" fmla="*/ 1 h 48"/>
                <a:gd name="T52" fmla="*/ 0 w 75"/>
                <a:gd name="T53" fmla="*/ 1 h 48"/>
                <a:gd name="T54" fmla="*/ 0 w 75"/>
                <a:gd name="T55" fmla="*/ 1 h 48"/>
                <a:gd name="T56" fmla="*/ 0 w 75"/>
                <a:gd name="T57" fmla="*/ 1 h 48"/>
                <a:gd name="T58" fmla="*/ 0 w 75"/>
                <a:gd name="T59" fmla="*/ 1 h 48"/>
                <a:gd name="T60" fmla="*/ 0 w 75"/>
                <a:gd name="T61" fmla="*/ 1 h 48"/>
                <a:gd name="T62" fmla="*/ 0 w 75"/>
                <a:gd name="T63" fmla="*/ 1 h 48"/>
                <a:gd name="T64" fmla="*/ 0 w 75"/>
                <a:gd name="T65" fmla="*/ 1 h 48"/>
                <a:gd name="T66" fmla="*/ 0 w 75"/>
                <a:gd name="T67" fmla="*/ 1 h 48"/>
                <a:gd name="T68" fmla="*/ 0 w 75"/>
                <a:gd name="T69" fmla="*/ 1 h 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48"/>
                <a:gd name="T107" fmla="*/ 75 w 75"/>
                <a:gd name="T108" fmla="*/ 48 h 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48">
                  <a:moveTo>
                    <a:pt x="23" y="44"/>
                  </a:moveTo>
                  <a:lnTo>
                    <a:pt x="31" y="44"/>
                  </a:lnTo>
                  <a:lnTo>
                    <a:pt x="39" y="43"/>
                  </a:lnTo>
                  <a:lnTo>
                    <a:pt x="46" y="40"/>
                  </a:lnTo>
                  <a:lnTo>
                    <a:pt x="53" y="38"/>
                  </a:lnTo>
                  <a:lnTo>
                    <a:pt x="59" y="35"/>
                  </a:lnTo>
                  <a:lnTo>
                    <a:pt x="63" y="31"/>
                  </a:lnTo>
                  <a:lnTo>
                    <a:pt x="67" y="26"/>
                  </a:lnTo>
                  <a:lnTo>
                    <a:pt x="68" y="22"/>
                  </a:lnTo>
                  <a:lnTo>
                    <a:pt x="68" y="16"/>
                  </a:lnTo>
                  <a:lnTo>
                    <a:pt x="67" y="12"/>
                  </a:lnTo>
                  <a:lnTo>
                    <a:pt x="63" y="7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9" y="5"/>
                  </a:lnTo>
                  <a:lnTo>
                    <a:pt x="74" y="9"/>
                  </a:lnTo>
                  <a:lnTo>
                    <a:pt x="75" y="15"/>
                  </a:lnTo>
                  <a:lnTo>
                    <a:pt x="75" y="22"/>
                  </a:lnTo>
                  <a:lnTo>
                    <a:pt x="73" y="28"/>
                  </a:lnTo>
                  <a:lnTo>
                    <a:pt x="69" y="32"/>
                  </a:lnTo>
                  <a:lnTo>
                    <a:pt x="64" y="37"/>
                  </a:lnTo>
                  <a:lnTo>
                    <a:pt x="58" y="41"/>
                  </a:lnTo>
                  <a:lnTo>
                    <a:pt x="49" y="45"/>
                  </a:lnTo>
                  <a:lnTo>
                    <a:pt x="41" y="47"/>
                  </a:lnTo>
                  <a:lnTo>
                    <a:pt x="32" y="48"/>
                  </a:lnTo>
                  <a:lnTo>
                    <a:pt x="23" y="48"/>
                  </a:lnTo>
                  <a:lnTo>
                    <a:pt x="16" y="47"/>
                  </a:lnTo>
                  <a:lnTo>
                    <a:pt x="10" y="46"/>
                  </a:lnTo>
                  <a:lnTo>
                    <a:pt x="6" y="45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9" y="41"/>
                  </a:lnTo>
                  <a:lnTo>
                    <a:pt x="14" y="43"/>
                  </a:lnTo>
                  <a:lnTo>
                    <a:pt x="18" y="44"/>
                  </a:lnTo>
                  <a:lnTo>
                    <a:pt x="2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7" name="Freeform 169"/>
            <p:cNvSpPr>
              <a:spLocks/>
            </p:cNvSpPr>
            <p:nvPr/>
          </p:nvSpPr>
          <p:spPr bwMode="auto">
            <a:xfrm>
              <a:off x="589" y="2756"/>
              <a:ext cx="41" cy="26"/>
            </a:xfrm>
            <a:custGeom>
              <a:avLst/>
              <a:gdLst>
                <a:gd name="T0" fmla="*/ 0 w 82"/>
                <a:gd name="T1" fmla="*/ 1 h 52"/>
                <a:gd name="T2" fmla="*/ 1 w 82"/>
                <a:gd name="T3" fmla="*/ 1 h 52"/>
                <a:gd name="T4" fmla="*/ 1 w 82"/>
                <a:gd name="T5" fmla="*/ 1 h 52"/>
                <a:gd name="T6" fmla="*/ 1 w 82"/>
                <a:gd name="T7" fmla="*/ 1 h 52"/>
                <a:gd name="T8" fmla="*/ 1 w 82"/>
                <a:gd name="T9" fmla="*/ 1 h 52"/>
                <a:gd name="T10" fmla="*/ 1 w 82"/>
                <a:gd name="T11" fmla="*/ 1 h 52"/>
                <a:gd name="T12" fmla="*/ 1 w 82"/>
                <a:gd name="T13" fmla="*/ 1 h 52"/>
                <a:gd name="T14" fmla="*/ 1 w 82"/>
                <a:gd name="T15" fmla="*/ 0 h 52"/>
                <a:gd name="T16" fmla="*/ 1 w 82"/>
                <a:gd name="T17" fmla="*/ 0 h 52"/>
                <a:gd name="T18" fmla="*/ 1 w 82"/>
                <a:gd name="T19" fmla="*/ 1 h 52"/>
                <a:gd name="T20" fmla="*/ 1 w 82"/>
                <a:gd name="T21" fmla="*/ 1 h 52"/>
                <a:gd name="T22" fmla="*/ 1 w 82"/>
                <a:gd name="T23" fmla="*/ 1 h 52"/>
                <a:gd name="T24" fmla="*/ 1 w 82"/>
                <a:gd name="T25" fmla="*/ 1 h 52"/>
                <a:gd name="T26" fmla="*/ 1 w 82"/>
                <a:gd name="T27" fmla="*/ 1 h 52"/>
                <a:gd name="T28" fmla="*/ 1 w 82"/>
                <a:gd name="T29" fmla="*/ 1 h 52"/>
                <a:gd name="T30" fmla="*/ 1 w 82"/>
                <a:gd name="T31" fmla="*/ 1 h 52"/>
                <a:gd name="T32" fmla="*/ 1 w 82"/>
                <a:gd name="T33" fmla="*/ 1 h 52"/>
                <a:gd name="T34" fmla="*/ 1 w 82"/>
                <a:gd name="T35" fmla="*/ 1 h 52"/>
                <a:gd name="T36" fmla="*/ 1 w 82"/>
                <a:gd name="T37" fmla="*/ 1 h 52"/>
                <a:gd name="T38" fmla="*/ 1 w 82"/>
                <a:gd name="T39" fmla="*/ 1 h 52"/>
                <a:gd name="T40" fmla="*/ 1 w 82"/>
                <a:gd name="T41" fmla="*/ 1 h 52"/>
                <a:gd name="T42" fmla="*/ 1 w 82"/>
                <a:gd name="T43" fmla="*/ 1 h 52"/>
                <a:gd name="T44" fmla="*/ 1 w 82"/>
                <a:gd name="T45" fmla="*/ 1 h 52"/>
                <a:gd name="T46" fmla="*/ 1 w 82"/>
                <a:gd name="T47" fmla="*/ 1 h 52"/>
                <a:gd name="T48" fmla="*/ 1 w 82"/>
                <a:gd name="T49" fmla="*/ 1 h 52"/>
                <a:gd name="T50" fmla="*/ 1 w 82"/>
                <a:gd name="T51" fmla="*/ 1 h 52"/>
                <a:gd name="T52" fmla="*/ 1 w 82"/>
                <a:gd name="T53" fmla="*/ 1 h 52"/>
                <a:gd name="T54" fmla="*/ 1 w 82"/>
                <a:gd name="T55" fmla="*/ 1 h 52"/>
                <a:gd name="T56" fmla="*/ 1 w 82"/>
                <a:gd name="T57" fmla="*/ 1 h 52"/>
                <a:gd name="T58" fmla="*/ 1 w 82"/>
                <a:gd name="T59" fmla="*/ 1 h 52"/>
                <a:gd name="T60" fmla="*/ 1 w 82"/>
                <a:gd name="T61" fmla="*/ 1 h 52"/>
                <a:gd name="T62" fmla="*/ 1 w 82"/>
                <a:gd name="T63" fmla="*/ 1 h 52"/>
                <a:gd name="T64" fmla="*/ 1 w 82"/>
                <a:gd name="T65" fmla="*/ 1 h 52"/>
                <a:gd name="T66" fmla="*/ 0 w 82"/>
                <a:gd name="T67" fmla="*/ 1 h 52"/>
                <a:gd name="T68" fmla="*/ 0 w 82"/>
                <a:gd name="T69" fmla="*/ 1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2"/>
                <a:gd name="T106" fmla="*/ 0 h 52"/>
                <a:gd name="T107" fmla="*/ 82 w 82"/>
                <a:gd name="T108" fmla="*/ 52 h 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2" h="52">
                  <a:moveTo>
                    <a:pt x="0" y="26"/>
                  </a:moveTo>
                  <a:lnTo>
                    <a:pt x="3" y="20"/>
                  </a:lnTo>
                  <a:lnTo>
                    <a:pt x="6" y="15"/>
                  </a:lnTo>
                  <a:lnTo>
                    <a:pt x="12" y="10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53" y="0"/>
                  </a:lnTo>
                  <a:lnTo>
                    <a:pt x="61" y="1"/>
                  </a:lnTo>
                  <a:lnTo>
                    <a:pt x="69" y="2"/>
                  </a:lnTo>
                  <a:lnTo>
                    <a:pt x="76" y="4"/>
                  </a:lnTo>
                  <a:lnTo>
                    <a:pt x="82" y="8"/>
                  </a:lnTo>
                  <a:lnTo>
                    <a:pt x="77" y="11"/>
                  </a:lnTo>
                  <a:lnTo>
                    <a:pt x="72" y="8"/>
                  </a:lnTo>
                  <a:lnTo>
                    <a:pt x="66" y="5"/>
                  </a:lnTo>
                  <a:lnTo>
                    <a:pt x="59" y="4"/>
                  </a:lnTo>
                  <a:lnTo>
                    <a:pt x="52" y="4"/>
                  </a:lnTo>
                  <a:lnTo>
                    <a:pt x="44" y="4"/>
                  </a:lnTo>
                  <a:lnTo>
                    <a:pt x="36" y="5"/>
                  </a:lnTo>
                  <a:lnTo>
                    <a:pt x="29" y="8"/>
                  </a:lnTo>
                  <a:lnTo>
                    <a:pt x="22" y="10"/>
                  </a:lnTo>
                  <a:lnTo>
                    <a:pt x="16" y="14"/>
                  </a:lnTo>
                  <a:lnTo>
                    <a:pt x="12" y="17"/>
                  </a:lnTo>
                  <a:lnTo>
                    <a:pt x="8" y="22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1" y="39"/>
                  </a:lnTo>
                  <a:lnTo>
                    <a:pt x="15" y="43"/>
                  </a:lnTo>
                  <a:lnTo>
                    <a:pt x="23" y="48"/>
                  </a:lnTo>
                  <a:lnTo>
                    <a:pt x="19" y="52"/>
                  </a:lnTo>
                  <a:lnTo>
                    <a:pt x="11" y="47"/>
                  </a:lnTo>
                  <a:lnTo>
                    <a:pt x="4" y="40"/>
                  </a:lnTo>
                  <a:lnTo>
                    <a:pt x="0" y="3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8" name="Freeform 170"/>
            <p:cNvSpPr>
              <a:spLocks/>
            </p:cNvSpPr>
            <p:nvPr/>
          </p:nvSpPr>
          <p:spPr bwMode="auto">
            <a:xfrm>
              <a:off x="598" y="2760"/>
              <a:ext cx="38" cy="25"/>
            </a:xfrm>
            <a:custGeom>
              <a:avLst/>
              <a:gdLst>
                <a:gd name="T0" fmla="*/ 1 w 75"/>
                <a:gd name="T1" fmla="*/ 1 h 48"/>
                <a:gd name="T2" fmla="*/ 1 w 75"/>
                <a:gd name="T3" fmla="*/ 1 h 48"/>
                <a:gd name="T4" fmla="*/ 1 w 75"/>
                <a:gd name="T5" fmla="*/ 1 h 48"/>
                <a:gd name="T6" fmla="*/ 1 w 75"/>
                <a:gd name="T7" fmla="*/ 1 h 48"/>
                <a:gd name="T8" fmla="*/ 1 w 75"/>
                <a:gd name="T9" fmla="*/ 1 h 48"/>
                <a:gd name="T10" fmla="*/ 1 w 75"/>
                <a:gd name="T11" fmla="*/ 1 h 48"/>
                <a:gd name="T12" fmla="*/ 1 w 75"/>
                <a:gd name="T13" fmla="*/ 1 h 48"/>
                <a:gd name="T14" fmla="*/ 1 w 75"/>
                <a:gd name="T15" fmla="*/ 1 h 48"/>
                <a:gd name="T16" fmla="*/ 1 w 75"/>
                <a:gd name="T17" fmla="*/ 1 h 48"/>
                <a:gd name="T18" fmla="*/ 1 w 75"/>
                <a:gd name="T19" fmla="*/ 1 h 48"/>
                <a:gd name="T20" fmla="*/ 1 w 75"/>
                <a:gd name="T21" fmla="*/ 1 h 48"/>
                <a:gd name="T22" fmla="*/ 1 w 75"/>
                <a:gd name="T23" fmla="*/ 1 h 48"/>
                <a:gd name="T24" fmla="*/ 1 w 75"/>
                <a:gd name="T25" fmla="*/ 1 h 48"/>
                <a:gd name="T26" fmla="*/ 1 w 75"/>
                <a:gd name="T27" fmla="*/ 0 h 48"/>
                <a:gd name="T28" fmla="*/ 1 w 75"/>
                <a:gd name="T29" fmla="*/ 1 h 48"/>
                <a:gd name="T30" fmla="*/ 1 w 75"/>
                <a:gd name="T31" fmla="*/ 1 h 48"/>
                <a:gd name="T32" fmla="*/ 1 w 75"/>
                <a:gd name="T33" fmla="*/ 1 h 48"/>
                <a:gd name="T34" fmla="*/ 1 w 75"/>
                <a:gd name="T35" fmla="*/ 1 h 48"/>
                <a:gd name="T36" fmla="*/ 1 w 75"/>
                <a:gd name="T37" fmla="*/ 1 h 48"/>
                <a:gd name="T38" fmla="*/ 1 w 75"/>
                <a:gd name="T39" fmla="*/ 1 h 48"/>
                <a:gd name="T40" fmla="*/ 1 w 75"/>
                <a:gd name="T41" fmla="*/ 1 h 48"/>
                <a:gd name="T42" fmla="*/ 1 w 75"/>
                <a:gd name="T43" fmla="*/ 1 h 48"/>
                <a:gd name="T44" fmla="*/ 1 w 75"/>
                <a:gd name="T45" fmla="*/ 1 h 48"/>
                <a:gd name="T46" fmla="*/ 1 w 75"/>
                <a:gd name="T47" fmla="*/ 1 h 48"/>
                <a:gd name="T48" fmla="*/ 1 w 75"/>
                <a:gd name="T49" fmla="*/ 1 h 48"/>
                <a:gd name="T50" fmla="*/ 1 w 75"/>
                <a:gd name="T51" fmla="*/ 1 h 48"/>
                <a:gd name="T52" fmla="*/ 1 w 75"/>
                <a:gd name="T53" fmla="*/ 1 h 48"/>
                <a:gd name="T54" fmla="*/ 1 w 75"/>
                <a:gd name="T55" fmla="*/ 1 h 48"/>
                <a:gd name="T56" fmla="*/ 1 w 75"/>
                <a:gd name="T57" fmla="*/ 1 h 48"/>
                <a:gd name="T58" fmla="*/ 0 w 75"/>
                <a:gd name="T59" fmla="*/ 1 h 48"/>
                <a:gd name="T60" fmla="*/ 1 w 75"/>
                <a:gd name="T61" fmla="*/ 1 h 48"/>
                <a:gd name="T62" fmla="*/ 1 w 75"/>
                <a:gd name="T63" fmla="*/ 1 h 48"/>
                <a:gd name="T64" fmla="*/ 1 w 75"/>
                <a:gd name="T65" fmla="*/ 1 h 48"/>
                <a:gd name="T66" fmla="*/ 1 w 75"/>
                <a:gd name="T67" fmla="*/ 1 h 48"/>
                <a:gd name="T68" fmla="*/ 1 w 75"/>
                <a:gd name="T69" fmla="*/ 1 h 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48"/>
                <a:gd name="T107" fmla="*/ 75 w 75"/>
                <a:gd name="T108" fmla="*/ 48 h 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48">
                  <a:moveTo>
                    <a:pt x="23" y="44"/>
                  </a:moveTo>
                  <a:lnTo>
                    <a:pt x="31" y="44"/>
                  </a:lnTo>
                  <a:lnTo>
                    <a:pt x="39" y="42"/>
                  </a:lnTo>
                  <a:lnTo>
                    <a:pt x="47" y="40"/>
                  </a:lnTo>
                  <a:lnTo>
                    <a:pt x="53" y="38"/>
                  </a:lnTo>
                  <a:lnTo>
                    <a:pt x="58" y="34"/>
                  </a:lnTo>
                  <a:lnTo>
                    <a:pt x="63" y="31"/>
                  </a:lnTo>
                  <a:lnTo>
                    <a:pt x="66" y="26"/>
                  </a:lnTo>
                  <a:lnTo>
                    <a:pt x="68" y="22"/>
                  </a:lnTo>
                  <a:lnTo>
                    <a:pt x="68" y="17"/>
                  </a:lnTo>
                  <a:lnTo>
                    <a:pt x="66" y="11"/>
                  </a:lnTo>
                  <a:lnTo>
                    <a:pt x="63" y="7"/>
                  </a:lnTo>
                  <a:lnTo>
                    <a:pt x="58" y="3"/>
                  </a:lnTo>
                  <a:lnTo>
                    <a:pt x="63" y="0"/>
                  </a:lnTo>
                  <a:lnTo>
                    <a:pt x="69" y="4"/>
                  </a:lnTo>
                  <a:lnTo>
                    <a:pt x="73" y="10"/>
                  </a:lnTo>
                  <a:lnTo>
                    <a:pt x="75" y="16"/>
                  </a:lnTo>
                  <a:lnTo>
                    <a:pt x="75" y="22"/>
                  </a:lnTo>
                  <a:lnTo>
                    <a:pt x="72" y="27"/>
                  </a:lnTo>
                  <a:lnTo>
                    <a:pt x="69" y="33"/>
                  </a:lnTo>
                  <a:lnTo>
                    <a:pt x="64" y="38"/>
                  </a:lnTo>
                  <a:lnTo>
                    <a:pt x="57" y="41"/>
                  </a:lnTo>
                  <a:lnTo>
                    <a:pt x="49" y="45"/>
                  </a:lnTo>
                  <a:lnTo>
                    <a:pt x="41" y="47"/>
                  </a:lnTo>
                  <a:lnTo>
                    <a:pt x="32" y="48"/>
                  </a:lnTo>
                  <a:lnTo>
                    <a:pt x="23" y="48"/>
                  </a:lnTo>
                  <a:lnTo>
                    <a:pt x="16" y="47"/>
                  </a:lnTo>
                  <a:lnTo>
                    <a:pt x="10" y="46"/>
                  </a:lnTo>
                  <a:lnTo>
                    <a:pt x="5" y="45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9" y="41"/>
                  </a:lnTo>
                  <a:lnTo>
                    <a:pt x="13" y="42"/>
                  </a:lnTo>
                  <a:lnTo>
                    <a:pt x="18" y="44"/>
                  </a:lnTo>
                  <a:lnTo>
                    <a:pt x="2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19" name="Freeform 171"/>
            <p:cNvSpPr>
              <a:spLocks/>
            </p:cNvSpPr>
            <p:nvPr/>
          </p:nvSpPr>
          <p:spPr bwMode="auto">
            <a:xfrm>
              <a:off x="635" y="2767"/>
              <a:ext cx="23" cy="8"/>
            </a:xfrm>
            <a:custGeom>
              <a:avLst/>
              <a:gdLst>
                <a:gd name="T0" fmla="*/ 1 w 46"/>
                <a:gd name="T1" fmla="*/ 0 h 17"/>
                <a:gd name="T2" fmla="*/ 1 w 46"/>
                <a:gd name="T3" fmla="*/ 0 h 17"/>
                <a:gd name="T4" fmla="*/ 1 w 46"/>
                <a:gd name="T5" fmla="*/ 0 h 17"/>
                <a:gd name="T6" fmla="*/ 1 w 46"/>
                <a:gd name="T7" fmla="*/ 0 h 17"/>
                <a:gd name="T8" fmla="*/ 1 w 46"/>
                <a:gd name="T9" fmla="*/ 0 h 17"/>
                <a:gd name="T10" fmla="*/ 1 w 46"/>
                <a:gd name="T11" fmla="*/ 0 h 17"/>
                <a:gd name="T12" fmla="*/ 1 w 46"/>
                <a:gd name="T13" fmla="*/ 0 h 17"/>
                <a:gd name="T14" fmla="*/ 1 w 46"/>
                <a:gd name="T15" fmla="*/ 0 h 17"/>
                <a:gd name="T16" fmla="*/ 1 w 46"/>
                <a:gd name="T17" fmla="*/ 0 h 17"/>
                <a:gd name="T18" fmla="*/ 0 w 46"/>
                <a:gd name="T19" fmla="*/ 0 h 17"/>
                <a:gd name="T20" fmla="*/ 1 w 46"/>
                <a:gd name="T21" fmla="*/ 0 h 17"/>
                <a:gd name="T22" fmla="*/ 1 w 46"/>
                <a:gd name="T23" fmla="*/ 0 h 17"/>
                <a:gd name="T24" fmla="*/ 1 w 46"/>
                <a:gd name="T25" fmla="*/ 0 h 17"/>
                <a:gd name="T26" fmla="*/ 1 w 46"/>
                <a:gd name="T27" fmla="*/ 0 h 17"/>
                <a:gd name="T28" fmla="*/ 1 w 46"/>
                <a:gd name="T29" fmla="*/ 0 h 17"/>
                <a:gd name="T30" fmla="*/ 1 w 46"/>
                <a:gd name="T31" fmla="*/ 0 h 17"/>
                <a:gd name="T32" fmla="*/ 1 w 46"/>
                <a:gd name="T33" fmla="*/ 0 h 17"/>
                <a:gd name="T34" fmla="*/ 1 w 46"/>
                <a:gd name="T35" fmla="*/ 0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7"/>
                <a:gd name="T56" fmla="*/ 46 w 46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7">
                  <a:moveTo>
                    <a:pt x="46" y="10"/>
                  </a:moveTo>
                  <a:lnTo>
                    <a:pt x="46" y="9"/>
                  </a:lnTo>
                  <a:lnTo>
                    <a:pt x="45" y="7"/>
                  </a:lnTo>
                  <a:lnTo>
                    <a:pt x="43" y="5"/>
                  </a:lnTo>
                  <a:lnTo>
                    <a:pt x="38" y="3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1" y="6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13"/>
                  </a:lnTo>
                  <a:lnTo>
                    <a:pt x="9" y="10"/>
                  </a:lnTo>
                  <a:lnTo>
                    <a:pt x="15" y="7"/>
                  </a:lnTo>
                  <a:lnTo>
                    <a:pt x="22" y="5"/>
                  </a:lnTo>
                  <a:lnTo>
                    <a:pt x="30" y="4"/>
                  </a:lnTo>
                  <a:lnTo>
                    <a:pt x="38" y="5"/>
                  </a:lnTo>
                  <a:lnTo>
                    <a:pt x="4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0" name="Freeform 172"/>
            <p:cNvSpPr>
              <a:spLocks/>
            </p:cNvSpPr>
            <p:nvPr/>
          </p:nvSpPr>
          <p:spPr bwMode="auto">
            <a:xfrm>
              <a:off x="551" y="2741"/>
              <a:ext cx="41" cy="31"/>
            </a:xfrm>
            <a:custGeom>
              <a:avLst/>
              <a:gdLst>
                <a:gd name="T0" fmla="*/ 0 w 83"/>
                <a:gd name="T1" fmla="*/ 1 h 61"/>
                <a:gd name="T2" fmla="*/ 0 w 83"/>
                <a:gd name="T3" fmla="*/ 0 h 61"/>
                <a:gd name="T4" fmla="*/ 0 w 83"/>
                <a:gd name="T5" fmla="*/ 1 h 61"/>
                <a:gd name="T6" fmla="*/ 0 w 83"/>
                <a:gd name="T7" fmla="*/ 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"/>
                <a:gd name="T13" fmla="*/ 0 h 61"/>
                <a:gd name="T14" fmla="*/ 83 w 83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" h="61">
                  <a:moveTo>
                    <a:pt x="83" y="46"/>
                  </a:moveTo>
                  <a:lnTo>
                    <a:pt x="0" y="0"/>
                  </a:lnTo>
                  <a:lnTo>
                    <a:pt x="78" y="61"/>
                  </a:lnTo>
                  <a:lnTo>
                    <a:pt x="8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1" name="Freeform 173"/>
            <p:cNvSpPr>
              <a:spLocks/>
            </p:cNvSpPr>
            <p:nvPr/>
          </p:nvSpPr>
          <p:spPr bwMode="auto">
            <a:xfrm>
              <a:off x="1159" y="3188"/>
              <a:ext cx="68" cy="92"/>
            </a:xfrm>
            <a:custGeom>
              <a:avLst/>
              <a:gdLst>
                <a:gd name="T0" fmla="*/ 0 w 136"/>
                <a:gd name="T1" fmla="*/ 1 h 183"/>
                <a:gd name="T2" fmla="*/ 1 w 136"/>
                <a:gd name="T3" fmla="*/ 1 h 183"/>
                <a:gd name="T4" fmla="*/ 1 w 136"/>
                <a:gd name="T5" fmla="*/ 1 h 183"/>
                <a:gd name="T6" fmla="*/ 1 w 136"/>
                <a:gd name="T7" fmla="*/ 1 h 183"/>
                <a:gd name="T8" fmla="*/ 1 w 136"/>
                <a:gd name="T9" fmla="*/ 1 h 183"/>
                <a:gd name="T10" fmla="*/ 1 w 136"/>
                <a:gd name="T11" fmla="*/ 1 h 183"/>
                <a:gd name="T12" fmla="*/ 1 w 136"/>
                <a:gd name="T13" fmla="*/ 1 h 183"/>
                <a:gd name="T14" fmla="*/ 1 w 136"/>
                <a:gd name="T15" fmla="*/ 1 h 183"/>
                <a:gd name="T16" fmla="*/ 1 w 136"/>
                <a:gd name="T17" fmla="*/ 0 h 183"/>
                <a:gd name="T18" fmla="*/ 1 w 136"/>
                <a:gd name="T19" fmla="*/ 1 h 183"/>
                <a:gd name="T20" fmla="*/ 1 w 136"/>
                <a:gd name="T21" fmla="*/ 1 h 183"/>
                <a:gd name="T22" fmla="*/ 1 w 136"/>
                <a:gd name="T23" fmla="*/ 1 h 183"/>
                <a:gd name="T24" fmla="*/ 1 w 136"/>
                <a:gd name="T25" fmla="*/ 1 h 183"/>
                <a:gd name="T26" fmla="*/ 1 w 136"/>
                <a:gd name="T27" fmla="*/ 1 h 183"/>
                <a:gd name="T28" fmla="*/ 1 w 136"/>
                <a:gd name="T29" fmla="*/ 1 h 183"/>
                <a:gd name="T30" fmla="*/ 1 w 136"/>
                <a:gd name="T31" fmla="*/ 1 h 183"/>
                <a:gd name="T32" fmla="*/ 0 w 136"/>
                <a:gd name="T33" fmla="*/ 1 h 1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183"/>
                <a:gd name="T53" fmla="*/ 136 w 136"/>
                <a:gd name="T54" fmla="*/ 183 h 1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183">
                  <a:moveTo>
                    <a:pt x="0" y="183"/>
                  </a:moveTo>
                  <a:lnTo>
                    <a:pt x="7" y="181"/>
                  </a:lnTo>
                  <a:lnTo>
                    <a:pt x="27" y="173"/>
                  </a:lnTo>
                  <a:lnTo>
                    <a:pt x="53" y="159"/>
                  </a:lnTo>
                  <a:lnTo>
                    <a:pt x="82" y="139"/>
                  </a:lnTo>
                  <a:lnTo>
                    <a:pt x="109" y="114"/>
                  </a:lnTo>
                  <a:lnTo>
                    <a:pt x="128" y="83"/>
                  </a:lnTo>
                  <a:lnTo>
                    <a:pt x="136" y="45"/>
                  </a:lnTo>
                  <a:lnTo>
                    <a:pt x="128" y="0"/>
                  </a:lnTo>
                  <a:lnTo>
                    <a:pt x="127" y="5"/>
                  </a:lnTo>
                  <a:lnTo>
                    <a:pt x="125" y="22"/>
                  </a:lnTo>
                  <a:lnTo>
                    <a:pt x="119" y="45"/>
                  </a:lnTo>
                  <a:lnTo>
                    <a:pt x="110" y="73"/>
                  </a:lnTo>
                  <a:lnTo>
                    <a:pt x="94" y="105"/>
                  </a:lnTo>
                  <a:lnTo>
                    <a:pt x="71" y="135"/>
                  </a:lnTo>
                  <a:lnTo>
                    <a:pt x="41" y="161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2" name="Freeform 174"/>
            <p:cNvSpPr>
              <a:spLocks/>
            </p:cNvSpPr>
            <p:nvPr/>
          </p:nvSpPr>
          <p:spPr bwMode="auto">
            <a:xfrm>
              <a:off x="1055" y="3188"/>
              <a:ext cx="80" cy="80"/>
            </a:xfrm>
            <a:custGeom>
              <a:avLst/>
              <a:gdLst>
                <a:gd name="T0" fmla="*/ 0 w 160"/>
                <a:gd name="T1" fmla="*/ 1 h 159"/>
                <a:gd name="T2" fmla="*/ 1 w 160"/>
                <a:gd name="T3" fmla="*/ 1 h 159"/>
                <a:gd name="T4" fmla="*/ 1 w 160"/>
                <a:gd name="T5" fmla="*/ 1 h 159"/>
                <a:gd name="T6" fmla="*/ 1 w 160"/>
                <a:gd name="T7" fmla="*/ 1 h 159"/>
                <a:gd name="T8" fmla="*/ 1 w 160"/>
                <a:gd name="T9" fmla="*/ 1 h 159"/>
                <a:gd name="T10" fmla="*/ 1 w 160"/>
                <a:gd name="T11" fmla="*/ 1 h 159"/>
                <a:gd name="T12" fmla="*/ 1 w 160"/>
                <a:gd name="T13" fmla="*/ 1 h 159"/>
                <a:gd name="T14" fmla="*/ 1 w 160"/>
                <a:gd name="T15" fmla="*/ 1 h 159"/>
                <a:gd name="T16" fmla="*/ 1 w 160"/>
                <a:gd name="T17" fmla="*/ 0 h 159"/>
                <a:gd name="T18" fmla="*/ 1 w 160"/>
                <a:gd name="T19" fmla="*/ 1 h 159"/>
                <a:gd name="T20" fmla="*/ 1 w 160"/>
                <a:gd name="T21" fmla="*/ 1 h 159"/>
                <a:gd name="T22" fmla="*/ 1 w 160"/>
                <a:gd name="T23" fmla="*/ 1 h 159"/>
                <a:gd name="T24" fmla="*/ 1 w 160"/>
                <a:gd name="T25" fmla="*/ 1 h 159"/>
                <a:gd name="T26" fmla="*/ 1 w 160"/>
                <a:gd name="T27" fmla="*/ 1 h 159"/>
                <a:gd name="T28" fmla="*/ 1 w 160"/>
                <a:gd name="T29" fmla="*/ 1 h 159"/>
                <a:gd name="T30" fmla="*/ 1 w 160"/>
                <a:gd name="T31" fmla="*/ 1 h 159"/>
                <a:gd name="T32" fmla="*/ 0 w 160"/>
                <a:gd name="T33" fmla="*/ 1 h 1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0"/>
                <a:gd name="T52" fmla="*/ 0 h 159"/>
                <a:gd name="T53" fmla="*/ 160 w 160"/>
                <a:gd name="T54" fmla="*/ 159 h 1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0" h="159">
                  <a:moveTo>
                    <a:pt x="0" y="159"/>
                  </a:moveTo>
                  <a:lnTo>
                    <a:pt x="1" y="153"/>
                  </a:lnTo>
                  <a:lnTo>
                    <a:pt x="5" y="137"/>
                  </a:lnTo>
                  <a:lnTo>
                    <a:pt x="13" y="115"/>
                  </a:lnTo>
                  <a:lnTo>
                    <a:pt x="26" y="87"/>
                  </a:lnTo>
                  <a:lnTo>
                    <a:pt x="46" y="60"/>
                  </a:lnTo>
                  <a:lnTo>
                    <a:pt x="75" y="34"/>
                  </a:lnTo>
                  <a:lnTo>
                    <a:pt x="112" y="14"/>
                  </a:lnTo>
                  <a:lnTo>
                    <a:pt x="160" y="0"/>
                  </a:lnTo>
                  <a:lnTo>
                    <a:pt x="154" y="3"/>
                  </a:lnTo>
                  <a:lnTo>
                    <a:pt x="137" y="14"/>
                  </a:lnTo>
                  <a:lnTo>
                    <a:pt x="114" y="29"/>
                  </a:lnTo>
                  <a:lnTo>
                    <a:pt x="86" y="49"/>
                  </a:lnTo>
                  <a:lnTo>
                    <a:pt x="58" y="73"/>
                  </a:lnTo>
                  <a:lnTo>
                    <a:pt x="32" y="100"/>
                  </a:lnTo>
                  <a:lnTo>
                    <a:pt x="11" y="12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3" name="Freeform 175"/>
            <p:cNvSpPr>
              <a:spLocks/>
            </p:cNvSpPr>
            <p:nvPr/>
          </p:nvSpPr>
          <p:spPr bwMode="auto">
            <a:xfrm>
              <a:off x="899" y="3226"/>
              <a:ext cx="156" cy="42"/>
            </a:xfrm>
            <a:custGeom>
              <a:avLst/>
              <a:gdLst>
                <a:gd name="T0" fmla="*/ 0 w 312"/>
                <a:gd name="T1" fmla="*/ 1 h 83"/>
                <a:gd name="T2" fmla="*/ 1 w 312"/>
                <a:gd name="T3" fmla="*/ 1 h 83"/>
                <a:gd name="T4" fmla="*/ 1 w 312"/>
                <a:gd name="T5" fmla="*/ 1 h 83"/>
                <a:gd name="T6" fmla="*/ 1 w 312"/>
                <a:gd name="T7" fmla="*/ 1 h 83"/>
                <a:gd name="T8" fmla="*/ 1 w 312"/>
                <a:gd name="T9" fmla="*/ 1 h 83"/>
                <a:gd name="T10" fmla="*/ 1 w 312"/>
                <a:gd name="T11" fmla="*/ 1 h 83"/>
                <a:gd name="T12" fmla="*/ 1 w 312"/>
                <a:gd name="T13" fmla="*/ 1 h 83"/>
                <a:gd name="T14" fmla="*/ 1 w 312"/>
                <a:gd name="T15" fmla="*/ 1 h 83"/>
                <a:gd name="T16" fmla="*/ 1 w 312"/>
                <a:gd name="T17" fmla="*/ 1 h 83"/>
                <a:gd name="T18" fmla="*/ 1 w 312"/>
                <a:gd name="T19" fmla="*/ 1 h 83"/>
                <a:gd name="T20" fmla="*/ 1 w 312"/>
                <a:gd name="T21" fmla="*/ 1 h 83"/>
                <a:gd name="T22" fmla="*/ 1 w 312"/>
                <a:gd name="T23" fmla="*/ 1 h 83"/>
                <a:gd name="T24" fmla="*/ 1 w 312"/>
                <a:gd name="T25" fmla="*/ 1 h 83"/>
                <a:gd name="T26" fmla="*/ 1 w 312"/>
                <a:gd name="T27" fmla="*/ 1 h 83"/>
                <a:gd name="T28" fmla="*/ 1 w 312"/>
                <a:gd name="T29" fmla="*/ 1 h 83"/>
                <a:gd name="T30" fmla="*/ 1 w 312"/>
                <a:gd name="T31" fmla="*/ 1 h 83"/>
                <a:gd name="T32" fmla="*/ 1 w 312"/>
                <a:gd name="T33" fmla="*/ 1 h 83"/>
                <a:gd name="T34" fmla="*/ 1 w 312"/>
                <a:gd name="T35" fmla="*/ 1 h 83"/>
                <a:gd name="T36" fmla="*/ 1 w 312"/>
                <a:gd name="T37" fmla="*/ 1 h 83"/>
                <a:gd name="T38" fmla="*/ 1 w 312"/>
                <a:gd name="T39" fmla="*/ 1 h 83"/>
                <a:gd name="T40" fmla="*/ 1 w 312"/>
                <a:gd name="T41" fmla="*/ 1 h 83"/>
                <a:gd name="T42" fmla="*/ 1 w 312"/>
                <a:gd name="T43" fmla="*/ 1 h 83"/>
                <a:gd name="T44" fmla="*/ 1 w 312"/>
                <a:gd name="T45" fmla="*/ 1 h 83"/>
                <a:gd name="T46" fmla="*/ 1 w 312"/>
                <a:gd name="T47" fmla="*/ 1 h 83"/>
                <a:gd name="T48" fmla="*/ 1 w 312"/>
                <a:gd name="T49" fmla="*/ 1 h 83"/>
                <a:gd name="T50" fmla="*/ 1 w 312"/>
                <a:gd name="T51" fmla="*/ 1 h 83"/>
                <a:gd name="T52" fmla="*/ 1 w 312"/>
                <a:gd name="T53" fmla="*/ 1 h 83"/>
                <a:gd name="T54" fmla="*/ 1 w 312"/>
                <a:gd name="T55" fmla="*/ 1 h 83"/>
                <a:gd name="T56" fmla="*/ 1 w 312"/>
                <a:gd name="T57" fmla="*/ 1 h 83"/>
                <a:gd name="T58" fmla="*/ 1 w 312"/>
                <a:gd name="T59" fmla="*/ 0 h 83"/>
                <a:gd name="T60" fmla="*/ 1 w 312"/>
                <a:gd name="T61" fmla="*/ 1 h 83"/>
                <a:gd name="T62" fmla="*/ 1 w 312"/>
                <a:gd name="T63" fmla="*/ 1 h 83"/>
                <a:gd name="T64" fmla="*/ 0 w 312"/>
                <a:gd name="T65" fmla="*/ 1 h 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2"/>
                <a:gd name="T100" fmla="*/ 0 h 83"/>
                <a:gd name="T101" fmla="*/ 312 w 312"/>
                <a:gd name="T102" fmla="*/ 83 h 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2" h="83">
                  <a:moveTo>
                    <a:pt x="0" y="11"/>
                  </a:moveTo>
                  <a:lnTo>
                    <a:pt x="3" y="11"/>
                  </a:lnTo>
                  <a:lnTo>
                    <a:pt x="11" y="10"/>
                  </a:lnTo>
                  <a:lnTo>
                    <a:pt x="25" y="10"/>
                  </a:lnTo>
                  <a:lnTo>
                    <a:pt x="42" y="9"/>
                  </a:lnTo>
                  <a:lnTo>
                    <a:pt x="64" y="9"/>
                  </a:lnTo>
                  <a:lnTo>
                    <a:pt x="89" y="9"/>
                  </a:lnTo>
                  <a:lnTo>
                    <a:pt x="114" y="9"/>
                  </a:lnTo>
                  <a:lnTo>
                    <a:pt x="140" y="11"/>
                  </a:lnTo>
                  <a:lnTo>
                    <a:pt x="168" y="14"/>
                  </a:lnTo>
                  <a:lnTo>
                    <a:pt x="196" y="18"/>
                  </a:lnTo>
                  <a:lnTo>
                    <a:pt x="222" y="24"/>
                  </a:lnTo>
                  <a:lnTo>
                    <a:pt x="246" y="31"/>
                  </a:lnTo>
                  <a:lnTo>
                    <a:pt x="268" y="40"/>
                  </a:lnTo>
                  <a:lnTo>
                    <a:pt x="287" y="53"/>
                  </a:lnTo>
                  <a:lnTo>
                    <a:pt x="302" y="67"/>
                  </a:lnTo>
                  <a:lnTo>
                    <a:pt x="312" y="83"/>
                  </a:lnTo>
                  <a:lnTo>
                    <a:pt x="312" y="82"/>
                  </a:lnTo>
                  <a:lnTo>
                    <a:pt x="311" y="78"/>
                  </a:lnTo>
                  <a:lnTo>
                    <a:pt x="310" y="72"/>
                  </a:lnTo>
                  <a:lnTo>
                    <a:pt x="306" y="64"/>
                  </a:lnTo>
                  <a:lnTo>
                    <a:pt x="300" y="56"/>
                  </a:lnTo>
                  <a:lnTo>
                    <a:pt x="294" y="47"/>
                  </a:lnTo>
                  <a:lnTo>
                    <a:pt x="283" y="38"/>
                  </a:lnTo>
                  <a:lnTo>
                    <a:pt x="270" y="29"/>
                  </a:lnTo>
                  <a:lnTo>
                    <a:pt x="253" y="20"/>
                  </a:lnTo>
                  <a:lnTo>
                    <a:pt x="232" y="12"/>
                  </a:lnTo>
                  <a:lnTo>
                    <a:pt x="207" y="7"/>
                  </a:lnTo>
                  <a:lnTo>
                    <a:pt x="177" y="2"/>
                  </a:lnTo>
                  <a:lnTo>
                    <a:pt x="141" y="0"/>
                  </a:lnTo>
                  <a:lnTo>
                    <a:pt x="100" y="1"/>
                  </a:lnTo>
                  <a:lnTo>
                    <a:pt x="5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4" name="Freeform 176"/>
            <p:cNvSpPr>
              <a:spLocks/>
            </p:cNvSpPr>
            <p:nvPr/>
          </p:nvSpPr>
          <p:spPr bwMode="auto">
            <a:xfrm>
              <a:off x="192" y="3295"/>
              <a:ext cx="1065" cy="144"/>
            </a:xfrm>
            <a:custGeom>
              <a:avLst/>
              <a:gdLst>
                <a:gd name="T0" fmla="*/ 1 w 2129"/>
                <a:gd name="T1" fmla="*/ 1 h 288"/>
                <a:gd name="T2" fmla="*/ 1 w 2129"/>
                <a:gd name="T3" fmla="*/ 1 h 288"/>
                <a:gd name="T4" fmla="*/ 1 w 2129"/>
                <a:gd name="T5" fmla="*/ 1 h 288"/>
                <a:gd name="T6" fmla="*/ 1 w 2129"/>
                <a:gd name="T7" fmla="*/ 1 h 288"/>
                <a:gd name="T8" fmla="*/ 1 w 2129"/>
                <a:gd name="T9" fmla="*/ 1 h 288"/>
                <a:gd name="T10" fmla="*/ 1 w 2129"/>
                <a:gd name="T11" fmla="*/ 1 h 288"/>
                <a:gd name="T12" fmla="*/ 1 w 2129"/>
                <a:gd name="T13" fmla="*/ 1 h 288"/>
                <a:gd name="T14" fmla="*/ 2 w 2129"/>
                <a:gd name="T15" fmla="*/ 1 h 288"/>
                <a:gd name="T16" fmla="*/ 2 w 2129"/>
                <a:gd name="T17" fmla="*/ 1 h 288"/>
                <a:gd name="T18" fmla="*/ 2 w 2129"/>
                <a:gd name="T19" fmla="*/ 1 h 288"/>
                <a:gd name="T20" fmla="*/ 2 w 2129"/>
                <a:gd name="T21" fmla="*/ 1 h 288"/>
                <a:gd name="T22" fmla="*/ 3 w 2129"/>
                <a:gd name="T23" fmla="*/ 1 h 288"/>
                <a:gd name="T24" fmla="*/ 3 w 2129"/>
                <a:gd name="T25" fmla="*/ 1 h 288"/>
                <a:gd name="T26" fmla="*/ 3 w 2129"/>
                <a:gd name="T27" fmla="*/ 1 h 288"/>
                <a:gd name="T28" fmla="*/ 3 w 2129"/>
                <a:gd name="T29" fmla="*/ 1 h 288"/>
                <a:gd name="T30" fmla="*/ 4 w 2129"/>
                <a:gd name="T31" fmla="*/ 1 h 288"/>
                <a:gd name="T32" fmla="*/ 4 w 2129"/>
                <a:gd name="T33" fmla="*/ 1 h 288"/>
                <a:gd name="T34" fmla="*/ 4 w 2129"/>
                <a:gd name="T35" fmla="*/ 1 h 288"/>
                <a:gd name="T36" fmla="*/ 4 w 2129"/>
                <a:gd name="T37" fmla="*/ 1 h 288"/>
                <a:gd name="T38" fmla="*/ 4 w 2129"/>
                <a:gd name="T39" fmla="*/ 1 h 288"/>
                <a:gd name="T40" fmla="*/ 5 w 2129"/>
                <a:gd name="T41" fmla="*/ 1 h 288"/>
                <a:gd name="T42" fmla="*/ 5 w 2129"/>
                <a:gd name="T43" fmla="*/ 1 h 288"/>
                <a:gd name="T44" fmla="*/ 5 w 2129"/>
                <a:gd name="T45" fmla="*/ 1 h 288"/>
                <a:gd name="T46" fmla="*/ 6 w 2129"/>
                <a:gd name="T47" fmla="*/ 1 h 288"/>
                <a:gd name="T48" fmla="*/ 6 w 2129"/>
                <a:gd name="T49" fmla="*/ 1 h 288"/>
                <a:gd name="T50" fmla="*/ 7 w 2129"/>
                <a:gd name="T51" fmla="*/ 1 h 288"/>
                <a:gd name="T52" fmla="*/ 7 w 2129"/>
                <a:gd name="T53" fmla="*/ 1 h 288"/>
                <a:gd name="T54" fmla="*/ 7 w 2129"/>
                <a:gd name="T55" fmla="*/ 1 h 288"/>
                <a:gd name="T56" fmla="*/ 8 w 2129"/>
                <a:gd name="T57" fmla="*/ 1 h 288"/>
                <a:gd name="T58" fmla="*/ 8 w 2129"/>
                <a:gd name="T59" fmla="*/ 1 h 288"/>
                <a:gd name="T60" fmla="*/ 8 w 2129"/>
                <a:gd name="T61" fmla="*/ 1 h 288"/>
                <a:gd name="T62" fmla="*/ 9 w 2129"/>
                <a:gd name="T63" fmla="*/ 1 h 288"/>
                <a:gd name="T64" fmla="*/ 9 w 2129"/>
                <a:gd name="T65" fmla="*/ 1 h 288"/>
                <a:gd name="T66" fmla="*/ 9 w 2129"/>
                <a:gd name="T67" fmla="*/ 1 h 288"/>
                <a:gd name="T68" fmla="*/ 9 w 2129"/>
                <a:gd name="T69" fmla="*/ 1 h 288"/>
                <a:gd name="T70" fmla="*/ 8 w 2129"/>
                <a:gd name="T71" fmla="*/ 1 h 288"/>
                <a:gd name="T72" fmla="*/ 8 w 2129"/>
                <a:gd name="T73" fmla="*/ 1 h 288"/>
                <a:gd name="T74" fmla="*/ 8 w 2129"/>
                <a:gd name="T75" fmla="*/ 1 h 288"/>
                <a:gd name="T76" fmla="*/ 7 w 2129"/>
                <a:gd name="T77" fmla="*/ 1 h 288"/>
                <a:gd name="T78" fmla="*/ 7 w 2129"/>
                <a:gd name="T79" fmla="*/ 1 h 288"/>
                <a:gd name="T80" fmla="*/ 6 w 2129"/>
                <a:gd name="T81" fmla="*/ 1 h 288"/>
                <a:gd name="T82" fmla="*/ 5 w 2129"/>
                <a:gd name="T83" fmla="*/ 0 h 288"/>
                <a:gd name="T84" fmla="*/ 5 w 2129"/>
                <a:gd name="T85" fmla="*/ 1 h 288"/>
                <a:gd name="T86" fmla="*/ 4 w 2129"/>
                <a:gd name="T87" fmla="*/ 1 h 288"/>
                <a:gd name="T88" fmla="*/ 3 w 2129"/>
                <a:gd name="T89" fmla="*/ 1 h 288"/>
                <a:gd name="T90" fmla="*/ 3 w 2129"/>
                <a:gd name="T91" fmla="*/ 1 h 288"/>
                <a:gd name="T92" fmla="*/ 2 w 2129"/>
                <a:gd name="T93" fmla="*/ 1 h 288"/>
                <a:gd name="T94" fmla="*/ 1 w 2129"/>
                <a:gd name="T95" fmla="*/ 1 h 2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29"/>
                <a:gd name="T145" fmla="*/ 0 h 288"/>
                <a:gd name="T146" fmla="*/ 2129 w 2129"/>
                <a:gd name="T147" fmla="*/ 288 h 2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29" h="288">
                  <a:moveTo>
                    <a:pt x="0" y="161"/>
                  </a:moveTo>
                  <a:lnTo>
                    <a:pt x="2" y="161"/>
                  </a:lnTo>
                  <a:lnTo>
                    <a:pt x="7" y="161"/>
                  </a:lnTo>
                  <a:lnTo>
                    <a:pt x="16" y="160"/>
                  </a:lnTo>
                  <a:lnTo>
                    <a:pt x="27" y="160"/>
                  </a:lnTo>
                  <a:lnTo>
                    <a:pt x="42" y="160"/>
                  </a:lnTo>
                  <a:lnTo>
                    <a:pt x="60" y="160"/>
                  </a:lnTo>
                  <a:lnTo>
                    <a:pt x="79" y="159"/>
                  </a:lnTo>
                  <a:lnTo>
                    <a:pt x="101" y="159"/>
                  </a:lnTo>
                  <a:lnTo>
                    <a:pt x="125" y="159"/>
                  </a:lnTo>
                  <a:lnTo>
                    <a:pt x="152" y="159"/>
                  </a:lnTo>
                  <a:lnTo>
                    <a:pt x="179" y="160"/>
                  </a:lnTo>
                  <a:lnTo>
                    <a:pt x="209" y="160"/>
                  </a:lnTo>
                  <a:lnTo>
                    <a:pt x="239" y="161"/>
                  </a:lnTo>
                  <a:lnTo>
                    <a:pt x="272" y="162"/>
                  </a:lnTo>
                  <a:lnTo>
                    <a:pt x="305" y="165"/>
                  </a:lnTo>
                  <a:lnTo>
                    <a:pt x="338" y="166"/>
                  </a:lnTo>
                  <a:lnTo>
                    <a:pt x="373" y="169"/>
                  </a:lnTo>
                  <a:lnTo>
                    <a:pt x="407" y="171"/>
                  </a:lnTo>
                  <a:lnTo>
                    <a:pt x="442" y="175"/>
                  </a:lnTo>
                  <a:lnTo>
                    <a:pt x="477" y="180"/>
                  </a:lnTo>
                  <a:lnTo>
                    <a:pt x="511" y="184"/>
                  </a:lnTo>
                  <a:lnTo>
                    <a:pt x="544" y="190"/>
                  </a:lnTo>
                  <a:lnTo>
                    <a:pt x="578" y="196"/>
                  </a:lnTo>
                  <a:lnTo>
                    <a:pt x="611" y="203"/>
                  </a:lnTo>
                  <a:lnTo>
                    <a:pt x="642" y="210"/>
                  </a:lnTo>
                  <a:lnTo>
                    <a:pt x="672" y="219"/>
                  </a:lnTo>
                  <a:lnTo>
                    <a:pt x="702" y="228"/>
                  </a:lnTo>
                  <a:lnTo>
                    <a:pt x="729" y="238"/>
                  </a:lnTo>
                  <a:lnTo>
                    <a:pt x="755" y="249"/>
                  </a:lnTo>
                  <a:lnTo>
                    <a:pt x="778" y="261"/>
                  </a:lnTo>
                  <a:lnTo>
                    <a:pt x="800" y="274"/>
                  </a:lnTo>
                  <a:lnTo>
                    <a:pt x="819" y="288"/>
                  </a:lnTo>
                  <a:lnTo>
                    <a:pt x="822" y="288"/>
                  </a:lnTo>
                  <a:lnTo>
                    <a:pt x="831" y="288"/>
                  </a:lnTo>
                  <a:lnTo>
                    <a:pt x="846" y="288"/>
                  </a:lnTo>
                  <a:lnTo>
                    <a:pt x="866" y="288"/>
                  </a:lnTo>
                  <a:lnTo>
                    <a:pt x="891" y="287"/>
                  </a:lnTo>
                  <a:lnTo>
                    <a:pt x="921" y="287"/>
                  </a:lnTo>
                  <a:lnTo>
                    <a:pt x="956" y="286"/>
                  </a:lnTo>
                  <a:lnTo>
                    <a:pt x="994" y="284"/>
                  </a:lnTo>
                  <a:lnTo>
                    <a:pt x="1035" y="283"/>
                  </a:lnTo>
                  <a:lnTo>
                    <a:pt x="1079" y="281"/>
                  </a:lnTo>
                  <a:lnTo>
                    <a:pt x="1126" y="279"/>
                  </a:lnTo>
                  <a:lnTo>
                    <a:pt x="1177" y="276"/>
                  </a:lnTo>
                  <a:lnTo>
                    <a:pt x="1229" y="273"/>
                  </a:lnTo>
                  <a:lnTo>
                    <a:pt x="1282" y="269"/>
                  </a:lnTo>
                  <a:lnTo>
                    <a:pt x="1337" y="266"/>
                  </a:lnTo>
                  <a:lnTo>
                    <a:pt x="1393" y="261"/>
                  </a:lnTo>
                  <a:lnTo>
                    <a:pt x="1450" y="256"/>
                  </a:lnTo>
                  <a:lnTo>
                    <a:pt x="1506" y="250"/>
                  </a:lnTo>
                  <a:lnTo>
                    <a:pt x="1564" y="244"/>
                  </a:lnTo>
                  <a:lnTo>
                    <a:pt x="1620" y="236"/>
                  </a:lnTo>
                  <a:lnTo>
                    <a:pt x="1675" y="229"/>
                  </a:lnTo>
                  <a:lnTo>
                    <a:pt x="1730" y="220"/>
                  </a:lnTo>
                  <a:lnTo>
                    <a:pt x="1783" y="211"/>
                  </a:lnTo>
                  <a:lnTo>
                    <a:pt x="1833" y="200"/>
                  </a:lnTo>
                  <a:lnTo>
                    <a:pt x="1883" y="189"/>
                  </a:lnTo>
                  <a:lnTo>
                    <a:pt x="1929" y="177"/>
                  </a:lnTo>
                  <a:lnTo>
                    <a:pt x="1971" y="165"/>
                  </a:lnTo>
                  <a:lnTo>
                    <a:pt x="2011" y="151"/>
                  </a:lnTo>
                  <a:lnTo>
                    <a:pt x="2047" y="136"/>
                  </a:lnTo>
                  <a:lnTo>
                    <a:pt x="2078" y="120"/>
                  </a:lnTo>
                  <a:lnTo>
                    <a:pt x="2106" y="102"/>
                  </a:lnTo>
                  <a:lnTo>
                    <a:pt x="2129" y="84"/>
                  </a:lnTo>
                  <a:lnTo>
                    <a:pt x="2127" y="83"/>
                  </a:lnTo>
                  <a:lnTo>
                    <a:pt x="2119" y="82"/>
                  </a:lnTo>
                  <a:lnTo>
                    <a:pt x="2105" y="78"/>
                  </a:lnTo>
                  <a:lnTo>
                    <a:pt x="2087" y="75"/>
                  </a:lnTo>
                  <a:lnTo>
                    <a:pt x="2062" y="70"/>
                  </a:lnTo>
                  <a:lnTo>
                    <a:pt x="2034" y="64"/>
                  </a:lnTo>
                  <a:lnTo>
                    <a:pt x="2001" y="59"/>
                  </a:lnTo>
                  <a:lnTo>
                    <a:pt x="1963" y="52"/>
                  </a:lnTo>
                  <a:lnTo>
                    <a:pt x="1921" y="46"/>
                  </a:lnTo>
                  <a:lnTo>
                    <a:pt x="1873" y="39"/>
                  </a:lnTo>
                  <a:lnTo>
                    <a:pt x="1823" y="32"/>
                  </a:lnTo>
                  <a:lnTo>
                    <a:pt x="1768" y="26"/>
                  </a:lnTo>
                  <a:lnTo>
                    <a:pt x="1709" y="21"/>
                  </a:lnTo>
                  <a:lnTo>
                    <a:pt x="1645" y="15"/>
                  </a:lnTo>
                  <a:lnTo>
                    <a:pt x="1579" y="10"/>
                  </a:lnTo>
                  <a:lnTo>
                    <a:pt x="1508" y="6"/>
                  </a:lnTo>
                  <a:lnTo>
                    <a:pt x="1435" y="2"/>
                  </a:lnTo>
                  <a:lnTo>
                    <a:pt x="1358" y="1"/>
                  </a:lnTo>
                  <a:lnTo>
                    <a:pt x="1277" y="0"/>
                  </a:lnTo>
                  <a:lnTo>
                    <a:pt x="1194" y="0"/>
                  </a:lnTo>
                  <a:lnTo>
                    <a:pt x="1108" y="2"/>
                  </a:lnTo>
                  <a:lnTo>
                    <a:pt x="1018" y="6"/>
                  </a:lnTo>
                  <a:lnTo>
                    <a:pt x="927" y="10"/>
                  </a:lnTo>
                  <a:lnTo>
                    <a:pt x="832" y="18"/>
                  </a:lnTo>
                  <a:lnTo>
                    <a:pt x="734" y="27"/>
                  </a:lnTo>
                  <a:lnTo>
                    <a:pt x="635" y="39"/>
                  </a:lnTo>
                  <a:lnTo>
                    <a:pt x="534" y="53"/>
                  </a:lnTo>
                  <a:lnTo>
                    <a:pt x="432" y="69"/>
                  </a:lnTo>
                  <a:lnTo>
                    <a:pt x="326" y="87"/>
                  </a:lnTo>
                  <a:lnTo>
                    <a:pt x="219" y="109"/>
                  </a:lnTo>
                  <a:lnTo>
                    <a:pt x="110" y="133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5" name="Freeform 177"/>
            <p:cNvSpPr>
              <a:spLocks/>
            </p:cNvSpPr>
            <p:nvPr/>
          </p:nvSpPr>
          <p:spPr bwMode="auto">
            <a:xfrm>
              <a:off x="389" y="3332"/>
              <a:ext cx="360" cy="97"/>
            </a:xfrm>
            <a:custGeom>
              <a:avLst/>
              <a:gdLst>
                <a:gd name="T0" fmla="*/ 1 w 718"/>
                <a:gd name="T1" fmla="*/ 1 h 192"/>
                <a:gd name="T2" fmla="*/ 1 w 718"/>
                <a:gd name="T3" fmla="*/ 1 h 192"/>
                <a:gd name="T4" fmla="*/ 1 w 718"/>
                <a:gd name="T5" fmla="*/ 1 h 192"/>
                <a:gd name="T6" fmla="*/ 1 w 718"/>
                <a:gd name="T7" fmla="*/ 1 h 192"/>
                <a:gd name="T8" fmla="*/ 1 w 718"/>
                <a:gd name="T9" fmla="*/ 1 h 192"/>
                <a:gd name="T10" fmla="*/ 1 w 718"/>
                <a:gd name="T11" fmla="*/ 1 h 192"/>
                <a:gd name="T12" fmla="*/ 1 w 718"/>
                <a:gd name="T13" fmla="*/ 1 h 192"/>
                <a:gd name="T14" fmla="*/ 1 w 718"/>
                <a:gd name="T15" fmla="*/ 1 h 192"/>
                <a:gd name="T16" fmla="*/ 1 w 718"/>
                <a:gd name="T17" fmla="*/ 1 h 192"/>
                <a:gd name="T18" fmla="*/ 1 w 718"/>
                <a:gd name="T19" fmla="*/ 1 h 192"/>
                <a:gd name="T20" fmla="*/ 2 w 718"/>
                <a:gd name="T21" fmla="*/ 1 h 192"/>
                <a:gd name="T22" fmla="*/ 2 w 718"/>
                <a:gd name="T23" fmla="*/ 1 h 192"/>
                <a:gd name="T24" fmla="*/ 2 w 718"/>
                <a:gd name="T25" fmla="*/ 1 h 192"/>
                <a:gd name="T26" fmla="*/ 2 w 718"/>
                <a:gd name="T27" fmla="*/ 1 h 192"/>
                <a:gd name="T28" fmla="*/ 2 w 718"/>
                <a:gd name="T29" fmla="*/ 1 h 192"/>
                <a:gd name="T30" fmla="*/ 2 w 718"/>
                <a:gd name="T31" fmla="*/ 1 h 192"/>
                <a:gd name="T32" fmla="*/ 3 w 718"/>
                <a:gd name="T33" fmla="*/ 1 h 192"/>
                <a:gd name="T34" fmla="*/ 3 w 718"/>
                <a:gd name="T35" fmla="*/ 1 h 192"/>
                <a:gd name="T36" fmla="*/ 3 w 718"/>
                <a:gd name="T37" fmla="*/ 1 h 192"/>
                <a:gd name="T38" fmla="*/ 3 w 718"/>
                <a:gd name="T39" fmla="*/ 1 h 192"/>
                <a:gd name="T40" fmla="*/ 3 w 718"/>
                <a:gd name="T41" fmla="*/ 1 h 192"/>
                <a:gd name="T42" fmla="*/ 3 w 718"/>
                <a:gd name="T43" fmla="*/ 1 h 192"/>
                <a:gd name="T44" fmla="*/ 3 w 718"/>
                <a:gd name="T45" fmla="*/ 1 h 192"/>
                <a:gd name="T46" fmla="*/ 3 w 718"/>
                <a:gd name="T47" fmla="*/ 1 h 192"/>
                <a:gd name="T48" fmla="*/ 3 w 718"/>
                <a:gd name="T49" fmla="*/ 1 h 192"/>
                <a:gd name="T50" fmla="*/ 3 w 718"/>
                <a:gd name="T51" fmla="*/ 1 h 192"/>
                <a:gd name="T52" fmla="*/ 3 w 718"/>
                <a:gd name="T53" fmla="*/ 1 h 192"/>
                <a:gd name="T54" fmla="*/ 3 w 718"/>
                <a:gd name="T55" fmla="*/ 1 h 192"/>
                <a:gd name="T56" fmla="*/ 2 w 718"/>
                <a:gd name="T57" fmla="*/ 1 h 192"/>
                <a:gd name="T58" fmla="*/ 2 w 718"/>
                <a:gd name="T59" fmla="*/ 1 h 192"/>
                <a:gd name="T60" fmla="*/ 2 w 718"/>
                <a:gd name="T61" fmla="*/ 1 h 192"/>
                <a:gd name="T62" fmla="*/ 2 w 718"/>
                <a:gd name="T63" fmla="*/ 1 h 192"/>
                <a:gd name="T64" fmla="*/ 2 w 718"/>
                <a:gd name="T65" fmla="*/ 1 h 192"/>
                <a:gd name="T66" fmla="*/ 2 w 718"/>
                <a:gd name="T67" fmla="*/ 1 h 192"/>
                <a:gd name="T68" fmla="*/ 1 w 718"/>
                <a:gd name="T69" fmla="*/ 1 h 192"/>
                <a:gd name="T70" fmla="*/ 1 w 718"/>
                <a:gd name="T71" fmla="*/ 1 h 192"/>
                <a:gd name="T72" fmla="*/ 1 w 718"/>
                <a:gd name="T73" fmla="*/ 1 h 192"/>
                <a:gd name="T74" fmla="*/ 1 w 718"/>
                <a:gd name="T75" fmla="*/ 1 h 192"/>
                <a:gd name="T76" fmla="*/ 1 w 718"/>
                <a:gd name="T77" fmla="*/ 1 h 192"/>
                <a:gd name="T78" fmla="*/ 1 w 718"/>
                <a:gd name="T79" fmla="*/ 1 h 192"/>
                <a:gd name="T80" fmla="*/ 1 w 718"/>
                <a:gd name="T81" fmla="*/ 1 h 192"/>
                <a:gd name="T82" fmla="*/ 1 w 718"/>
                <a:gd name="T83" fmla="*/ 1 h 192"/>
                <a:gd name="T84" fmla="*/ 1 w 718"/>
                <a:gd name="T85" fmla="*/ 1 h 192"/>
                <a:gd name="T86" fmla="*/ 1 w 718"/>
                <a:gd name="T87" fmla="*/ 1 h 192"/>
                <a:gd name="T88" fmla="*/ 1 w 718"/>
                <a:gd name="T89" fmla="*/ 0 h 192"/>
                <a:gd name="T90" fmla="*/ 1 w 718"/>
                <a:gd name="T91" fmla="*/ 1 h 192"/>
                <a:gd name="T92" fmla="*/ 0 w 718"/>
                <a:gd name="T93" fmla="*/ 1 h 192"/>
                <a:gd name="T94" fmla="*/ 1 w 718"/>
                <a:gd name="T95" fmla="*/ 1 h 192"/>
                <a:gd name="T96" fmla="*/ 1 w 718"/>
                <a:gd name="T97" fmla="*/ 1 h 1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18"/>
                <a:gd name="T148" fmla="*/ 0 h 192"/>
                <a:gd name="T149" fmla="*/ 718 w 718"/>
                <a:gd name="T150" fmla="*/ 192 h 1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18" h="192">
                  <a:moveTo>
                    <a:pt x="7" y="20"/>
                  </a:moveTo>
                  <a:lnTo>
                    <a:pt x="25" y="25"/>
                  </a:lnTo>
                  <a:lnTo>
                    <a:pt x="42" y="31"/>
                  </a:lnTo>
                  <a:lnTo>
                    <a:pt x="59" y="35"/>
                  </a:lnTo>
                  <a:lnTo>
                    <a:pt x="78" y="41"/>
                  </a:lnTo>
                  <a:lnTo>
                    <a:pt x="95" y="46"/>
                  </a:lnTo>
                  <a:lnTo>
                    <a:pt x="114" y="49"/>
                  </a:lnTo>
                  <a:lnTo>
                    <a:pt x="132" y="52"/>
                  </a:lnTo>
                  <a:lnTo>
                    <a:pt x="150" y="53"/>
                  </a:lnTo>
                  <a:lnTo>
                    <a:pt x="160" y="53"/>
                  </a:lnTo>
                  <a:lnTo>
                    <a:pt x="169" y="55"/>
                  </a:lnTo>
                  <a:lnTo>
                    <a:pt x="178" y="56"/>
                  </a:lnTo>
                  <a:lnTo>
                    <a:pt x="187" y="58"/>
                  </a:lnTo>
                  <a:lnTo>
                    <a:pt x="197" y="62"/>
                  </a:lnTo>
                  <a:lnTo>
                    <a:pt x="206" y="64"/>
                  </a:lnTo>
                  <a:lnTo>
                    <a:pt x="215" y="67"/>
                  </a:lnTo>
                  <a:lnTo>
                    <a:pt x="224" y="68"/>
                  </a:lnTo>
                  <a:lnTo>
                    <a:pt x="232" y="69"/>
                  </a:lnTo>
                  <a:lnTo>
                    <a:pt x="240" y="69"/>
                  </a:lnTo>
                  <a:lnTo>
                    <a:pt x="250" y="69"/>
                  </a:lnTo>
                  <a:lnTo>
                    <a:pt x="258" y="69"/>
                  </a:lnTo>
                  <a:lnTo>
                    <a:pt x="266" y="69"/>
                  </a:lnTo>
                  <a:lnTo>
                    <a:pt x="274" y="70"/>
                  </a:lnTo>
                  <a:lnTo>
                    <a:pt x="282" y="71"/>
                  </a:lnTo>
                  <a:lnTo>
                    <a:pt x="290" y="73"/>
                  </a:lnTo>
                  <a:lnTo>
                    <a:pt x="315" y="83"/>
                  </a:lnTo>
                  <a:lnTo>
                    <a:pt x="342" y="90"/>
                  </a:lnTo>
                  <a:lnTo>
                    <a:pt x="368" y="96"/>
                  </a:lnTo>
                  <a:lnTo>
                    <a:pt x="395" y="102"/>
                  </a:lnTo>
                  <a:lnTo>
                    <a:pt x="421" y="107"/>
                  </a:lnTo>
                  <a:lnTo>
                    <a:pt x="448" y="111"/>
                  </a:lnTo>
                  <a:lnTo>
                    <a:pt x="474" y="116"/>
                  </a:lnTo>
                  <a:lnTo>
                    <a:pt x="502" y="121"/>
                  </a:lnTo>
                  <a:lnTo>
                    <a:pt x="528" y="125"/>
                  </a:lnTo>
                  <a:lnTo>
                    <a:pt x="555" y="131"/>
                  </a:lnTo>
                  <a:lnTo>
                    <a:pt x="580" y="138"/>
                  </a:lnTo>
                  <a:lnTo>
                    <a:pt x="607" y="145"/>
                  </a:lnTo>
                  <a:lnTo>
                    <a:pt x="632" y="154"/>
                  </a:lnTo>
                  <a:lnTo>
                    <a:pt x="657" y="164"/>
                  </a:lnTo>
                  <a:lnTo>
                    <a:pt x="683" y="177"/>
                  </a:lnTo>
                  <a:lnTo>
                    <a:pt x="707" y="191"/>
                  </a:lnTo>
                  <a:lnTo>
                    <a:pt x="710" y="192"/>
                  </a:lnTo>
                  <a:lnTo>
                    <a:pt x="714" y="191"/>
                  </a:lnTo>
                  <a:lnTo>
                    <a:pt x="716" y="190"/>
                  </a:lnTo>
                  <a:lnTo>
                    <a:pt x="718" y="186"/>
                  </a:lnTo>
                  <a:lnTo>
                    <a:pt x="718" y="182"/>
                  </a:lnTo>
                  <a:lnTo>
                    <a:pt x="718" y="178"/>
                  </a:lnTo>
                  <a:lnTo>
                    <a:pt x="716" y="175"/>
                  </a:lnTo>
                  <a:lnTo>
                    <a:pt x="714" y="173"/>
                  </a:lnTo>
                  <a:lnTo>
                    <a:pt x="688" y="158"/>
                  </a:lnTo>
                  <a:lnTo>
                    <a:pt x="664" y="146"/>
                  </a:lnTo>
                  <a:lnTo>
                    <a:pt x="638" y="136"/>
                  </a:lnTo>
                  <a:lnTo>
                    <a:pt x="612" y="126"/>
                  </a:lnTo>
                  <a:lnTo>
                    <a:pt x="586" y="118"/>
                  </a:lnTo>
                  <a:lnTo>
                    <a:pt x="559" y="111"/>
                  </a:lnTo>
                  <a:lnTo>
                    <a:pt x="533" y="106"/>
                  </a:lnTo>
                  <a:lnTo>
                    <a:pt x="506" y="101"/>
                  </a:lnTo>
                  <a:lnTo>
                    <a:pt x="479" y="96"/>
                  </a:lnTo>
                  <a:lnTo>
                    <a:pt x="452" y="92"/>
                  </a:lnTo>
                  <a:lnTo>
                    <a:pt x="425" y="87"/>
                  </a:lnTo>
                  <a:lnTo>
                    <a:pt x="398" y="82"/>
                  </a:lnTo>
                  <a:lnTo>
                    <a:pt x="370" y="76"/>
                  </a:lnTo>
                  <a:lnTo>
                    <a:pt x="344" y="69"/>
                  </a:lnTo>
                  <a:lnTo>
                    <a:pt x="316" y="62"/>
                  </a:lnTo>
                  <a:lnTo>
                    <a:pt x="290" y="53"/>
                  </a:lnTo>
                  <a:lnTo>
                    <a:pt x="283" y="50"/>
                  </a:lnTo>
                  <a:lnTo>
                    <a:pt x="275" y="49"/>
                  </a:lnTo>
                  <a:lnTo>
                    <a:pt x="267" y="49"/>
                  </a:lnTo>
                  <a:lnTo>
                    <a:pt x="259" y="49"/>
                  </a:lnTo>
                  <a:lnTo>
                    <a:pt x="252" y="49"/>
                  </a:lnTo>
                  <a:lnTo>
                    <a:pt x="244" y="49"/>
                  </a:lnTo>
                  <a:lnTo>
                    <a:pt x="236" y="49"/>
                  </a:lnTo>
                  <a:lnTo>
                    <a:pt x="228" y="48"/>
                  </a:lnTo>
                  <a:lnTo>
                    <a:pt x="209" y="44"/>
                  </a:lnTo>
                  <a:lnTo>
                    <a:pt x="191" y="40"/>
                  </a:lnTo>
                  <a:lnTo>
                    <a:pt x="174" y="37"/>
                  </a:lnTo>
                  <a:lnTo>
                    <a:pt x="156" y="34"/>
                  </a:lnTo>
                  <a:lnTo>
                    <a:pt x="138" y="32"/>
                  </a:lnTo>
                  <a:lnTo>
                    <a:pt x="121" y="30"/>
                  </a:lnTo>
                  <a:lnTo>
                    <a:pt x="102" y="26"/>
                  </a:lnTo>
                  <a:lnTo>
                    <a:pt x="84" y="24"/>
                  </a:lnTo>
                  <a:lnTo>
                    <a:pt x="74" y="22"/>
                  </a:lnTo>
                  <a:lnTo>
                    <a:pt x="66" y="18"/>
                  </a:lnTo>
                  <a:lnTo>
                    <a:pt x="57" y="15"/>
                  </a:lnTo>
                  <a:lnTo>
                    <a:pt x="48" y="11"/>
                  </a:lnTo>
                  <a:lnTo>
                    <a:pt x="40" y="7"/>
                  </a:lnTo>
                  <a:lnTo>
                    <a:pt x="31" y="4"/>
                  </a:lnTo>
                  <a:lnTo>
                    <a:pt x="20" y="1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3" y="19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6" name="Freeform 178"/>
            <p:cNvSpPr>
              <a:spLocks/>
            </p:cNvSpPr>
            <p:nvPr/>
          </p:nvSpPr>
          <p:spPr bwMode="auto">
            <a:xfrm>
              <a:off x="301" y="3348"/>
              <a:ext cx="360" cy="86"/>
            </a:xfrm>
            <a:custGeom>
              <a:avLst/>
              <a:gdLst>
                <a:gd name="T0" fmla="*/ 1 w 719"/>
                <a:gd name="T1" fmla="*/ 1 h 171"/>
                <a:gd name="T2" fmla="*/ 1 w 719"/>
                <a:gd name="T3" fmla="*/ 1 h 171"/>
                <a:gd name="T4" fmla="*/ 1 w 719"/>
                <a:gd name="T5" fmla="*/ 1 h 171"/>
                <a:gd name="T6" fmla="*/ 1 w 719"/>
                <a:gd name="T7" fmla="*/ 1 h 171"/>
                <a:gd name="T8" fmla="*/ 1 w 719"/>
                <a:gd name="T9" fmla="*/ 1 h 171"/>
                <a:gd name="T10" fmla="*/ 1 w 719"/>
                <a:gd name="T11" fmla="*/ 1 h 171"/>
                <a:gd name="T12" fmla="*/ 1 w 719"/>
                <a:gd name="T13" fmla="*/ 1 h 171"/>
                <a:gd name="T14" fmla="*/ 1 w 719"/>
                <a:gd name="T15" fmla="*/ 1 h 171"/>
                <a:gd name="T16" fmla="*/ 1 w 719"/>
                <a:gd name="T17" fmla="*/ 1 h 171"/>
                <a:gd name="T18" fmla="*/ 1 w 719"/>
                <a:gd name="T19" fmla="*/ 1 h 171"/>
                <a:gd name="T20" fmla="*/ 2 w 719"/>
                <a:gd name="T21" fmla="*/ 1 h 171"/>
                <a:gd name="T22" fmla="*/ 2 w 719"/>
                <a:gd name="T23" fmla="*/ 1 h 171"/>
                <a:gd name="T24" fmla="*/ 2 w 719"/>
                <a:gd name="T25" fmla="*/ 1 h 171"/>
                <a:gd name="T26" fmla="*/ 2 w 719"/>
                <a:gd name="T27" fmla="*/ 1 h 171"/>
                <a:gd name="T28" fmla="*/ 2 w 719"/>
                <a:gd name="T29" fmla="*/ 1 h 171"/>
                <a:gd name="T30" fmla="*/ 2 w 719"/>
                <a:gd name="T31" fmla="*/ 1 h 171"/>
                <a:gd name="T32" fmla="*/ 3 w 719"/>
                <a:gd name="T33" fmla="*/ 1 h 171"/>
                <a:gd name="T34" fmla="*/ 3 w 719"/>
                <a:gd name="T35" fmla="*/ 1 h 171"/>
                <a:gd name="T36" fmla="*/ 3 w 719"/>
                <a:gd name="T37" fmla="*/ 1 h 171"/>
                <a:gd name="T38" fmla="*/ 3 w 719"/>
                <a:gd name="T39" fmla="*/ 1 h 171"/>
                <a:gd name="T40" fmla="*/ 3 w 719"/>
                <a:gd name="T41" fmla="*/ 1 h 171"/>
                <a:gd name="T42" fmla="*/ 3 w 719"/>
                <a:gd name="T43" fmla="*/ 1 h 171"/>
                <a:gd name="T44" fmla="*/ 3 w 719"/>
                <a:gd name="T45" fmla="*/ 1 h 171"/>
                <a:gd name="T46" fmla="*/ 3 w 719"/>
                <a:gd name="T47" fmla="*/ 1 h 171"/>
                <a:gd name="T48" fmla="*/ 3 w 719"/>
                <a:gd name="T49" fmla="*/ 1 h 171"/>
                <a:gd name="T50" fmla="*/ 3 w 719"/>
                <a:gd name="T51" fmla="*/ 1 h 171"/>
                <a:gd name="T52" fmla="*/ 3 w 719"/>
                <a:gd name="T53" fmla="*/ 1 h 171"/>
                <a:gd name="T54" fmla="*/ 3 w 719"/>
                <a:gd name="T55" fmla="*/ 1 h 171"/>
                <a:gd name="T56" fmla="*/ 2 w 719"/>
                <a:gd name="T57" fmla="*/ 1 h 171"/>
                <a:gd name="T58" fmla="*/ 2 w 719"/>
                <a:gd name="T59" fmla="*/ 1 h 171"/>
                <a:gd name="T60" fmla="*/ 2 w 719"/>
                <a:gd name="T61" fmla="*/ 1 h 171"/>
                <a:gd name="T62" fmla="*/ 2 w 719"/>
                <a:gd name="T63" fmla="*/ 1 h 171"/>
                <a:gd name="T64" fmla="*/ 2 w 719"/>
                <a:gd name="T65" fmla="*/ 1 h 171"/>
                <a:gd name="T66" fmla="*/ 2 w 719"/>
                <a:gd name="T67" fmla="*/ 1 h 171"/>
                <a:gd name="T68" fmla="*/ 1 w 719"/>
                <a:gd name="T69" fmla="*/ 1 h 171"/>
                <a:gd name="T70" fmla="*/ 1 w 719"/>
                <a:gd name="T71" fmla="*/ 1 h 171"/>
                <a:gd name="T72" fmla="*/ 1 w 719"/>
                <a:gd name="T73" fmla="*/ 1 h 171"/>
                <a:gd name="T74" fmla="*/ 1 w 719"/>
                <a:gd name="T75" fmla="*/ 1 h 171"/>
                <a:gd name="T76" fmla="*/ 1 w 719"/>
                <a:gd name="T77" fmla="*/ 1 h 171"/>
                <a:gd name="T78" fmla="*/ 1 w 719"/>
                <a:gd name="T79" fmla="*/ 1 h 171"/>
                <a:gd name="T80" fmla="*/ 1 w 719"/>
                <a:gd name="T81" fmla="*/ 1 h 171"/>
                <a:gd name="T82" fmla="*/ 1 w 719"/>
                <a:gd name="T83" fmla="*/ 1 h 171"/>
                <a:gd name="T84" fmla="*/ 1 w 719"/>
                <a:gd name="T85" fmla="*/ 1 h 171"/>
                <a:gd name="T86" fmla="*/ 1 w 719"/>
                <a:gd name="T87" fmla="*/ 1 h 171"/>
                <a:gd name="T88" fmla="*/ 1 w 719"/>
                <a:gd name="T89" fmla="*/ 0 h 171"/>
                <a:gd name="T90" fmla="*/ 1 w 719"/>
                <a:gd name="T91" fmla="*/ 1 h 171"/>
                <a:gd name="T92" fmla="*/ 0 w 719"/>
                <a:gd name="T93" fmla="*/ 1 h 171"/>
                <a:gd name="T94" fmla="*/ 1 w 719"/>
                <a:gd name="T95" fmla="*/ 1 h 171"/>
                <a:gd name="T96" fmla="*/ 1 w 719"/>
                <a:gd name="T97" fmla="*/ 1 h 17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19"/>
                <a:gd name="T148" fmla="*/ 0 h 171"/>
                <a:gd name="T149" fmla="*/ 719 w 719"/>
                <a:gd name="T150" fmla="*/ 171 h 17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19" h="171">
                  <a:moveTo>
                    <a:pt x="7" y="18"/>
                  </a:moveTo>
                  <a:lnTo>
                    <a:pt x="25" y="23"/>
                  </a:lnTo>
                  <a:lnTo>
                    <a:pt x="43" y="27"/>
                  </a:lnTo>
                  <a:lnTo>
                    <a:pt x="60" y="32"/>
                  </a:lnTo>
                  <a:lnTo>
                    <a:pt x="78" y="37"/>
                  </a:lnTo>
                  <a:lnTo>
                    <a:pt x="96" y="40"/>
                  </a:lnTo>
                  <a:lnTo>
                    <a:pt x="114" y="44"/>
                  </a:lnTo>
                  <a:lnTo>
                    <a:pt x="133" y="46"/>
                  </a:lnTo>
                  <a:lnTo>
                    <a:pt x="151" y="47"/>
                  </a:lnTo>
                  <a:lnTo>
                    <a:pt x="160" y="47"/>
                  </a:lnTo>
                  <a:lnTo>
                    <a:pt x="170" y="48"/>
                  </a:lnTo>
                  <a:lnTo>
                    <a:pt x="179" y="51"/>
                  </a:lnTo>
                  <a:lnTo>
                    <a:pt x="188" y="52"/>
                  </a:lnTo>
                  <a:lnTo>
                    <a:pt x="196" y="54"/>
                  </a:lnTo>
                  <a:lnTo>
                    <a:pt x="205" y="56"/>
                  </a:lnTo>
                  <a:lnTo>
                    <a:pt x="215" y="59"/>
                  </a:lnTo>
                  <a:lnTo>
                    <a:pt x="224" y="61"/>
                  </a:lnTo>
                  <a:lnTo>
                    <a:pt x="232" y="61"/>
                  </a:lnTo>
                  <a:lnTo>
                    <a:pt x="241" y="62"/>
                  </a:lnTo>
                  <a:lnTo>
                    <a:pt x="249" y="62"/>
                  </a:lnTo>
                  <a:lnTo>
                    <a:pt x="258" y="61"/>
                  </a:lnTo>
                  <a:lnTo>
                    <a:pt x="266" y="62"/>
                  </a:lnTo>
                  <a:lnTo>
                    <a:pt x="274" y="62"/>
                  </a:lnTo>
                  <a:lnTo>
                    <a:pt x="283" y="63"/>
                  </a:lnTo>
                  <a:lnTo>
                    <a:pt x="291" y="65"/>
                  </a:lnTo>
                  <a:lnTo>
                    <a:pt x="316" y="74"/>
                  </a:lnTo>
                  <a:lnTo>
                    <a:pt x="342" y="80"/>
                  </a:lnTo>
                  <a:lnTo>
                    <a:pt x="369" y="85"/>
                  </a:lnTo>
                  <a:lnTo>
                    <a:pt x="394" y="91"/>
                  </a:lnTo>
                  <a:lnTo>
                    <a:pt x="421" y="95"/>
                  </a:lnTo>
                  <a:lnTo>
                    <a:pt x="448" y="99"/>
                  </a:lnTo>
                  <a:lnTo>
                    <a:pt x="475" y="104"/>
                  </a:lnTo>
                  <a:lnTo>
                    <a:pt x="501" y="107"/>
                  </a:lnTo>
                  <a:lnTo>
                    <a:pt x="528" y="112"/>
                  </a:lnTo>
                  <a:lnTo>
                    <a:pt x="554" y="117"/>
                  </a:lnTo>
                  <a:lnTo>
                    <a:pt x="581" y="123"/>
                  </a:lnTo>
                  <a:lnTo>
                    <a:pt x="606" y="130"/>
                  </a:lnTo>
                  <a:lnTo>
                    <a:pt x="633" y="138"/>
                  </a:lnTo>
                  <a:lnTo>
                    <a:pt x="658" y="147"/>
                  </a:lnTo>
                  <a:lnTo>
                    <a:pt x="683" y="158"/>
                  </a:lnTo>
                  <a:lnTo>
                    <a:pt x="708" y="170"/>
                  </a:lnTo>
                  <a:lnTo>
                    <a:pt x="711" y="171"/>
                  </a:lnTo>
                  <a:lnTo>
                    <a:pt x="714" y="170"/>
                  </a:lnTo>
                  <a:lnTo>
                    <a:pt x="717" y="169"/>
                  </a:lnTo>
                  <a:lnTo>
                    <a:pt x="719" y="166"/>
                  </a:lnTo>
                  <a:lnTo>
                    <a:pt x="719" y="162"/>
                  </a:lnTo>
                  <a:lnTo>
                    <a:pt x="718" y="159"/>
                  </a:lnTo>
                  <a:lnTo>
                    <a:pt x="717" y="155"/>
                  </a:lnTo>
                  <a:lnTo>
                    <a:pt x="713" y="154"/>
                  </a:lnTo>
                  <a:lnTo>
                    <a:pt x="688" y="142"/>
                  </a:lnTo>
                  <a:lnTo>
                    <a:pt x="664" y="130"/>
                  </a:lnTo>
                  <a:lnTo>
                    <a:pt x="637" y="121"/>
                  </a:lnTo>
                  <a:lnTo>
                    <a:pt x="612" y="113"/>
                  </a:lnTo>
                  <a:lnTo>
                    <a:pt x="585" y="106"/>
                  </a:lnTo>
                  <a:lnTo>
                    <a:pt x="559" y="100"/>
                  </a:lnTo>
                  <a:lnTo>
                    <a:pt x="532" y="94"/>
                  </a:lnTo>
                  <a:lnTo>
                    <a:pt x="506" y="90"/>
                  </a:lnTo>
                  <a:lnTo>
                    <a:pt x="479" y="85"/>
                  </a:lnTo>
                  <a:lnTo>
                    <a:pt x="453" y="82"/>
                  </a:lnTo>
                  <a:lnTo>
                    <a:pt x="425" y="77"/>
                  </a:lnTo>
                  <a:lnTo>
                    <a:pt x="399" y="72"/>
                  </a:lnTo>
                  <a:lnTo>
                    <a:pt x="371" y="68"/>
                  </a:lnTo>
                  <a:lnTo>
                    <a:pt x="345" y="62"/>
                  </a:lnTo>
                  <a:lnTo>
                    <a:pt x="317" y="55"/>
                  </a:lnTo>
                  <a:lnTo>
                    <a:pt x="291" y="47"/>
                  </a:lnTo>
                  <a:lnTo>
                    <a:pt x="284" y="45"/>
                  </a:lnTo>
                  <a:lnTo>
                    <a:pt x="276" y="44"/>
                  </a:lnTo>
                  <a:lnTo>
                    <a:pt x="268" y="44"/>
                  </a:lnTo>
                  <a:lnTo>
                    <a:pt x="260" y="44"/>
                  </a:lnTo>
                  <a:lnTo>
                    <a:pt x="251" y="44"/>
                  </a:lnTo>
                  <a:lnTo>
                    <a:pt x="243" y="44"/>
                  </a:lnTo>
                  <a:lnTo>
                    <a:pt x="235" y="44"/>
                  </a:lnTo>
                  <a:lnTo>
                    <a:pt x="227" y="42"/>
                  </a:lnTo>
                  <a:lnTo>
                    <a:pt x="209" y="39"/>
                  </a:lnTo>
                  <a:lnTo>
                    <a:pt x="192" y="36"/>
                  </a:lnTo>
                  <a:lnTo>
                    <a:pt x="174" y="33"/>
                  </a:lnTo>
                  <a:lnTo>
                    <a:pt x="156" y="31"/>
                  </a:lnTo>
                  <a:lnTo>
                    <a:pt x="139" y="29"/>
                  </a:lnTo>
                  <a:lnTo>
                    <a:pt x="121" y="26"/>
                  </a:lnTo>
                  <a:lnTo>
                    <a:pt x="103" y="23"/>
                  </a:lnTo>
                  <a:lnTo>
                    <a:pt x="84" y="21"/>
                  </a:lnTo>
                  <a:lnTo>
                    <a:pt x="75" y="18"/>
                  </a:lnTo>
                  <a:lnTo>
                    <a:pt x="66" y="16"/>
                  </a:lnTo>
                  <a:lnTo>
                    <a:pt x="57" y="14"/>
                  </a:lnTo>
                  <a:lnTo>
                    <a:pt x="49" y="10"/>
                  </a:lnTo>
                  <a:lnTo>
                    <a:pt x="40" y="7"/>
                  </a:lnTo>
                  <a:lnTo>
                    <a:pt x="30" y="3"/>
                  </a:lnTo>
                  <a:lnTo>
                    <a:pt x="21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4" y="17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7" name="Freeform 179"/>
            <p:cNvSpPr>
              <a:spLocks/>
            </p:cNvSpPr>
            <p:nvPr/>
          </p:nvSpPr>
          <p:spPr bwMode="auto">
            <a:xfrm>
              <a:off x="489" y="3316"/>
              <a:ext cx="389" cy="111"/>
            </a:xfrm>
            <a:custGeom>
              <a:avLst/>
              <a:gdLst>
                <a:gd name="T0" fmla="*/ 1 w 777"/>
                <a:gd name="T1" fmla="*/ 0 h 223"/>
                <a:gd name="T2" fmla="*/ 1 w 777"/>
                <a:gd name="T3" fmla="*/ 0 h 223"/>
                <a:gd name="T4" fmla="*/ 1 w 777"/>
                <a:gd name="T5" fmla="*/ 0 h 223"/>
                <a:gd name="T6" fmla="*/ 1 w 777"/>
                <a:gd name="T7" fmla="*/ 0 h 223"/>
                <a:gd name="T8" fmla="*/ 1 w 777"/>
                <a:gd name="T9" fmla="*/ 0 h 223"/>
                <a:gd name="T10" fmla="*/ 2 w 777"/>
                <a:gd name="T11" fmla="*/ 0 h 223"/>
                <a:gd name="T12" fmla="*/ 2 w 777"/>
                <a:gd name="T13" fmla="*/ 0 h 223"/>
                <a:gd name="T14" fmla="*/ 2 w 777"/>
                <a:gd name="T15" fmla="*/ 0 h 223"/>
                <a:gd name="T16" fmla="*/ 2 w 777"/>
                <a:gd name="T17" fmla="*/ 0 h 223"/>
                <a:gd name="T18" fmla="*/ 2 w 777"/>
                <a:gd name="T19" fmla="*/ 0 h 223"/>
                <a:gd name="T20" fmla="*/ 2 w 777"/>
                <a:gd name="T21" fmla="*/ 0 h 223"/>
                <a:gd name="T22" fmla="*/ 3 w 777"/>
                <a:gd name="T23" fmla="*/ 0 h 223"/>
                <a:gd name="T24" fmla="*/ 3 w 777"/>
                <a:gd name="T25" fmla="*/ 0 h 223"/>
                <a:gd name="T26" fmla="*/ 3 w 777"/>
                <a:gd name="T27" fmla="*/ 0 h 223"/>
                <a:gd name="T28" fmla="*/ 3 w 777"/>
                <a:gd name="T29" fmla="*/ 0 h 223"/>
                <a:gd name="T30" fmla="*/ 3 w 777"/>
                <a:gd name="T31" fmla="*/ 0 h 223"/>
                <a:gd name="T32" fmla="*/ 3 w 777"/>
                <a:gd name="T33" fmla="*/ 0 h 223"/>
                <a:gd name="T34" fmla="*/ 4 w 777"/>
                <a:gd name="T35" fmla="*/ 0 h 223"/>
                <a:gd name="T36" fmla="*/ 4 w 777"/>
                <a:gd name="T37" fmla="*/ 0 h 223"/>
                <a:gd name="T38" fmla="*/ 4 w 777"/>
                <a:gd name="T39" fmla="*/ 0 h 223"/>
                <a:gd name="T40" fmla="*/ 3 w 777"/>
                <a:gd name="T41" fmla="*/ 0 h 223"/>
                <a:gd name="T42" fmla="*/ 3 w 777"/>
                <a:gd name="T43" fmla="*/ 0 h 223"/>
                <a:gd name="T44" fmla="*/ 3 w 777"/>
                <a:gd name="T45" fmla="*/ 0 h 223"/>
                <a:gd name="T46" fmla="*/ 3 w 777"/>
                <a:gd name="T47" fmla="*/ 0 h 223"/>
                <a:gd name="T48" fmla="*/ 3 w 777"/>
                <a:gd name="T49" fmla="*/ 0 h 223"/>
                <a:gd name="T50" fmla="*/ 2 w 777"/>
                <a:gd name="T51" fmla="*/ 0 h 223"/>
                <a:gd name="T52" fmla="*/ 2 w 777"/>
                <a:gd name="T53" fmla="*/ 0 h 223"/>
                <a:gd name="T54" fmla="*/ 2 w 777"/>
                <a:gd name="T55" fmla="*/ 0 h 223"/>
                <a:gd name="T56" fmla="*/ 2 w 777"/>
                <a:gd name="T57" fmla="*/ 0 h 223"/>
                <a:gd name="T58" fmla="*/ 2 w 777"/>
                <a:gd name="T59" fmla="*/ 0 h 223"/>
                <a:gd name="T60" fmla="*/ 2 w 777"/>
                <a:gd name="T61" fmla="*/ 0 h 223"/>
                <a:gd name="T62" fmla="*/ 1 w 777"/>
                <a:gd name="T63" fmla="*/ 0 h 223"/>
                <a:gd name="T64" fmla="*/ 1 w 777"/>
                <a:gd name="T65" fmla="*/ 0 h 223"/>
                <a:gd name="T66" fmla="*/ 1 w 777"/>
                <a:gd name="T67" fmla="*/ 0 h 223"/>
                <a:gd name="T68" fmla="*/ 1 w 777"/>
                <a:gd name="T69" fmla="*/ 0 h 223"/>
                <a:gd name="T70" fmla="*/ 1 w 777"/>
                <a:gd name="T71" fmla="*/ 0 h 223"/>
                <a:gd name="T72" fmla="*/ 1 w 777"/>
                <a:gd name="T73" fmla="*/ 0 h 223"/>
                <a:gd name="T74" fmla="*/ 1 w 777"/>
                <a:gd name="T75" fmla="*/ 0 h 223"/>
                <a:gd name="T76" fmla="*/ 0 w 777"/>
                <a:gd name="T77" fmla="*/ 0 h 223"/>
                <a:gd name="T78" fmla="*/ 1 w 777"/>
                <a:gd name="T79" fmla="*/ 0 h 223"/>
                <a:gd name="T80" fmla="*/ 1 w 777"/>
                <a:gd name="T81" fmla="*/ 0 h 2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77"/>
                <a:gd name="T124" fmla="*/ 0 h 223"/>
                <a:gd name="T125" fmla="*/ 777 w 777"/>
                <a:gd name="T126" fmla="*/ 223 h 2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77" h="223">
                  <a:moveTo>
                    <a:pt x="7" y="21"/>
                  </a:moveTo>
                  <a:lnTo>
                    <a:pt x="30" y="28"/>
                  </a:lnTo>
                  <a:lnTo>
                    <a:pt x="54" y="35"/>
                  </a:lnTo>
                  <a:lnTo>
                    <a:pt x="77" y="42"/>
                  </a:lnTo>
                  <a:lnTo>
                    <a:pt x="101" y="48"/>
                  </a:lnTo>
                  <a:lnTo>
                    <a:pt x="124" y="55"/>
                  </a:lnTo>
                  <a:lnTo>
                    <a:pt x="148" y="60"/>
                  </a:lnTo>
                  <a:lnTo>
                    <a:pt x="173" y="67"/>
                  </a:lnTo>
                  <a:lnTo>
                    <a:pt x="196" y="73"/>
                  </a:lnTo>
                  <a:lnTo>
                    <a:pt x="220" y="80"/>
                  </a:lnTo>
                  <a:lnTo>
                    <a:pt x="243" y="86"/>
                  </a:lnTo>
                  <a:lnTo>
                    <a:pt x="267" y="91"/>
                  </a:lnTo>
                  <a:lnTo>
                    <a:pt x="290" y="97"/>
                  </a:lnTo>
                  <a:lnTo>
                    <a:pt x="314" y="104"/>
                  </a:lnTo>
                  <a:lnTo>
                    <a:pt x="338" y="110"/>
                  </a:lnTo>
                  <a:lnTo>
                    <a:pt x="361" y="116"/>
                  </a:lnTo>
                  <a:lnTo>
                    <a:pt x="386" y="121"/>
                  </a:lnTo>
                  <a:lnTo>
                    <a:pt x="409" y="127"/>
                  </a:lnTo>
                  <a:lnTo>
                    <a:pt x="433" y="133"/>
                  </a:lnTo>
                  <a:lnTo>
                    <a:pt x="456" y="139"/>
                  </a:lnTo>
                  <a:lnTo>
                    <a:pt x="480" y="146"/>
                  </a:lnTo>
                  <a:lnTo>
                    <a:pt x="504" y="151"/>
                  </a:lnTo>
                  <a:lnTo>
                    <a:pt x="527" y="157"/>
                  </a:lnTo>
                  <a:lnTo>
                    <a:pt x="551" y="163"/>
                  </a:lnTo>
                  <a:lnTo>
                    <a:pt x="575" y="170"/>
                  </a:lnTo>
                  <a:lnTo>
                    <a:pt x="598" y="176"/>
                  </a:lnTo>
                  <a:lnTo>
                    <a:pt x="622" y="182"/>
                  </a:lnTo>
                  <a:lnTo>
                    <a:pt x="645" y="188"/>
                  </a:lnTo>
                  <a:lnTo>
                    <a:pt x="669" y="195"/>
                  </a:lnTo>
                  <a:lnTo>
                    <a:pt x="692" y="201"/>
                  </a:lnTo>
                  <a:lnTo>
                    <a:pt x="715" y="208"/>
                  </a:lnTo>
                  <a:lnTo>
                    <a:pt x="739" y="215"/>
                  </a:lnTo>
                  <a:lnTo>
                    <a:pt x="762" y="222"/>
                  </a:lnTo>
                  <a:lnTo>
                    <a:pt x="766" y="223"/>
                  </a:lnTo>
                  <a:lnTo>
                    <a:pt x="769" y="223"/>
                  </a:lnTo>
                  <a:lnTo>
                    <a:pt x="773" y="222"/>
                  </a:lnTo>
                  <a:lnTo>
                    <a:pt x="776" y="218"/>
                  </a:lnTo>
                  <a:lnTo>
                    <a:pt x="777" y="215"/>
                  </a:lnTo>
                  <a:lnTo>
                    <a:pt x="777" y="210"/>
                  </a:lnTo>
                  <a:lnTo>
                    <a:pt x="775" y="207"/>
                  </a:lnTo>
                  <a:lnTo>
                    <a:pt x="773" y="203"/>
                  </a:lnTo>
                  <a:lnTo>
                    <a:pt x="750" y="196"/>
                  </a:lnTo>
                  <a:lnTo>
                    <a:pt x="725" y="189"/>
                  </a:lnTo>
                  <a:lnTo>
                    <a:pt x="702" y="182"/>
                  </a:lnTo>
                  <a:lnTo>
                    <a:pt x="678" y="176"/>
                  </a:lnTo>
                  <a:lnTo>
                    <a:pt x="654" y="169"/>
                  </a:lnTo>
                  <a:lnTo>
                    <a:pt x="631" y="163"/>
                  </a:lnTo>
                  <a:lnTo>
                    <a:pt x="607" y="156"/>
                  </a:lnTo>
                  <a:lnTo>
                    <a:pt x="584" y="150"/>
                  </a:lnTo>
                  <a:lnTo>
                    <a:pt x="560" y="143"/>
                  </a:lnTo>
                  <a:lnTo>
                    <a:pt x="535" y="138"/>
                  </a:lnTo>
                  <a:lnTo>
                    <a:pt x="512" y="132"/>
                  </a:lnTo>
                  <a:lnTo>
                    <a:pt x="488" y="125"/>
                  </a:lnTo>
                  <a:lnTo>
                    <a:pt x="464" y="119"/>
                  </a:lnTo>
                  <a:lnTo>
                    <a:pt x="441" y="113"/>
                  </a:lnTo>
                  <a:lnTo>
                    <a:pt x="417" y="108"/>
                  </a:lnTo>
                  <a:lnTo>
                    <a:pt x="393" y="102"/>
                  </a:lnTo>
                  <a:lnTo>
                    <a:pt x="370" y="96"/>
                  </a:lnTo>
                  <a:lnTo>
                    <a:pt x="345" y="89"/>
                  </a:lnTo>
                  <a:lnTo>
                    <a:pt x="321" y="83"/>
                  </a:lnTo>
                  <a:lnTo>
                    <a:pt x="298" y="78"/>
                  </a:lnTo>
                  <a:lnTo>
                    <a:pt x="274" y="72"/>
                  </a:lnTo>
                  <a:lnTo>
                    <a:pt x="250" y="66"/>
                  </a:lnTo>
                  <a:lnTo>
                    <a:pt x="227" y="59"/>
                  </a:lnTo>
                  <a:lnTo>
                    <a:pt x="203" y="53"/>
                  </a:lnTo>
                  <a:lnTo>
                    <a:pt x="178" y="48"/>
                  </a:lnTo>
                  <a:lnTo>
                    <a:pt x="155" y="41"/>
                  </a:lnTo>
                  <a:lnTo>
                    <a:pt x="131" y="35"/>
                  </a:lnTo>
                  <a:lnTo>
                    <a:pt x="107" y="28"/>
                  </a:lnTo>
                  <a:lnTo>
                    <a:pt x="84" y="22"/>
                  </a:lnTo>
                  <a:lnTo>
                    <a:pt x="60" y="15"/>
                  </a:lnTo>
                  <a:lnTo>
                    <a:pt x="37" y="9"/>
                  </a:lnTo>
                  <a:lnTo>
                    <a:pt x="13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1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8" name="Freeform 180"/>
            <p:cNvSpPr>
              <a:spLocks/>
            </p:cNvSpPr>
            <p:nvPr/>
          </p:nvSpPr>
          <p:spPr bwMode="auto">
            <a:xfrm>
              <a:off x="574" y="3304"/>
              <a:ext cx="403" cy="123"/>
            </a:xfrm>
            <a:custGeom>
              <a:avLst/>
              <a:gdLst>
                <a:gd name="T0" fmla="*/ 1 w 805"/>
                <a:gd name="T1" fmla="*/ 1 h 246"/>
                <a:gd name="T2" fmla="*/ 1 w 805"/>
                <a:gd name="T3" fmla="*/ 1 h 246"/>
                <a:gd name="T4" fmla="*/ 1 w 805"/>
                <a:gd name="T5" fmla="*/ 1 h 246"/>
                <a:gd name="T6" fmla="*/ 1 w 805"/>
                <a:gd name="T7" fmla="*/ 1 h 246"/>
                <a:gd name="T8" fmla="*/ 1 w 805"/>
                <a:gd name="T9" fmla="*/ 1 h 246"/>
                <a:gd name="T10" fmla="*/ 2 w 805"/>
                <a:gd name="T11" fmla="*/ 1 h 246"/>
                <a:gd name="T12" fmla="*/ 2 w 805"/>
                <a:gd name="T13" fmla="*/ 1 h 246"/>
                <a:gd name="T14" fmla="*/ 2 w 805"/>
                <a:gd name="T15" fmla="*/ 1 h 246"/>
                <a:gd name="T16" fmla="*/ 2 w 805"/>
                <a:gd name="T17" fmla="*/ 1 h 246"/>
                <a:gd name="T18" fmla="*/ 2 w 805"/>
                <a:gd name="T19" fmla="*/ 1 h 246"/>
                <a:gd name="T20" fmla="*/ 3 w 805"/>
                <a:gd name="T21" fmla="*/ 1 h 246"/>
                <a:gd name="T22" fmla="*/ 3 w 805"/>
                <a:gd name="T23" fmla="*/ 1 h 246"/>
                <a:gd name="T24" fmla="*/ 3 w 805"/>
                <a:gd name="T25" fmla="*/ 1 h 246"/>
                <a:gd name="T26" fmla="*/ 3 w 805"/>
                <a:gd name="T27" fmla="*/ 1 h 246"/>
                <a:gd name="T28" fmla="*/ 3 w 805"/>
                <a:gd name="T29" fmla="*/ 1 h 246"/>
                <a:gd name="T30" fmla="*/ 3 w 805"/>
                <a:gd name="T31" fmla="*/ 1 h 246"/>
                <a:gd name="T32" fmla="*/ 4 w 805"/>
                <a:gd name="T33" fmla="*/ 1 h 246"/>
                <a:gd name="T34" fmla="*/ 4 w 805"/>
                <a:gd name="T35" fmla="*/ 1 h 246"/>
                <a:gd name="T36" fmla="*/ 4 w 805"/>
                <a:gd name="T37" fmla="*/ 1 h 246"/>
                <a:gd name="T38" fmla="*/ 4 w 805"/>
                <a:gd name="T39" fmla="*/ 1 h 246"/>
                <a:gd name="T40" fmla="*/ 4 w 805"/>
                <a:gd name="T41" fmla="*/ 1 h 246"/>
                <a:gd name="T42" fmla="*/ 3 w 805"/>
                <a:gd name="T43" fmla="*/ 1 h 246"/>
                <a:gd name="T44" fmla="*/ 3 w 805"/>
                <a:gd name="T45" fmla="*/ 1 h 246"/>
                <a:gd name="T46" fmla="*/ 3 w 805"/>
                <a:gd name="T47" fmla="*/ 1 h 246"/>
                <a:gd name="T48" fmla="*/ 3 w 805"/>
                <a:gd name="T49" fmla="*/ 1 h 246"/>
                <a:gd name="T50" fmla="*/ 3 w 805"/>
                <a:gd name="T51" fmla="*/ 1 h 246"/>
                <a:gd name="T52" fmla="*/ 2 w 805"/>
                <a:gd name="T53" fmla="*/ 1 h 246"/>
                <a:gd name="T54" fmla="*/ 2 w 805"/>
                <a:gd name="T55" fmla="*/ 1 h 246"/>
                <a:gd name="T56" fmla="*/ 2 w 805"/>
                <a:gd name="T57" fmla="*/ 1 h 246"/>
                <a:gd name="T58" fmla="*/ 2 w 805"/>
                <a:gd name="T59" fmla="*/ 1 h 246"/>
                <a:gd name="T60" fmla="*/ 2 w 805"/>
                <a:gd name="T61" fmla="*/ 1 h 246"/>
                <a:gd name="T62" fmla="*/ 1 w 805"/>
                <a:gd name="T63" fmla="*/ 1 h 246"/>
                <a:gd name="T64" fmla="*/ 1 w 805"/>
                <a:gd name="T65" fmla="*/ 1 h 246"/>
                <a:gd name="T66" fmla="*/ 1 w 805"/>
                <a:gd name="T67" fmla="*/ 1 h 246"/>
                <a:gd name="T68" fmla="*/ 1 w 805"/>
                <a:gd name="T69" fmla="*/ 1 h 246"/>
                <a:gd name="T70" fmla="*/ 1 w 805"/>
                <a:gd name="T71" fmla="*/ 1 h 246"/>
                <a:gd name="T72" fmla="*/ 1 w 805"/>
                <a:gd name="T73" fmla="*/ 0 h 246"/>
                <a:gd name="T74" fmla="*/ 1 w 805"/>
                <a:gd name="T75" fmla="*/ 1 h 246"/>
                <a:gd name="T76" fmla="*/ 0 w 805"/>
                <a:gd name="T77" fmla="*/ 1 h 246"/>
                <a:gd name="T78" fmla="*/ 1 w 805"/>
                <a:gd name="T79" fmla="*/ 1 h 246"/>
                <a:gd name="T80" fmla="*/ 1 w 805"/>
                <a:gd name="T81" fmla="*/ 1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05"/>
                <a:gd name="T124" fmla="*/ 0 h 246"/>
                <a:gd name="T125" fmla="*/ 805 w 805"/>
                <a:gd name="T126" fmla="*/ 246 h 24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05" h="246">
                  <a:moveTo>
                    <a:pt x="7" y="23"/>
                  </a:moveTo>
                  <a:lnTo>
                    <a:pt x="31" y="31"/>
                  </a:lnTo>
                  <a:lnTo>
                    <a:pt x="56" y="38"/>
                  </a:lnTo>
                  <a:lnTo>
                    <a:pt x="81" y="45"/>
                  </a:lnTo>
                  <a:lnTo>
                    <a:pt x="105" y="52"/>
                  </a:lnTo>
                  <a:lnTo>
                    <a:pt x="129" y="60"/>
                  </a:lnTo>
                  <a:lnTo>
                    <a:pt x="153" y="67"/>
                  </a:lnTo>
                  <a:lnTo>
                    <a:pt x="179" y="74"/>
                  </a:lnTo>
                  <a:lnTo>
                    <a:pt x="203" y="81"/>
                  </a:lnTo>
                  <a:lnTo>
                    <a:pt x="227" y="87"/>
                  </a:lnTo>
                  <a:lnTo>
                    <a:pt x="251" y="94"/>
                  </a:lnTo>
                  <a:lnTo>
                    <a:pt x="277" y="101"/>
                  </a:lnTo>
                  <a:lnTo>
                    <a:pt x="301" y="107"/>
                  </a:lnTo>
                  <a:lnTo>
                    <a:pt x="325" y="113"/>
                  </a:lnTo>
                  <a:lnTo>
                    <a:pt x="349" y="120"/>
                  </a:lnTo>
                  <a:lnTo>
                    <a:pt x="375" y="127"/>
                  </a:lnTo>
                  <a:lnTo>
                    <a:pt x="399" y="133"/>
                  </a:lnTo>
                  <a:lnTo>
                    <a:pt x="423" y="140"/>
                  </a:lnTo>
                  <a:lnTo>
                    <a:pt x="448" y="147"/>
                  </a:lnTo>
                  <a:lnTo>
                    <a:pt x="472" y="153"/>
                  </a:lnTo>
                  <a:lnTo>
                    <a:pt x="497" y="159"/>
                  </a:lnTo>
                  <a:lnTo>
                    <a:pt x="521" y="166"/>
                  </a:lnTo>
                  <a:lnTo>
                    <a:pt x="546" y="173"/>
                  </a:lnTo>
                  <a:lnTo>
                    <a:pt x="570" y="180"/>
                  </a:lnTo>
                  <a:lnTo>
                    <a:pt x="595" y="186"/>
                  </a:lnTo>
                  <a:lnTo>
                    <a:pt x="619" y="193"/>
                  </a:lnTo>
                  <a:lnTo>
                    <a:pt x="644" y="200"/>
                  </a:lnTo>
                  <a:lnTo>
                    <a:pt x="668" y="206"/>
                  </a:lnTo>
                  <a:lnTo>
                    <a:pt x="692" y="215"/>
                  </a:lnTo>
                  <a:lnTo>
                    <a:pt x="717" y="221"/>
                  </a:lnTo>
                  <a:lnTo>
                    <a:pt x="742" y="228"/>
                  </a:lnTo>
                  <a:lnTo>
                    <a:pt x="766" y="235"/>
                  </a:lnTo>
                  <a:lnTo>
                    <a:pt x="790" y="243"/>
                  </a:lnTo>
                  <a:lnTo>
                    <a:pt x="794" y="246"/>
                  </a:lnTo>
                  <a:lnTo>
                    <a:pt x="797" y="246"/>
                  </a:lnTo>
                  <a:lnTo>
                    <a:pt x="801" y="243"/>
                  </a:lnTo>
                  <a:lnTo>
                    <a:pt x="804" y="240"/>
                  </a:lnTo>
                  <a:lnTo>
                    <a:pt x="805" y="236"/>
                  </a:lnTo>
                  <a:lnTo>
                    <a:pt x="805" y="232"/>
                  </a:lnTo>
                  <a:lnTo>
                    <a:pt x="803" y="227"/>
                  </a:lnTo>
                  <a:lnTo>
                    <a:pt x="801" y="224"/>
                  </a:lnTo>
                  <a:lnTo>
                    <a:pt x="777" y="216"/>
                  </a:lnTo>
                  <a:lnTo>
                    <a:pt x="751" y="209"/>
                  </a:lnTo>
                  <a:lnTo>
                    <a:pt x="727" y="201"/>
                  </a:lnTo>
                  <a:lnTo>
                    <a:pt x="703" y="194"/>
                  </a:lnTo>
                  <a:lnTo>
                    <a:pt x="677" y="186"/>
                  </a:lnTo>
                  <a:lnTo>
                    <a:pt x="653" y="179"/>
                  </a:lnTo>
                  <a:lnTo>
                    <a:pt x="629" y="172"/>
                  </a:lnTo>
                  <a:lnTo>
                    <a:pt x="604" y="165"/>
                  </a:lnTo>
                  <a:lnTo>
                    <a:pt x="580" y="158"/>
                  </a:lnTo>
                  <a:lnTo>
                    <a:pt x="554" y="151"/>
                  </a:lnTo>
                  <a:lnTo>
                    <a:pt x="530" y="144"/>
                  </a:lnTo>
                  <a:lnTo>
                    <a:pt x="506" y="139"/>
                  </a:lnTo>
                  <a:lnTo>
                    <a:pt x="481" y="132"/>
                  </a:lnTo>
                  <a:lnTo>
                    <a:pt x="456" y="125"/>
                  </a:lnTo>
                  <a:lnTo>
                    <a:pt x="431" y="118"/>
                  </a:lnTo>
                  <a:lnTo>
                    <a:pt x="407" y="112"/>
                  </a:lnTo>
                  <a:lnTo>
                    <a:pt x="383" y="105"/>
                  </a:lnTo>
                  <a:lnTo>
                    <a:pt x="357" y="98"/>
                  </a:lnTo>
                  <a:lnTo>
                    <a:pt x="333" y="92"/>
                  </a:lnTo>
                  <a:lnTo>
                    <a:pt x="308" y="86"/>
                  </a:lnTo>
                  <a:lnTo>
                    <a:pt x="284" y="79"/>
                  </a:lnTo>
                  <a:lnTo>
                    <a:pt x="259" y="73"/>
                  </a:lnTo>
                  <a:lnTo>
                    <a:pt x="234" y="66"/>
                  </a:lnTo>
                  <a:lnTo>
                    <a:pt x="210" y="59"/>
                  </a:lnTo>
                  <a:lnTo>
                    <a:pt x="185" y="52"/>
                  </a:lnTo>
                  <a:lnTo>
                    <a:pt x="160" y="45"/>
                  </a:lnTo>
                  <a:lnTo>
                    <a:pt x="136" y="38"/>
                  </a:lnTo>
                  <a:lnTo>
                    <a:pt x="111" y="31"/>
                  </a:lnTo>
                  <a:lnTo>
                    <a:pt x="87" y="23"/>
                  </a:lnTo>
                  <a:lnTo>
                    <a:pt x="62" y="16"/>
                  </a:lnTo>
                  <a:lnTo>
                    <a:pt x="37" y="9"/>
                  </a:lnTo>
                  <a:lnTo>
                    <a:pt x="13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29" name="Freeform 181"/>
            <p:cNvSpPr>
              <a:spLocks/>
            </p:cNvSpPr>
            <p:nvPr/>
          </p:nvSpPr>
          <p:spPr bwMode="auto">
            <a:xfrm>
              <a:off x="657" y="3304"/>
              <a:ext cx="407" cy="125"/>
            </a:xfrm>
            <a:custGeom>
              <a:avLst/>
              <a:gdLst>
                <a:gd name="T0" fmla="*/ 1 w 814"/>
                <a:gd name="T1" fmla="*/ 0 h 251"/>
                <a:gd name="T2" fmla="*/ 1 w 814"/>
                <a:gd name="T3" fmla="*/ 0 h 251"/>
                <a:gd name="T4" fmla="*/ 1 w 814"/>
                <a:gd name="T5" fmla="*/ 0 h 251"/>
                <a:gd name="T6" fmla="*/ 1 w 814"/>
                <a:gd name="T7" fmla="*/ 0 h 251"/>
                <a:gd name="T8" fmla="*/ 1 w 814"/>
                <a:gd name="T9" fmla="*/ 0 h 251"/>
                <a:gd name="T10" fmla="*/ 2 w 814"/>
                <a:gd name="T11" fmla="*/ 0 h 251"/>
                <a:gd name="T12" fmla="*/ 2 w 814"/>
                <a:gd name="T13" fmla="*/ 0 h 251"/>
                <a:gd name="T14" fmla="*/ 2 w 814"/>
                <a:gd name="T15" fmla="*/ 0 h 251"/>
                <a:gd name="T16" fmla="*/ 2 w 814"/>
                <a:gd name="T17" fmla="*/ 0 h 251"/>
                <a:gd name="T18" fmla="*/ 2 w 814"/>
                <a:gd name="T19" fmla="*/ 0 h 251"/>
                <a:gd name="T20" fmla="*/ 3 w 814"/>
                <a:gd name="T21" fmla="*/ 0 h 251"/>
                <a:gd name="T22" fmla="*/ 3 w 814"/>
                <a:gd name="T23" fmla="*/ 0 h 251"/>
                <a:gd name="T24" fmla="*/ 3 w 814"/>
                <a:gd name="T25" fmla="*/ 0 h 251"/>
                <a:gd name="T26" fmla="*/ 3 w 814"/>
                <a:gd name="T27" fmla="*/ 0 h 251"/>
                <a:gd name="T28" fmla="*/ 3 w 814"/>
                <a:gd name="T29" fmla="*/ 0 h 251"/>
                <a:gd name="T30" fmla="*/ 3 w 814"/>
                <a:gd name="T31" fmla="*/ 0 h 251"/>
                <a:gd name="T32" fmla="*/ 3 w 814"/>
                <a:gd name="T33" fmla="*/ 0 h 251"/>
                <a:gd name="T34" fmla="*/ 3 w 814"/>
                <a:gd name="T35" fmla="*/ 0 h 251"/>
                <a:gd name="T36" fmla="*/ 3 w 814"/>
                <a:gd name="T37" fmla="*/ 0 h 251"/>
                <a:gd name="T38" fmla="*/ 3 w 814"/>
                <a:gd name="T39" fmla="*/ 0 h 251"/>
                <a:gd name="T40" fmla="*/ 3 w 814"/>
                <a:gd name="T41" fmla="*/ 0 h 251"/>
                <a:gd name="T42" fmla="*/ 3 w 814"/>
                <a:gd name="T43" fmla="*/ 0 h 251"/>
                <a:gd name="T44" fmla="*/ 3 w 814"/>
                <a:gd name="T45" fmla="*/ 0 h 251"/>
                <a:gd name="T46" fmla="*/ 3 w 814"/>
                <a:gd name="T47" fmla="*/ 0 h 251"/>
                <a:gd name="T48" fmla="*/ 3 w 814"/>
                <a:gd name="T49" fmla="*/ 0 h 251"/>
                <a:gd name="T50" fmla="*/ 2 w 814"/>
                <a:gd name="T51" fmla="*/ 0 h 251"/>
                <a:gd name="T52" fmla="*/ 2 w 814"/>
                <a:gd name="T53" fmla="*/ 0 h 251"/>
                <a:gd name="T54" fmla="*/ 2 w 814"/>
                <a:gd name="T55" fmla="*/ 0 h 251"/>
                <a:gd name="T56" fmla="*/ 2 w 814"/>
                <a:gd name="T57" fmla="*/ 0 h 251"/>
                <a:gd name="T58" fmla="*/ 2 w 814"/>
                <a:gd name="T59" fmla="*/ 0 h 251"/>
                <a:gd name="T60" fmla="*/ 1 w 814"/>
                <a:gd name="T61" fmla="*/ 0 h 251"/>
                <a:gd name="T62" fmla="*/ 1 w 814"/>
                <a:gd name="T63" fmla="*/ 0 h 251"/>
                <a:gd name="T64" fmla="*/ 1 w 814"/>
                <a:gd name="T65" fmla="*/ 0 h 251"/>
                <a:gd name="T66" fmla="*/ 1 w 814"/>
                <a:gd name="T67" fmla="*/ 0 h 251"/>
                <a:gd name="T68" fmla="*/ 1 w 814"/>
                <a:gd name="T69" fmla="*/ 0 h 251"/>
                <a:gd name="T70" fmla="*/ 1 w 814"/>
                <a:gd name="T71" fmla="*/ 0 h 251"/>
                <a:gd name="T72" fmla="*/ 1 w 814"/>
                <a:gd name="T73" fmla="*/ 0 h 251"/>
                <a:gd name="T74" fmla="*/ 1 w 814"/>
                <a:gd name="T75" fmla="*/ 0 h 251"/>
                <a:gd name="T76" fmla="*/ 0 w 814"/>
                <a:gd name="T77" fmla="*/ 0 h 251"/>
                <a:gd name="T78" fmla="*/ 1 w 814"/>
                <a:gd name="T79" fmla="*/ 0 h 251"/>
                <a:gd name="T80" fmla="*/ 1 w 814"/>
                <a:gd name="T81" fmla="*/ 0 h 25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14"/>
                <a:gd name="T124" fmla="*/ 0 h 251"/>
                <a:gd name="T125" fmla="*/ 814 w 814"/>
                <a:gd name="T126" fmla="*/ 251 h 25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14" h="251">
                  <a:moveTo>
                    <a:pt x="7" y="16"/>
                  </a:moveTo>
                  <a:lnTo>
                    <a:pt x="34" y="19"/>
                  </a:lnTo>
                  <a:lnTo>
                    <a:pt x="59" y="22"/>
                  </a:lnTo>
                  <a:lnTo>
                    <a:pt x="85" y="25"/>
                  </a:lnTo>
                  <a:lnTo>
                    <a:pt x="111" y="29"/>
                  </a:lnTo>
                  <a:lnTo>
                    <a:pt x="136" y="34"/>
                  </a:lnTo>
                  <a:lnTo>
                    <a:pt x="161" y="39"/>
                  </a:lnTo>
                  <a:lnTo>
                    <a:pt x="187" y="45"/>
                  </a:lnTo>
                  <a:lnTo>
                    <a:pt x="212" y="51"/>
                  </a:lnTo>
                  <a:lnTo>
                    <a:pt x="237" y="57"/>
                  </a:lnTo>
                  <a:lnTo>
                    <a:pt x="263" y="63"/>
                  </a:lnTo>
                  <a:lnTo>
                    <a:pt x="287" y="70"/>
                  </a:lnTo>
                  <a:lnTo>
                    <a:pt x="312" y="78"/>
                  </a:lnTo>
                  <a:lnTo>
                    <a:pt x="338" y="85"/>
                  </a:lnTo>
                  <a:lnTo>
                    <a:pt x="362" y="93"/>
                  </a:lnTo>
                  <a:lnTo>
                    <a:pt x="387" y="102"/>
                  </a:lnTo>
                  <a:lnTo>
                    <a:pt x="411" y="110"/>
                  </a:lnTo>
                  <a:lnTo>
                    <a:pt x="435" y="119"/>
                  </a:lnTo>
                  <a:lnTo>
                    <a:pt x="461" y="127"/>
                  </a:lnTo>
                  <a:lnTo>
                    <a:pt x="485" y="136"/>
                  </a:lnTo>
                  <a:lnTo>
                    <a:pt x="509" y="145"/>
                  </a:lnTo>
                  <a:lnTo>
                    <a:pt x="535" y="154"/>
                  </a:lnTo>
                  <a:lnTo>
                    <a:pt x="559" y="163"/>
                  </a:lnTo>
                  <a:lnTo>
                    <a:pt x="583" y="172"/>
                  </a:lnTo>
                  <a:lnTo>
                    <a:pt x="608" y="181"/>
                  </a:lnTo>
                  <a:lnTo>
                    <a:pt x="632" y="190"/>
                  </a:lnTo>
                  <a:lnTo>
                    <a:pt x="657" y="199"/>
                  </a:lnTo>
                  <a:lnTo>
                    <a:pt x="682" y="209"/>
                  </a:lnTo>
                  <a:lnTo>
                    <a:pt x="706" y="218"/>
                  </a:lnTo>
                  <a:lnTo>
                    <a:pt x="731" y="226"/>
                  </a:lnTo>
                  <a:lnTo>
                    <a:pt x="756" y="235"/>
                  </a:lnTo>
                  <a:lnTo>
                    <a:pt x="780" y="243"/>
                  </a:lnTo>
                  <a:lnTo>
                    <a:pt x="805" y="251"/>
                  </a:lnTo>
                  <a:lnTo>
                    <a:pt x="809" y="251"/>
                  </a:lnTo>
                  <a:lnTo>
                    <a:pt x="811" y="250"/>
                  </a:lnTo>
                  <a:lnTo>
                    <a:pt x="813" y="248"/>
                  </a:lnTo>
                  <a:lnTo>
                    <a:pt x="814" y="246"/>
                  </a:lnTo>
                  <a:lnTo>
                    <a:pt x="814" y="242"/>
                  </a:lnTo>
                  <a:lnTo>
                    <a:pt x="813" y="240"/>
                  </a:lnTo>
                  <a:lnTo>
                    <a:pt x="812" y="237"/>
                  </a:lnTo>
                  <a:lnTo>
                    <a:pt x="809" y="236"/>
                  </a:lnTo>
                  <a:lnTo>
                    <a:pt x="780" y="226"/>
                  </a:lnTo>
                  <a:lnTo>
                    <a:pt x="752" y="217"/>
                  </a:lnTo>
                  <a:lnTo>
                    <a:pt x="723" y="206"/>
                  </a:lnTo>
                  <a:lnTo>
                    <a:pt x="696" y="197"/>
                  </a:lnTo>
                  <a:lnTo>
                    <a:pt x="667" y="187"/>
                  </a:lnTo>
                  <a:lnTo>
                    <a:pt x="639" y="176"/>
                  </a:lnTo>
                  <a:lnTo>
                    <a:pt x="611" y="167"/>
                  </a:lnTo>
                  <a:lnTo>
                    <a:pt x="583" y="157"/>
                  </a:lnTo>
                  <a:lnTo>
                    <a:pt x="554" y="146"/>
                  </a:lnTo>
                  <a:lnTo>
                    <a:pt x="526" y="136"/>
                  </a:lnTo>
                  <a:lnTo>
                    <a:pt x="498" y="126"/>
                  </a:lnTo>
                  <a:lnTo>
                    <a:pt x="470" y="114"/>
                  </a:lnTo>
                  <a:lnTo>
                    <a:pt x="442" y="104"/>
                  </a:lnTo>
                  <a:lnTo>
                    <a:pt x="415" y="92"/>
                  </a:lnTo>
                  <a:lnTo>
                    <a:pt x="387" y="81"/>
                  </a:lnTo>
                  <a:lnTo>
                    <a:pt x="359" y="69"/>
                  </a:lnTo>
                  <a:lnTo>
                    <a:pt x="338" y="65"/>
                  </a:lnTo>
                  <a:lnTo>
                    <a:pt x="316" y="60"/>
                  </a:lnTo>
                  <a:lnTo>
                    <a:pt x="294" y="55"/>
                  </a:lnTo>
                  <a:lnTo>
                    <a:pt x="272" y="50"/>
                  </a:lnTo>
                  <a:lnTo>
                    <a:pt x="250" y="45"/>
                  </a:lnTo>
                  <a:lnTo>
                    <a:pt x="228" y="39"/>
                  </a:lnTo>
                  <a:lnTo>
                    <a:pt x="206" y="34"/>
                  </a:lnTo>
                  <a:lnTo>
                    <a:pt x="184" y="29"/>
                  </a:lnTo>
                  <a:lnTo>
                    <a:pt x="163" y="23"/>
                  </a:lnTo>
                  <a:lnTo>
                    <a:pt x="141" y="19"/>
                  </a:lnTo>
                  <a:lnTo>
                    <a:pt x="119" y="14"/>
                  </a:lnTo>
                  <a:lnTo>
                    <a:pt x="97" y="10"/>
                  </a:lnTo>
                  <a:lnTo>
                    <a:pt x="75" y="7"/>
                  </a:lnTo>
                  <a:lnTo>
                    <a:pt x="53" y="4"/>
                  </a:lnTo>
                  <a:lnTo>
                    <a:pt x="30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0" name="Freeform 182"/>
            <p:cNvSpPr>
              <a:spLocks/>
            </p:cNvSpPr>
            <p:nvPr/>
          </p:nvSpPr>
          <p:spPr bwMode="auto">
            <a:xfrm>
              <a:off x="818" y="3302"/>
              <a:ext cx="308" cy="95"/>
            </a:xfrm>
            <a:custGeom>
              <a:avLst/>
              <a:gdLst>
                <a:gd name="T0" fmla="*/ 0 w 617"/>
                <a:gd name="T1" fmla="*/ 0 h 191"/>
                <a:gd name="T2" fmla="*/ 0 w 617"/>
                <a:gd name="T3" fmla="*/ 0 h 191"/>
                <a:gd name="T4" fmla="*/ 0 w 617"/>
                <a:gd name="T5" fmla="*/ 0 h 191"/>
                <a:gd name="T6" fmla="*/ 0 w 617"/>
                <a:gd name="T7" fmla="*/ 0 h 191"/>
                <a:gd name="T8" fmla="*/ 0 w 617"/>
                <a:gd name="T9" fmla="*/ 0 h 191"/>
                <a:gd name="T10" fmla="*/ 1 w 617"/>
                <a:gd name="T11" fmla="*/ 0 h 191"/>
                <a:gd name="T12" fmla="*/ 1 w 617"/>
                <a:gd name="T13" fmla="*/ 0 h 191"/>
                <a:gd name="T14" fmla="*/ 1 w 617"/>
                <a:gd name="T15" fmla="*/ 0 h 191"/>
                <a:gd name="T16" fmla="*/ 1 w 617"/>
                <a:gd name="T17" fmla="*/ 0 h 191"/>
                <a:gd name="T18" fmla="*/ 1 w 617"/>
                <a:gd name="T19" fmla="*/ 0 h 191"/>
                <a:gd name="T20" fmla="*/ 2 w 617"/>
                <a:gd name="T21" fmla="*/ 0 h 191"/>
                <a:gd name="T22" fmla="*/ 2 w 617"/>
                <a:gd name="T23" fmla="*/ 0 h 191"/>
                <a:gd name="T24" fmla="*/ 2 w 617"/>
                <a:gd name="T25" fmla="*/ 0 h 191"/>
                <a:gd name="T26" fmla="*/ 2 w 617"/>
                <a:gd name="T27" fmla="*/ 0 h 191"/>
                <a:gd name="T28" fmla="*/ 2 w 617"/>
                <a:gd name="T29" fmla="*/ 0 h 191"/>
                <a:gd name="T30" fmla="*/ 2 w 617"/>
                <a:gd name="T31" fmla="*/ 0 h 191"/>
                <a:gd name="T32" fmla="*/ 2 w 617"/>
                <a:gd name="T33" fmla="*/ 0 h 191"/>
                <a:gd name="T34" fmla="*/ 2 w 617"/>
                <a:gd name="T35" fmla="*/ 0 h 191"/>
                <a:gd name="T36" fmla="*/ 1 w 617"/>
                <a:gd name="T37" fmla="*/ 0 h 191"/>
                <a:gd name="T38" fmla="*/ 1 w 617"/>
                <a:gd name="T39" fmla="*/ 0 h 191"/>
                <a:gd name="T40" fmla="*/ 1 w 617"/>
                <a:gd name="T41" fmla="*/ 0 h 191"/>
                <a:gd name="T42" fmla="*/ 1 w 617"/>
                <a:gd name="T43" fmla="*/ 0 h 191"/>
                <a:gd name="T44" fmla="*/ 1 w 617"/>
                <a:gd name="T45" fmla="*/ 0 h 191"/>
                <a:gd name="T46" fmla="*/ 1 w 617"/>
                <a:gd name="T47" fmla="*/ 0 h 191"/>
                <a:gd name="T48" fmla="*/ 1 w 617"/>
                <a:gd name="T49" fmla="*/ 0 h 191"/>
                <a:gd name="T50" fmla="*/ 0 w 617"/>
                <a:gd name="T51" fmla="*/ 0 h 191"/>
                <a:gd name="T52" fmla="*/ 0 w 617"/>
                <a:gd name="T53" fmla="*/ 0 h 191"/>
                <a:gd name="T54" fmla="*/ 0 w 617"/>
                <a:gd name="T55" fmla="*/ 0 h 191"/>
                <a:gd name="T56" fmla="*/ 0 w 617"/>
                <a:gd name="T57" fmla="*/ 0 h 191"/>
                <a:gd name="T58" fmla="*/ 0 w 617"/>
                <a:gd name="T59" fmla="*/ 0 h 191"/>
                <a:gd name="T60" fmla="*/ 0 w 617"/>
                <a:gd name="T61" fmla="*/ 0 h 191"/>
                <a:gd name="T62" fmla="*/ 0 w 617"/>
                <a:gd name="T63" fmla="*/ 0 h 191"/>
                <a:gd name="T64" fmla="*/ 0 w 617"/>
                <a:gd name="T65" fmla="*/ 0 h 191"/>
                <a:gd name="T66" fmla="*/ 0 w 617"/>
                <a:gd name="T67" fmla="*/ 0 h 191"/>
                <a:gd name="T68" fmla="*/ 0 w 617"/>
                <a:gd name="T69" fmla="*/ 0 h 191"/>
                <a:gd name="T70" fmla="*/ 0 w 617"/>
                <a:gd name="T71" fmla="*/ 0 h 191"/>
                <a:gd name="T72" fmla="*/ 0 w 617"/>
                <a:gd name="T73" fmla="*/ 0 h 1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17"/>
                <a:gd name="T112" fmla="*/ 0 h 191"/>
                <a:gd name="T113" fmla="*/ 617 w 617"/>
                <a:gd name="T114" fmla="*/ 191 h 19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17" h="191">
                  <a:moveTo>
                    <a:pt x="7" y="22"/>
                  </a:moveTo>
                  <a:lnTo>
                    <a:pt x="28" y="26"/>
                  </a:lnTo>
                  <a:lnTo>
                    <a:pt x="49" y="32"/>
                  </a:lnTo>
                  <a:lnTo>
                    <a:pt x="70" y="37"/>
                  </a:lnTo>
                  <a:lnTo>
                    <a:pt x="90" y="42"/>
                  </a:lnTo>
                  <a:lnTo>
                    <a:pt x="111" y="47"/>
                  </a:lnTo>
                  <a:lnTo>
                    <a:pt x="132" y="52"/>
                  </a:lnTo>
                  <a:lnTo>
                    <a:pt x="152" y="56"/>
                  </a:lnTo>
                  <a:lnTo>
                    <a:pt x="174" y="61"/>
                  </a:lnTo>
                  <a:lnTo>
                    <a:pt x="202" y="66"/>
                  </a:lnTo>
                  <a:lnTo>
                    <a:pt x="230" y="73"/>
                  </a:lnTo>
                  <a:lnTo>
                    <a:pt x="257" y="81"/>
                  </a:lnTo>
                  <a:lnTo>
                    <a:pt x="285" y="91"/>
                  </a:lnTo>
                  <a:lnTo>
                    <a:pt x="311" y="100"/>
                  </a:lnTo>
                  <a:lnTo>
                    <a:pt x="338" y="110"/>
                  </a:lnTo>
                  <a:lnTo>
                    <a:pt x="364" y="119"/>
                  </a:lnTo>
                  <a:lnTo>
                    <a:pt x="391" y="130"/>
                  </a:lnTo>
                  <a:lnTo>
                    <a:pt x="417" y="140"/>
                  </a:lnTo>
                  <a:lnTo>
                    <a:pt x="444" y="149"/>
                  </a:lnTo>
                  <a:lnTo>
                    <a:pt x="470" y="159"/>
                  </a:lnTo>
                  <a:lnTo>
                    <a:pt x="497" y="168"/>
                  </a:lnTo>
                  <a:lnTo>
                    <a:pt x="523" y="175"/>
                  </a:lnTo>
                  <a:lnTo>
                    <a:pt x="551" y="182"/>
                  </a:lnTo>
                  <a:lnTo>
                    <a:pt x="579" y="187"/>
                  </a:lnTo>
                  <a:lnTo>
                    <a:pt x="606" y="191"/>
                  </a:lnTo>
                  <a:lnTo>
                    <a:pt x="611" y="190"/>
                  </a:lnTo>
                  <a:lnTo>
                    <a:pt x="613" y="189"/>
                  </a:lnTo>
                  <a:lnTo>
                    <a:pt x="615" y="185"/>
                  </a:lnTo>
                  <a:lnTo>
                    <a:pt x="617" y="181"/>
                  </a:lnTo>
                  <a:lnTo>
                    <a:pt x="617" y="176"/>
                  </a:lnTo>
                  <a:lnTo>
                    <a:pt x="614" y="172"/>
                  </a:lnTo>
                  <a:lnTo>
                    <a:pt x="612" y="170"/>
                  </a:lnTo>
                  <a:lnTo>
                    <a:pt x="607" y="169"/>
                  </a:lnTo>
                  <a:lnTo>
                    <a:pt x="588" y="167"/>
                  </a:lnTo>
                  <a:lnTo>
                    <a:pt x="568" y="163"/>
                  </a:lnTo>
                  <a:lnTo>
                    <a:pt x="549" y="159"/>
                  </a:lnTo>
                  <a:lnTo>
                    <a:pt x="529" y="154"/>
                  </a:lnTo>
                  <a:lnTo>
                    <a:pt x="509" y="149"/>
                  </a:lnTo>
                  <a:lnTo>
                    <a:pt x="490" y="144"/>
                  </a:lnTo>
                  <a:lnTo>
                    <a:pt x="471" y="137"/>
                  </a:lnTo>
                  <a:lnTo>
                    <a:pt x="453" y="131"/>
                  </a:lnTo>
                  <a:lnTo>
                    <a:pt x="433" y="124"/>
                  </a:lnTo>
                  <a:lnTo>
                    <a:pt x="415" y="117"/>
                  </a:lnTo>
                  <a:lnTo>
                    <a:pt x="395" y="110"/>
                  </a:lnTo>
                  <a:lnTo>
                    <a:pt x="377" y="102"/>
                  </a:lnTo>
                  <a:lnTo>
                    <a:pt x="359" y="95"/>
                  </a:lnTo>
                  <a:lnTo>
                    <a:pt x="339" y="88"/>
                  </a:lnTo>
                  <a:lnTo>
                    <a:pt x="321" y="80"/>
                  </a:lnTo>
                  <a:lnTo>
                    <a:pt x="301" y="73"/>
                  </a:lnTo>
                  <a:lnTo>
                    <a:pt x="283" y="68"/>
                  </a:lnTo>
                  <a:lnTo>
                    <a:pt x="265" y="62"/>
                  </a:lnTo>
                  <a:lnTo>
                    <a:pt x="247" y="56"/>
                  </a:lnTo>
                  <a:lnTo>
                    <a:pt x="230" y="52"/>
                  </a:lnTo>
                  <a:lnTo>
                    <a:pt x="211" y="47"/>
                  </a:lnTo>
                  <a:lnTo>
                    <a:pt x="193" y="42"/>
                  </a:lnTo>
                  <a:lnTo>
                    <a:pt x="175" y="39"/>
                  </a:lnTo>
                  <a:lnTo>
                    <a:pt x="157" y="34"/>
                  </a:lnTo>
                  <a:lnTo>
                    <a:pt x="139" y="31"/>
                  </a:lnTo>
                  <a:lnTo>
                    <a:pt x="121" y="26"/>
                  </a:lnTo>
                  <a:lnTo>
                    <a:pt x="103" y="23"/>
                  </a:lnTo>
                  <a:lnTo>
                    <a:pt x="85" y="18"/>
                  </a:lnTo>
                  <a:lnTo>
                    <a:pt x="67" y="15"/>
                  </a:lnTo>
                  <a:lnTo>
                    <a:pt x="49" y="10"/>
                  </a:lnTo>
                  <a:lnTo>
                    <a:pt x="32" y="5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4" y="2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1" name="Freeform 183"/>
            <p:cNvSpPr>
              <a:spLocks/>
            </p:cNvSpPr>
            <p:nvPr/>
          </p:nvSpPr>
          <p:spPr bwMode="auto">
            <a:xfrm>
              <a:off x="995" y="3312"/>
              <a:ext cx="176" cy="60"/>
            </a:xfrm>
            <a:custGeom>
              <a:avLst/>
              <a:gdLst>
                <a:gd name="T0" fmla="*/ 1 w 352"/>
                <a:gd name="T1" fmla="*/ 1 h 120"/>
                <a:gd name="T2" fmla="*/ 1 w 352"/>
                <a:gd name="T3" fmla="*/ 1 h 120"/>
                <a:gd name="T4" fmla="*/ 1 w 352"/>
                <a:gd name="T5" fmla="*/ 1 h 120"/>
                <a:gd name="T6" fmla="*/ 1 w 352"/>
                <a:gd name="T7" fmla="*/ 1 h 120"/>
                <a:gd name="T8" fmla="*/ 1 w 352"/>
                <a:gd name="T9" fmla="*/ 1 h 120"/>
                <a:gd name="T10" fmla="*/ 1 w 352"/>
                <a:gd name="T11" fmla="*/ 1 h 120"/>
                <a:gd name="T12" fmla="*/ 1 w 352"/>
                <a:gd name="T13" fmla="*/ 1 h 120"/>
                <a:gd name="T14" fmla="*/ 1 w 352"/>
                <a:gd name="T15" fmla="*/ 1 h 120"/>
                <a:gd name="T16" fmla="*/ 1 w 352"/>
                <a:gd name="T17" fmla="*/ 1 h 120"/>
                <a:gd name="T18" fmla="*/ 1 w 352"/>
                <a:gd name="T19" fmla="*/ 1 h 120"/>
                <a:gd name="T20" fmla="*/ 1 w 352"/>
                <a:gd name="T21" fmla="*/ 1 h 120"/>
                <a:gd name="T22" fmla="*/ 1 w 352"/>
                <a:gd name="T23" fmla="*/ 1 h 120"/>
                <a:gd name="T24" fmla="*/ 1 w 352"/>
                <a:gd name="T25" fmla="*/ 1 h 120"/>
                <a:gd name="T26" fmla="*/ 1 w 352"/>
                <a:gd name="T27" fmla="*/ 1 h 120"/>
                <a:gd name="T28" fmla="*/ 1 w 352"/>
                <a:gd name="T29" fmla="*/ 1 h 120"/>
                <a:gd name="T30" fmla="*/ 1 w 352"/>
                <a:gd name="T31" fmla="*/ 1 h 120"/>
                <a:gd name="T32" fmla="*/ 1 w 352"/>
                <a:gd name="T33" fmla="*/ 1 h 120"/>
                <a:gd name="T34" fmla="*/ 1 w 352"/>
                <a:gd name="T35" fmla="*/ 1 h 120"/>
                <a:gd name="T36" fmla="*/ 1 w 352"/>
                <a:gd name="T37" fmla="*/ 1 h 120"/>
                <a:gd name="T38" fmla="*/ 1 w 352"/>
                <a:gd name="T39" fmla="*/ 1 h 120"/>
                <a:gd name="T40" fmla="*/ 1 w 352"/>
                <a:gd name="T41" fmla="*/ 1 h 120"/>
                <a:gd name="T42" fmla="*/ 1 w 352"/>
                <a:gd name="T43" fmla="*/ 1 h 120"/>
                <a:gd name="T44" fmla="*/ 1 w 352"/>
                <a:gd name="T45" fmla="*/ 1 h 120"/>
                <a:gd name="T46" fmla="*/ 1 w 352"/>
                <a:gd name="T47" fmla="*/ 1 h 120"/>
                <a:gd name="T48" fmla="*/ 1 w 352"/>
                <a:gd name="T49" fmla="*/ 1 h 120"/>
                <a:gd name="T50" fmla="*/ 1 w 352"/>
                <a:gd name="T51" fmla="*/ 1 h 120"/>
                <a:gd name="T52" fmla="*/ 1 w 352"/>
                <a:gd name="T53" fmla="*/ 1 h 120"/>
                <a:gd name="T54" fmla="*/ 1 w 352"/>
                <a:gd name="T55" fmla="*/ 1 h 120"/>
                <a:gd name="T56" fmla="*/ 1 w 352"/>
                <a:gd name="T57" fmla="*/ 1 h 120"/>
                <a:gd name="T58" fmla="*/ 1 w 352"/>
                <a:gd name="T59" fmla="*/ 1 h 120"/>
                <a:gd name="T60" fmla="*/ 1 w 352"/>
                <a:gd name="T61" fmla="*/ 1 h 120"/>
                <a:gd name="T62" fmla="*/ 1 w 352"/>
                <a:gd name="T63" fmla="*/ 1 h 120"/>
                <a:gd name="T64" fmla="*/ 1 w 352"/>
                <a:gd name="T65" fmla="*/ 1 h 120"/>
                <a:gd name="T66" fmla="*/ 1 w 352"/>
                <a:gd name="T67" fmla="*/ 1 h 120"/>
                <a:gd name="T68" fmla="*/ 1 w 352"/>
                <a:gd name="T69" fmla="*/ 1 h 120"/>
                <a:gd name="T70" fmla="*/ 1 w 352"/>
                <a:gd name="T71" fmla="*/ 1 h 120"/>
                <a:gd name="T72" fmla="*/ 1 w 352"/>
                <a:gd name="T73" fmla="*/ 1 h 120"/>
                <a:gd name="T74" fmla="*/ 1 w 352"/>
                <a:gd name="T75" fmla="*/ 1 h 120"/>
                <a:gd name="T76" fmla="*/ 1 w 352"/>
                <a:gd name="T77" fmla="*/ 1 h 120"/>
                <a:gd name="T78" fmla="*/ 1 w 352"/>
                <a:gd name="T79" fmla="*/ 1 h 120"/>
                <a:gd name="T80" fmla="*/ 1 w 352"/>
                <a:gd name="T81" fmla="*/ 0 h 120"/>
                <a:gd name="T82" fmla="*/ 1 w 352"/>
                <a:gd name="T83" fmla="*/ 1 h 120"/>
                <a:gd name="T84" fmla="*/ 1 w 352"/>
                <a:gd name="T85" fmla="*/ 1 h 120"/>
                <a:gd name="T86" fmla="*/ 1 w 352"/>
                <a:gd name="T87" fmla="*/ 1 h 120"/>
                <a:gd name="T88" fmla="*/ 0 w 352"/>
                <a:gd name="T89" fmla="*/ 1 h 120"/>
                <a:gd name="T90" fmla="*/ 1 w 352"/>
                <a:gd name="T91" fmla="*/ 1 h 120"/>
                <a:gd name="T92" fmla="*/ 1 w 352"/>
                <a:gd name="T93" fmla="*/ 1 h 120"/>
                <a:gd name="T94" fmla="*/ 1 w 352"/>
                <a:gd name="T95" fmla="*/ 1 h 120"/>
                <a:gd name="T96" fmla="*/ 1 w 352"/>
                <a:gd name="T97" fmla="*/ 1 h 120"/>
                <a:gd name="T98" fmla="*/ 1 w 352"/>
                <a:gd name="T99" fmla="*/ 1 h 1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52"/>
                <a:gd name="T151" fmla="*/ 0 h 120"/>
                <a:gd name="T152" fmla="*/ 352 w 352"/>
                <a:gd name="T153" fmla="*/ 120 h 1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52" h="120">
                  <a:moveTo>
                    <a:pt x="15" y="30"/>
                  </a:moveTo>
                  <a:lnTo>
                    <a:pt x="36" y="31"/>
                  </a:lnTo>
                  <a:lnTo>
                    <a:pt x="56" y="33"/>
                  </a:lnTo>
                  <a:lnTo>
                    <a:pt x="77" y="36"/>
                  </a:lnTo>
                  <a:lnTo>
                    <a:pt x="97" y="42"/>
                  </a:lnTo>
                  <a:lnTo>
                    <a:pt x="116" y="46"/>
                  </a:lnTo>
                  <a:lnTo>
                    <a:pt x="136" y="53"/>
                  </a:lnTo>
                  <a:lnTo>
                    <a:pt x="155" y="60"/>
                  </a:lnTo>
                  <a:lnTo>
                    <a:pt x="175" y="68"/>
                  </a:lnTo>
                  <a:lnTo>
                    <a:pt x="195" y="75"/>
                  </a:lnTo>
                  <a:lnTo>
                    <a:pt x="214" y="83"/>
                  </a:lnTo>
                  <a:lnTo>
                    <a:pt x="234" y="91"/>
                  </a:lnTo>
                  <a:lnTo>
                    <a:pt x="253" y="98"/>
                  </a:lnTo>
                  <a:lnTo>
                    <a:pt x="273" y="105"/>
                  </a:lnTo>
                  <a:lnTo>
                    <a:pt x="294" y="111"/>
                  </a:lnTo>
                  <a:lnTo>
                    <a:pt x="313" y="115"/>
                  </a:lnTo>
                  <a:lnTo>
                    <a:pt x="334" y="120"/>
                  </a:lnTo>
                  <a:lnTo>
                    <a:pt x="341" y="120"/>
                  </a:lnTo>
                  <a:lnTo>
                    <a:pt x="346" y="118"/>
                  </a:lnTo>
                  <a:lnTo>
                    <a:pt x="350" y="113"/>
                  </a:lnTo>
                  <a:lnTo>
                    <a:pt x="352" y="109"/>
                  </a:lnTo>
                  <a:lnTo>
                    <a:pt x="352" y="102"/>
                  </a:lnTo>
                  <a:lnTo>
                    <a:pt x="350" y="97"/>
                  </a:lnTo>
                  <a:lnTo>
                    <a:pt x="346" y="92"/>
                  </a:lnTo>
                  <a:lnTo>
                    <a:pt x="341" y="90"/>
                  </a:lnTo>
                  <a:lnTo>
                    <a:pt x="320" y="86"/>
                  </a:lnTo>
                  <a:lnTo>
                    <a:pt x="299" y="80"/>
                  </a:lnTo>
                  <a:lnTo>
                    <a:pt x="280" y="74"/>
                  </a:lnTo>
                  <a:lnTo>
                    <a:pt x="259" y="67"/>
                  </a:lnTo>
                  <a:lnTo>
                    <a:pt x="240" y="60"/>
                  </a:lnTo>
                  <a:lnTo>
                    <a:pt x="220" y="52"/>
                  </a:lnTo>
                  <a:lnTo>
                    <a:pt x="200" y="45"/>
                  </a:lnTo>
                  <a:lnTo>
                    <a:pt x="180" y="37"/>
                  </a:lnTo>
                  <a:lnTo>
                    <a:pt x="160" y="30"/>
                  </a:lnTo>
                  <a:lnTo>
                    <a:pt x="141" y="23"/>
                  </a:lnTo>
                  <a:lnTo>
                    <a:pt x="120" y="16"/>
                  </a:lnTo>
                  <a:lnTo>
                    <a:pt x="100" y="12"/>
                  </a:lnTo>
                  <a:lnTo>
                    <a:pt x="79" y="7"/>
                  </a:lnTo>
                  <a:lnTo>
                    <a:pt x="58" y="4"/>
                  </a:lnTo>
                  <a:lnTo>
                    <a:pt x="37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6"/>
                  </a:lnTo>
                  <a:lnTo>
                    <a:pt x="9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2" name="Freeform 184"/>
            <p:cNvSpPr>
              <a:spLocks/>
            </p:cNvSpPr>
            <p:nvPr/>
          </p:nvSpPr>
          <p:spPr bwMode="auto">
            <a:xfrm>
              <a:off x="399" y="3291"/>
              <a:ext cx="207" cy="105"/>
            </a:xfrm>
            <a:custGeom>
              <a:avLst/>
              <a:gdLst>
                <a:gd name="T0" fmla="*/ 1 w 414"/>
                <a:gd name="T1" fmla="*/ 0 h 211"/>
                <a:gd name="T2" fmla="*/ 1 w 414"/>
                <a:gd name="T3" fmla="*/ 0 h 211"/>
                <a:gd name="T4" fmla="*/ 1 w 414"/>
                <a:gd name="T5" fmla="*/ 0 h 211"/>
                <a:gd name="T6" fmla="*/ 1 w 414"/>
                <a:gd name="T7" fmla="*/ 0 h 211"/>
                <a:gd name="T8" fmla="*/ 1 w 414"/>
                <a:gd name="T9" fmla="*/ 0 h 211"/>
                <a:gd name="T10" fmla="*/ 1 w 414"/>
                <a:gd name="T11" fmla="*/ 0 h 211"/>
                <a:gd name="T12" fmla="*/ 1 w 414"/>
                <a:gd name="T13" fmla="*/ 0 h 211"/>
                <a:gd name="T14" fmla="*/ 1 w 414"/>
                <a:gd name="T15" fmla="*/ 0 h 211"/>
                <a:gd name="T16" fmla="*/ 1 w 414"/>
                <a:gd name="T17" fmla="*/ 0 h 211"/>
                <a:gd name="T18" fmla="*/ 1 w 414"/>
                <a:gd name="T19" fmla="*/ 0 h 211"/>
                <a:gd name="T20" fmla="*/ 1 w 414"/>
                <a:gd name="T21" fmla="*/ 0 h 211"/>
                <a:gd name="T22" fmla="*/ 2 w 414"/>
                <a:gd name="T23" fmla="*/ 0 h 211"/>
                <a:gd name="T24" fmla="*/ 2 w 414"/>
                <a:gd name="T25" fmla="*/ 0 h 211"/>
                <a:gd name="T26" fmla="*/ 2 w 414"/>
                <a:gd name="T27" fmla="*/ 0 h 211"/>
                <a:gd name="T28" fmla="*/ 2 w 414"/>
                <a:gd name="T29" fmla="*/ 0 h 211"/>
                <a:gd name="T30" fmla="*/ 2 w 414"/>
                <a:gd name="T31" fmla="*/ 0 h 211"/>
                <a:gd name="T32" fmla="*/ 2 w 414"/>
                <a:gd name="T33" fmla="*/ 0 h 211"/>
                <a:gd name="T34" fmla="*/ 2 w 414"/>
                <a:gd name="T35" fmla="*/ 0 h 211"/>
                <a:gd name="T36" fmla="*/ 2 w 414"/>
                <a:gd name="T37" fmla="*/ 0 h 211"/>
                <a:gd name="T38" fmla="*/ 2 w 414"/>
                <a:gd name="T39" fmla="*/ 0 h 211"/>
                <a:gd name="T40" fmla="*/ 2 w 414"/>
                <a:gd name="T41" fmla="*/ 0 h 211"/>
                <a:gd name="T42" fmla="*/ 2 w 414"/>
                <a:gd name="T43" fmla="*/ 0 h 211"/>
                <a:gd name="T44" fmla="*/ 2 w 414"/>
                <a:gd name="T45" fmla="*/ 0 h 211"/>
                <a:gd name="T46" fmla="*/ 2 w 414"/>
                <a:gd name="T47" fmla="*/ 0 h 211"/>
                <a:gd name="T48" fmla="*/ 2 w 414"/>
                <a:gd name="T49" fmla="*/ 0 h 211"/>
                <a:gd name="T50" fmla="*/ 2 w 414"/>
                <a:gd name="T51" fmla="*/ 0 h 211"/>
                <a:gd name="T52" fmla="*/ 2 w 414"/>
                <a:gd name="T53" fmla="*/ 0 h 211"/>
                <a:gd name="T54" fmla="*/ 2 w 414"/>
                <a:gd name="T55" fmla="*/ 0 h 211"/>
                <a:gd name="T56" fmla="*/ 2 w 414"/>
                <a:gd name="T57" fmla="*/ 0 h 211"/>
                <a:gd name="T58" fmla="*/ 2 w 414"/>
                <a:gd name="T59" fmla="*/ 0 h 211"/>
                <a:gd name="T60" fmla="*/ 1 w 414"/>
                <a:gd name="T61" fmla="*/ 0 h 211"/>
                <a:gd name="T62" fmla="*/ 1 w 414"/>
                <a:gd name="T63" fmla="*/ 0 h 211"/>
                <a:gd name="T64" fmla="*/ 1 w 414"/>
                <a:gd name="T65" fmla="*/ 0 h 211"/>
                <a:gd name="T66" fmla="*/ 1 w 414"/>
                <a:gd name="T67" fmla="*/ 0 h 211"/>
                <a:gd name="T68" fmla="*/ 1 w 414"/>
                <a:gd name="T69" fmla="*/ 0 h 211"/>
                <a:gd name="T70" fmla="*/ 1 w 414"/>
                <a:gd name="T71" fmla="*/ 0 h 211"/>
                <a:gd name="T72" fmla="*/ 1 w 414"/>
                <a:gd name="T73" fmla="*/ 0 h 211"/>
                <a:gd name="T74" fmla="*/ 1 w 414"/>
                <a:gd name="T75" fmla="*/ 0 h 211"/>
                <a:gd name="T76" fmla="*/ 1 w 414"/>
                <a:gd name="T77" fmla="*/ 0 h 211"/>
                <a:gd name="T78" fmla="*/ 1 w 414"/>
                <a:gd name="T79" fmla="*/ 0 h 211"/>
                <a:gd name="T80" fmla="*/ 1 w 414"/>
                <a:gd name="T81" fmla="*/ 0 h 211"/>
                <a:gd name="T82" fmla="*/ 1 w 414"/>
                <a:gd name="T83" fmla="*/ 0 h 211"/>
                <a:gd name="T84" fmla="*/ 0 w 414"/>
                <a:gd name="T85" fmla="*/ 0 h 211"/>
                <a:gd name="T86" fmla="*/ 0 w 414"/>
                <a:gd name="T87" fmla="*/ 0 h 211"/>
                <a:gd name="T88" fmla="*/ 1 w 414"/>
                <a:gd name="T89" fmla="*/ 0 h 211"/>
                <a:gd name="T90" fmla="*/ 1 w 414"/>
                <a:gd name="T91" fmla="*/ 0 h 211"/>
                <a:gd name="T92" fmla="*/ 1 w 414"/>
                <a:gd name="T93" fmla="*/ 0 h 211"/>
                <a:gd name="T94" fmla="*/ 1 w 414"/>
                <a:gd name="T95" fmla="*/ 0 h 211"/>
                <a:gd name="T96" fmla="*/ 1 w 414"/>
                <a:gd name="T97" fmla="*/ 0 h 211"/>
                <a:gd name="T98" fmla="*/ 1 w 414"/>
                <a:gd name="T99" fmla="*/ 0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14"/>
                <a:gd name="T151" fmla="*/ 0 h 211"/>
                <a:gd name="T152" fmla="*/ 414 w 414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14" h="211">
                  <a:moveTo>
                    <a:pt x="9" y="209"/>
                  </a:moveTo>
                  <a:lnTo>
                    <a:pt x="32" y="192"/>
                  </a:lnTo>
                  <a:lnTo>
                    <a:pt x="55" y="175"/>
                  </a:lnTo>
                  <a:lnTo>
                    <a:pt x="80" y="159"/>
                  </a:lnTo>
                  <a:lnTo>
                    <a:pt x="104" y="143"/>
                  </a:lnTo>
                  <a:lnTo>
                    <a:pt x="127" y="127"/>
                  </a:lnTo>
                  <a:lnTo>
                    <a:pt x="151" y="112"/>
                  </a:lnTo>
                  <a:lnTo>
                    <a:pt x="176" y="98"/>
                  </a:lnTo>
                  <a:lnTo>
                    <a:pt x="201" y="84"/>
                  </a:lnTo>
                  <a:lnTo>
                    <a:pt x="226" y="72"/>
                  </a:lnTo>
                  <a:lnTo>
                    <a:pt x="251" y="61"/>
                  </a:lnTo>
                  <a:lnTo>
                    <a:pt x="277" y="50"/>
                  </a:lnTo>
                  <a:lnTo>
                    <a:pt x="302" y="41"/>
                  </a:lnTo>
                  <a:lnTo>
                    <a:pt x="328" y="33"/>
                  </a:lnTo>
                  <a:lnTo>
                    <a:pt x="355" y="27"/>
                  </a:lnTo>
                  <a:lnTo>
                    <a:pt x="381" y="22"/>
                  </a:lnTo>
                  <a:lnTo>
                    <a:pt x="409" y="18"/>
                  </a:lnTo>
                  <a:lnTo>
                    <a:pt x="411" y="17"/>
                  </a:lnTo>
                  <a:lnTo>
                    <a:pt x="412" y="15"/>
                  </a:lnTo>
                  <a:lnTo>
                    <a:pt x="414" y="12"/>
                  </a:lnTo>
                  <a:lnTo>
                    <a:pt x="414" y="8"/>
                  </a:lnTo>
                  <a:lnTo>
                    <a:pt x="412" y="4"/>
                  </a:lnTo>
                  <a:lnTo>
                    <a:pt x="410" y="2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378" y="3"/>
                  </a:lnTo>
                  <a:lnTo>
                    <a:pt x="351" y="8"/>
                  </a:lnTo>
                  <a:lnTo>
                    <a:pt x="324" y="15"/>
                  </a:lnTo>
                  <a:lnTo>
                    <a:pt x="298" y="22"/>
                  </a:lnTo>
                  <a:lnTo>
                    <a:pt x="272" y="31"/>
                  </a:lnTo>
                  <a:lnTo>
                    <a:pt x="245" y="41"/>
                  </a:lnTo>
                  <a:lnTo>
                    <a:pt x="220" y="53"/>
                  </a:lnTo>
                  <a:lnTo>
                    <a:pt x="196" y="65"/>
                  </a:lnTo>
                  <a:lnTo>
                    <a:pt x="171" y="78"/>
                  </a:lnTo>
                  <a:lnTo>
                    <a:pt x="145" y="93"/>
                  </a:lnTo>
                  <a:lnTo>
                    <a:pt x="121" y="108"/>
                  </a:lnTo>
                  <a:lnTo>
                    <a:pt x="97" y="123"/>
                  </a:lnTo>
                  <a:lnTo>
                    <a:pt x="73" y="139"/>
                  </a:lnTo>
                  <a:lnTo>
                    <a:pt x="50" y="156"/>
                  </a:lnTo>
                  <a:lnTo>
                    <a:pt x="26" y="174"/>
                  </a:lnTo>
                  <a:lnTo>
                    <a:pt x="2" y="191"/>
                  </a:lnTo>
                  <a:lnTo>
                    <a:pt x="1" y="193"/>
                  </a:lnTo>
                  <a:lnTo>
                    <a:pt x="0" y="197"/>
                  </a:lnTo>
                  <a:lnTo>
                    <a:pt x="0" y="200"/>
                  </a:lnTo>
                  <a:lnTo>
                    <a:pt x="1" y="204"/>
                  </a:lnTo>
                  <a:lnTo>
                    <a:pt x="2" y="207"/>
                  </a:lnTo>
                  <a:lnTo>
                    <a:pt x="5" y="209"/>
                  </a:lnTo>
                  <a:lnTo>
                    <a:pt x="7" y="211"/>
                  </a:lnTo>
                  <a:lnTo>
                    <a:pt x="9" y="209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3" name="Freeform 185"/>
            <p:cNvSpPr>
              <a:spLocks/>
            </p:cNvSpPr>
            <p:nvPr/>
          </p:nvSpPr>
          <p:spPr bwMode="auto">
            <a:xfrm>
              <a:off x="345" y="3309"/>
              <a:ext cx="155" cy="83"/>
            </a:xfrm>
            <a:custGeom>
              <a:avLst/>
              <a:gdLst>
                <a:gd name="T0" fmla="*/ 1 w 310"/>
                <a:gd name="T1" fmla="*/ 1 h 164"/>
                <a:gd name="T2" fmla="*/ 1 w 310"/>
                <a:gd name="T3" fmla="*/ 1 h 164"/>
                <a:gd name="T4" fmla="*/ 1 w 310"/>
                <a:gd name="T5" fmla="*/ 1 h 164"/>
                <a:gd name="T6" fmla="*/ 1 w 310"/>
                <a:gd name="T7" fmla="*/ 1 h 164"/>
                <a:gd name="T8" fmla="*/ 1 w 310"/>
                <a:gd name="T9" fmla="*/ 1 h 164"/>
                <a:gd name="T10" fmla="*/ 1 w 310"/>
                <a:gd name="T11" fmla="*/ 1 h 164"/>
                <a:gd name="T12" fmla="*/ 1 w 310"/>
                <a:gd name="T13" fmla="*/ 1 h 164"/>
                <a:gd name="T14" fmla="*/ 1 w 310"/>
                <a:gd name="T15" fmla="*/ 1 h 164"/>
                <a:gd name="T16" fmla="*/ 1 w 310"/>
                <a:gd name="T17" fmla="*/ 1 h 164"/>
                <a:gd name="T18" fmla="*/ 1 w 310"/>
                <a:gd name="T19" fmla="*/ 1 h 164"/>
                <a:gd name="T20" fmla="*/ 1 w 310"/>
                <a:gd name="T21" fmla="*/ 1 h 164"/>
                <a:gd name="T22" fmla="*/ 1 w 310"/>
                <a:gd name="T23" fmla="*/ 1 h 164"/>
                <a:gd name="T24" fmla="*/ 1 w 310"/>
                <a:gd name="T25" fmla="*/ 1 h 164"/>
                <a:gd name="T26" fmla="*/ 1 w 310"/>
                <a:gd name="T27" fmla="*/ 1 h 164"/>
                <a:gd name="T28" fmla="*/ 1 w 310"/>
                <a:gd name="T29" fmla="*/ 1 h 164"/>
                <a:gd name="T30" fmla="*/ 1 w 310"/>
                <a:gd name="T31" fmla="*/ 1 h 164"/>
                <a:gd name="T32" fmla="*/ 1 w 310"/>
                <a:gd name="T33" fmla="*/ 1 h 164"/>
                <a:gd name="T34" fmla="*/ 1 w 310"/>
                <a:gd name="T35" fmla="*/ 1 h 164"/>
                <a:gd name="T36" fmla="*/ 1 w 310"/>
                <a:gd name="T37" fmla="*/ 1 h 164"/>
                <a:gd name="T38" fmla="*/ 1 w 310"/>
                <a:gd name="T39" fmla="*/ 1 h 164"/>
                <a:gd name="T40" fmla="*/ 1 w 310"/>
                <a:gd name="T41" fmla="*/ 1 h 164"/>
                <a:gd name="T42" fmla="*/ 1 w 310"/>
                <a:gd name="T43" fmla="*/ 1 h 164"/>
                <a:gd name="T44" fmla="*/ 1 w 310"/>
                <a:gd name="T45" fmla="*/ 1 h 164"/>
                <a:gd name="T46" fmla="*/ 1 w 310"/>
                <a:gd name="T47" fmla="*/ 0 h 164"/>
                <a:gd name="T48" fmla="*/ 1 w 310"/>
                <a:gd name="T49" fmla="*/ 0 h 164"/>
                <a:gd name="T50" fmla="*/ 1 w 310"/>
                <a:gd name="T51" fmla="*/ 1 h 164"/>
                <a:gd name="T52" fmla="*/ 1 w 310"/>
                <a:gd name="T53" fmla="*/ 1 h 164"/>
                <a:gd name="T54" fmla="*/ 1 w 310"/>
                <a:gd name="T55" fmla="*/ 1 h 164"/>
                <a:gd name="T56" fmla="*/ 1 w 310"/>
                <a:gd name="T57" fmla="*/ 1 h 164"/>
                <a:gd name="T58" fmla="*/ 1 w 310"/>
                <a:gd name="T59" fmla="*/ 1 h 164"/>
                <a:gd name="T60" fmla="*/ 1 w 310"/>
                <a:gd name="T61" fmla="*/ 1 h 164"/>
                <a:gd name="T62" fmla="*/ 1 w 310"/>
                <a:gd name="T63" fmla="*/ 1 h 164"/>
                <a:gd name="T64" fmla="*/ 1 w 310"/>
                <a:gd name="T65" fmla="*/ 1 h 164"/>
                <a:gd name="T66" fmla="*/ 1 w 310"/>
                <a:gd name="T67" fmla="*/ 1 h 164"/>
                <a:gd name="T68" fmla="*/ 1 w 310"/>
                <a:gd name="T69" fmla="*/ 1 h 164"/>
                <a:gd name="T70" fmla="*/ 1 w 310"/>
                <a:gd name="T71" fmla="*/ 1 h 164"/>
                <a:gd name="T72" fmla="*/ 1 w 310"/>
                <a:gd name="T73" fmla="*/ 1 h 164"/>
                <a:gd name="T74" fmla="*/ 1 w 310"/>
                <a:gd name="T75" fmla="*/ 1 h 164"/>
                <a:gd name="T76" fmla="*/ 1 w 310"/>
                <a:gd name="T77" fmla="*/ 1 h 164"/>
                <a:gd name="T78" fmla="*/ 1 w 310"/>
                <a:gd name="T79" fmla="*/ 1 h 164"/>
                <a:gd name="T80" fmla="*/ 1 w 310"/>
                <a:gd name="T81" fmla="*/ 1 h 164"/>
                <a:gd name="T82" fmla="*/ 1 w 310"/>
                <a:gd name="T83" fmla="*/ 1 h 164"/>
                <a:gd name="T84" fmla="*/ 0 w 310"/>
                <a:gd name="T85" fmla="*/ 1 h 164"/>
                <a:gd name="T86" fmla="*/ 0 w 310"/>
                <a:gd name="T87" fmla="*/ 1 h 164"/>
                <a:gd name="T88" fmla="*/ 1 w 310"/>
                <a:gd name="T89" fmla="*/ 1 h 164"/>
                <a:gd name="T90" fmla="*/ 1 w 310"/>
                <a:gd name="T91" fmla="*/ 1 h 164"/>
                <a:gd name="T92" fmla="*/ 1 w 310"/>
                <a:gd name="T93" fmla="*/ 1 h 164"/>
                <a:gd name="T94" fmla="*/ 1 w 310"/>
                <a:gd name="T95" fmla="*/ 1 h 164"/>
                <a:gd name="T96" fmla="*/ 1 w 310"/>
                <a:gd name="T97" fmla="*/ 1 h 164"/>
                <a:gd name="T98" fmla="*/ 1 w 310"/>
                <a:gd name="T99" fmla="*/ 1 h 1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10"/>
                <a:gd name="T151" fmla="*/ 0 h 164"/>
                <a:gd name="T152" fmla="*/ 310 w 310"/>
                <a:gd name="T153" fmla="*/ 164 h 1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10" h="164">
                  <a:moveTo>
                    <a:pt x="7" y="163"/>
                  </a:moveTo>
                  <a:lnTo>
                    <a:pt x="24" y="149"/>
                  </a:lnTo>
                  <a:lnTo>
                    <a:pt x="41" y="137"/>
                  </a:lnTo>
                  <a:lnTo>
                    <a:pt x="60" y="124"/>
                  </a:lnTo>
                  <a:lnTo>
                    <a:pt x="77" y="111"/>
                  </a:lnTo>
                  <a:lnTo>
                    <a:pt x="96" y="99"/>
                  </a:lnTo>
                  <a:lnTo>
                    <a:pt x="113" y="87"/>
                  </a:lnTo>
                  <a:lnTo>
                    <a:pt x="131" y="77"/>
                  </a:lnTo>
                  <a:lnTo>
                    <a:pt x="150" y="66"/>
                  </a:lnTo>
                  <a:lnTo>
                    <a:pt x="169" y="56"/>
                  </a:lnTo>
                  <a:lnTo>
                    <a:pt x="188" y="48"/>
                  </a:lnTo>
                  <a:lnTo>
                    <a:pt x="207" y="40"/>
                  </a:lnTo>
                  <a:lnTo>
                    <a:pt x="227" y="33"/>
                  </a:lnTo>
                  <a:lnTo>
                    <a:pt x="246" y="26"/>
                  </a:lnTo>
                  <a:lnTo>
                    <a:pt x="266" y="22"/>
                  </a:lnTo>
                  <a:lnTo>
                    <a:pt x="286" y="17"/>
                  </a:lnTo>
                  <a:lnTo>
                    <a:pt x="306" y="15"/>
                  </a:lnTo>
                  <a:lnTo>
                    <a:pt x="307" y="13"/>
                  </a:lnTo>
                  <a:lnTo>
                    <a:pt x="309" y="12"/>
                  </a:lnTo>
                  <a:lnTo>
                    <a:pt x="310" y="10"/>
                  </a:lnTo>
                  <a:lnTo>
                    <a:pt x="310" y="7"/>
                  </a:lnTo>
                  <a:lnTo>
                    <a:pt x="309" y="3"/>
                  </a:lnTo>
                  <a:lnTo>
                    <a:pt x="307" y="1"/>
                  </a:lnTo>
                  <a:lnTo>
                    <a:pt x="305" y="0"/>
                  </a:lnTo>
                  <a:lnTo>
                    <a:pt x="304" y="0"/>
                  </a:lnTo>
                  <a:lnTo>
                    <a:pt x="283" y="2"/>
                  </a:lnTo>
                  <a:lnTo>
                    <a:pt x="263" y="7"/>
                  </a:lnTo>
                  <a:lnTo>
                    <a:pt x="243" y="11"/>
                  </a:lnTo>
                  <a:lnTo>
                    <a:pt x="223" y="18"/>
                  </a:lnTo>
                  <a:lnTo>
                    <a:pt x="204" y="25"/>
                  </a:lnTo>
                  <a:lnTo>
                    <a:pt x="184" y="33"/>
                  </a:lnTo>
                  <a:lnTo>
                    <a:pt x="165" y="41"/>
                  </a:lnTo>
                  <a:lnTo>
                    <a:pt x="146" y="51"/>
                  </a:lnTo>
                  <a:lnTo>
                    <a:pt x="128" y="62"/>
                  </a:lnTo>
                  <a:lnTo>
                    <a:pt x="109" y="72"/>
                  </a:lnTo>
                  <a:lnTo>
                    <a:pt x="91" y="85"/>
                  </a:lnTo>
                  <a:lnTo>
                    <a:pt x="72" y="96"/>
                  </a:lnTo>
                  <a:lnTo>
                    <a:pt x="55" y="109"/>
                  </a:lnTo>
                  <a:lnTo>
                    <a:pt x="37" y="122"/>
                  </a:lnTo>
                  <a:lnTo>
                    <a:pt x="20" y="136"/>
                  </a:lnTo>
                  <a:lnTo>
                    <a:pt x="2" y="149"/>
                  </a:lnTo>
                  <a:lnTo>
                    <a:pt x="1" y="151"/>
                  </a:lnTo>
                  <a:lnTo>
                    <a:pt x="0" y="153"/>
                  </a:lnTo>
                  <a:lnTo>
                    <a:pt x="0" y="156"/>
                  </a:lnTo>
                  <a:lnTo>
                    <a:pt x="1" y="160"/>
                  </a:lnTo>
                  <a:lnTo>
                    <a:pt x="2" y="162"/>
                  </a:lnTo>
                  <a:lnTo>
                    <a:pt x="3" y="163"/>
                  </a:lnTo>
                  <a:lnTo>
                    <a:pt x="6" y="164"/>
                  </a:lnTo>
                  <a:lnTo>
                    <a:pt x="7" y="163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4" name="Freeform 186"/>
            <p:cNvSpPr>
              <a:spLocks/>
            </p:cNvSpPr>
            <p:nvPr/>
          </p:nvSpPr>
          <p:spPr bwMode="auto">
            <a:xfrm>
              <a:off x="481" y="3289"/>
              <a:ext cx="226" cy="119"/>
            </a:xfrm>
            <a:custGeom>
              <a:avLst/>
              <a:gdLst>
                <a:gd name="T0" fmla="*/ 1 w 450"/>
                <a:gd name="T1" fmla="*/ 1 h 238"/>
                <a:gd name="T2" fmla="*/ 1 w 450"/>
                <a:gd name="T3" fmla="*/ 1 h 238"/>
                <a:gd name="T4" fmla="*/ 1 w 450"/>
                <a:gd name="T5" fmla="*/ 1 h 238"/>
                <a:gd name="T6" fmla="*/ 1 w 450"/>
                <a:gd name="T7" fmla="*/ 1 h 238"/>
                <a:gd name="T8" fmla="*/ 1 w 450"/>
                <a:gd name="T9" fmla="*/ 1 h 238"/>
                <a:gd name="T10" fmla="*/ 1 w 450"/>
                <a:gd name="T11" fmla="*/ 1 h 238"/>
                <a:gd name="T12" fmla="*/ 1 w 450"/>
                <a:gd name="T13" fmla="*/ 1 h 238"/>
                <a:gd name="T14" fmla="*/ 1 w 450"/>
                <a:gd name="T15" fmla="*/ 1 h 238"/>
                <a:gd name="T16" fmla="*/ 1 w 450"/>
                <a:gd name="T17" fmla="*/ 1 h 238"/>
                <a:gd name="T18" fmla="*/ 1 w 450"/>
                <a:gd name="T19" fmla="*/ 1 h 238"/>
                <a:gd name="T20" fmla="*/ 2 w 450"/>
                <a:gd name="T21" fmla="*/ 1 h 238"/>
                <a:gd name="T22" fmla="*/ 2 w 450"/>
                <a:gd name="T23" fmla="*/ 1 h 238"/>
                <a:gd name="T24" fmla="*/ 2 w 450"/>
                <a:gd name="T25" fmla="*/ 1 h 238"/>
                <a:gd name="T26" fmla="*/ 2 w 450"/>
                <a:gd name="T27" fmla="*/ 1 h 238"/>
                <a:gd name="T28" fmla="*/ 2 w 450"/>
                <a:gd name="T29" fmla="*/ 1 h 238"/>
                <a:gd name="T30" fmla="*/ 2 w 450"/>
                <a:gd name="T31" fmla="*/ 1 h 238"/>
                <a:gd name="T32" fmla="*/ 2 w 450"/>
                <a:gd name="T33" fmla="*/ 1 h 238"/>
                <a:gd name="T34" fmla="*/ 2 w 450"/>
                <a:gd name="T35" fmla="*/ 1 h 238"/>
                <a:gd name="T36" fmla="*/ 2 w 450"/>
                <a:gd name="T37" fmla="*/ 1 h 238"/>
                <a:gd name="T38" fmla="*/ 2 w 450"/>
                <a:gd name="T39" fmla="*/ 1 h 238"/>
                <a:gd name="T40" fmla="*/ 2 w 450"/>
                <a:gd name="T41" fmla="*/ 1 h 238"/>
                <a:gd name="T42" fmla="*/ 2 w 450"/>
                <a:gd name="T43" fmla="*/ 1 h 238"/>
                <a:gd name="T44" fmla="*/ 2 w 450"/>
                <a:gd name="T45" fmla="*/ 1 h 238"/>
                <a:gd name="T46" fmla="*/ 2 w 450"/>
                <a:gd name="T47" fmla="*/ 1 h 238"/>
                <a:gd name="T48" fmla="*/ 2 w 450"/>
                <a:gd name="T49" fmla="*/ 0 h 238"/>
                <a:gd name="T50" fmla="*/ 2 w 450"/>
                <a:gd name="T51" fmla="*/ 1 h 238"/>
                <a:gd name="T52" fmla="*/ 2 w 450"/>
                <a:gd name="T53" fmla="*/ 1 h 238"/>
                <a:gd name="T54" fmla="*/ 2 w 450"/>
                <a:gd name="T55" fmla="*/ 1 h 238"/>
                <a:gd name="T56" fmla="*/ 2 w 450"/>
                <a:gd name="T57" fmla="*/ 1 h 238"/>
                <a:gd name="T58" fmla="*/ 2 w 450"/>
                <a:gd name="T59" fmla="*/ 1 h 238"/>
                <a:gd name="T60" fmla="*/ 2 w 450"/>
                <a:gd name="T61" fmla="*/ 1 h 238"/>
                <a:gd name="T62" fmla="*/ 1 w 450"/>
                <a:gd name="T63" fmla="*/ 1 h 238"/>
                <a:gd name="T64" fmla="*/ 1 w 450"/>
                <a:gd name="T65" fmla="*/ 1 h 238"/>
                <a:gd name="T66" fmla="*/ 1 w 450"/>
                <a:gd name="T67" fmla="*/ 1 h 238"/>
                <a:gd name="T68" fmla="*/ 1 w 450"/>
                <a:gd name="T69" fmla="*/ 1 h 238"/>
                <a:gd name="T70" fmla="*/ 1 w 450"/>
                <a:gd name="T71" fmla="*/ 1 h 238"/>
                <a:gd name="T72" fmla="*/ 1 w 450"/>
                <a:gd name="T73" fmla="*/ 1 h 238"/>
                <a:gd name="T74" fmla="*/ 1 w 450"/>
                <a:gd name="T75" fmla="*/ 1 h 238"/>
                <a:gd name="T76" fmla="*/ 1 w 450"/>
                <a:gd name="T77" fmla="*/ 1 h 238"/>
                <a:gd name="T78" fmla="*/ 1 w 450"/>
                <a:gd name="T79" fmla="*/ 1 h 238"/>
                <a:gd name="T80" fmla="*/ 1 w 450"/>
                <a:gd name="T81" fmla="*/ 1 h 238"/>
                <a:gd name="T82" fmla="*/ 1 w 450"/>
                <a:gd name="T83" fmla="*/ 1 h 238"/>
                <a:gd name="T84" fmla="*/ 0 w 450"/>
                <a:gd name="T85" fmla="*/ 1 h 238"/>
                <a:gd name="T86" fmla="*/ 0 w 450"/>
                <a:gd name="T87" fmla="*/ 1 h 238"/>
                <a:gd name="T88" fmla="*/ 0 w 450"/>
                <a:gd name="T89" fmla="*/ 1 h 238"/>
                <a:gd name="T90" fmla="*/ 1 w 450"/>
                <a:gd name="T91" fmla="*/ 1 h 238"/>
                <a:gd name="T92" fmla="*/ 1 w 450"/>
                <a:gd name="T93" fmla="*/ 1 h 238"/>
                <a:gd name="T94" fmla="*/ 1 w 450"/>
                <a:gd name="T95" fmla="*/ 1 h 238"/>
                <a:gd name="T96" fmla="*/ 1 w 450"/>
                <a:gd name="T97" fmla="*/ 1 h 238"/>
                <a:gd name="T98" fmla="*/ 1 w 450"/>
                <a:gd name="T99" fmla="*/ 1 h 2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0"/>
                <a:gd name="T151" fmla="*/ 0 h 238"/>
                <a:gd name="T152" fmla="*/ 450 w 450"/>
                <a:gd name="T153" fmla="*/ 238 h 2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0" h="238">
                  <a:moveTo>
                    <a:pt x="10" y="236"/>
                  </a:moveTo>
                  <a:lnTo>
                    <a:pt x="37" y="220"/>
                  </a:lnTo>
                  <a:lnTo>
                    <a:pt x="62" y="203"/>
                  </a:lnTo>
                  <a:lnTo>
                    <a:pt x="87" y="185"/>
                  </a:lnTo>
                  <a:lnTo>
                    <a:pt x="114" y="166"/>
                  </a:lnTo>
                  <a:lnTo>
                    <a:pt x="139" y="148"/>
                  </a:lnTo>
                  <a:lnTo>
                    <a:pt x="165" y="128"/>
                  </a:lnTo>
                  <a:lnTo>
                    <a:pt x="191" y="111"/>
                  </a:lnTo>
                  <a:lnTo>
                    <a:pt x="218" y="94"/>
                  </a:lnTo>
                  <a:lnTo>
                    <a:pt x="244" y="78"/>
                  </a:lnTo>
                  <a:lnTo>
                    <a:pt x="271" y="63"/>
                  </a:lnTo>
                  <a:lnTo>
                    <a:pt x="297" y="49"/>
                  </a:lnTo>
                  <a:lnTo>
                    <a:pt x="326" y="37"/>
                  </a:lnTo>
                  <a:lnTo>
                    <a:pt x="353" y="28"/>
                  </a:lnTo>
                  <a:lnTo>
                    <a:pt x="382" y="22"/>
                  </a:lnTo>
                  <a:lnTo>
                    <a:pt x="412" y="19"/>
                  </a:lnTo>
                  <a:lnTo>
                    <a:pt x="442" y="18"/>
                  </a:lnTo>
                  <a:lnTo>
                    <a:pt x="446" y="16"/>
                  </a:lnTo>
                  <a:lnTo>
                    <a:pt x="448" y="15"/>
                  </a:lnTo>
                  <a:lnTo>
                    <a:pt x="449" y="12"/>
                  </a:lnTo>
                  <a:lnTo>
                    <a:pt x="450" y="8"/>
                  </a:lnTo>
                  <a:lnTo>
                    <a:pt x="449" y="5"/>
                  </a:lnTo>
                  <a:lnTo>
                    <a:pt x="448" y="3"/>
                  </a:lnTo>
                  <a:lnTo>
                    <a:pt x="446" y="1"/>
                  </a:lnTo>
                  <a:lnTo>
                    <a:pt x="442" y="0"/>
                  </a:lnTo>
                  <a:lnTo>
                    <a:pt x="411" y="1"/>
                  </a:lnTo>
                  <a:lnTo>
                    <a:pt x="381" y="5"/>
                  </a:lnTo>
                  <a:lnTo>
                    <a:pt x="352" y="12"/>
                  </a:lnTo>
                  <a:lnTo>
                    <a:pt x="323" y="21"/>
                  </a:lnTo>
                  <a:lnTo>
                    <a:pt x="295" y="33"/>
                  </a:lnTo>
                  <a:lnTo>
                    <a:pt x="267" y="45"/>
                  </a:lnTo>
                  <a:lnTo>
                    <a:pt x="241" y="60"/>
                  </a:lnTo>
                  <a:lnTo>
                    <a:pt x="213" y="78"/>
                  </a:lnTo>
                  <a:lnTo>
                    <a:pt x="186" y="95"/>
                  </a:lnTo>
                  <a:lnTo>
                    <a:pt x="160" y="113"/>
                  </a:lnTo>
                  <a:lnTo>
                    <a:pt x="133" y="132"/>
                  </a:lnTo>
                  <a:lnTo>
                    <a:pt x="108" y="150"/>
                  </a:lnTo>
                  <a:lnTo>
                    <a:pt x="82" y="170"/>
                  </a:lnTo>
                  <a:lnTo>
                    <a:pt x="55" y="188"/>
                  </a:lnTo>
                  <a:lnTo>
                    <a:pt x="30" y="205"/>
                  </a:lnTo>
                  <a:lnTo>
                    <a:pt x="3" y="222"/>
                  </a:lnTo>
                  <a:lnTo>
                    <a:pt x="1" y="224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0" y="233"/>
                  </a:lnTo>
                  <a:lnTo>
                    <a:pt x="2" y="235"/>
                  </a:lnTo>
                  <a:lnTo>
                    <a:pt x="4" y="238"/>
                  </a:lnTo>
                  <a:lnTo>
                    <a:pt x="8" y="238"/>
                  </a:lnTo>
                  <a:lnTo>
                    <a:pt x="10" y="236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5" name="Freeform 187"/>
            <p:cNvSpPr>
              <a:spLocks/>
            </p:cNvSpPr>
            <p:nvPr/>
          </p:nvSpPr>
          <p:spPr bwMode="auto">
            <a:xfrm>
              <a:off x="542" y="3304"/>
              <a:ext cx="224" cy="118"/>
            </a:xfrm>
            <a:custGeom>
              <a:avLst/>
              <a:gdLst>
                <a:gd name="T0" fmla="*/ 0 w 449"/>
                <a:gd name="T1" fmla="*/ 1 h 236"/>
                <a:gd name="T2" fmla="*/ 0 w 449"/>
                <a:gd name="T3" fmla="*/ 1 h 236"/>
                <a:gd name="T4" fmla="*/ 0 w 449"/>
                <a:gd name="T5" fmla="*/ 1 h 236"/>
                <a:gd name="T6" fmla="*/ 0 w 449"/>
                <a:gd name="T7" fmla="*/ 1 h 236"/>
                <a:gd name="T8" fmla="*/ 0 w 449"/>
                <a:gd name="T9" fmla="*/ 1 h 236"/>
                <a:gd name="T10" fmla="*/ 0 w 449"/>
                <a:gd name="T11" fmla="*/ 1 h 236"/>
                <a:gd name="T12" fmla="*/ 0 w 449"/>
                <a:gd name="T13" fmla="*/ 1 h 236"/>
                <a:gd name="T14" fmla="*/ 0 w 449"/>
                <a:gd name="T15" fmla="*/ 1 h 236"/>
                <a:gd name="T16" fmla="*/ 0 w 449"/>
                <a:gd name="T17" fmla="*/ 1 h 236"/>
                <a:gd name="T18" fmla="*/ 0 w 449"/>
                <a:gd name="T19" fmla="*/ 1 h 236"/>
                <a:gd name="T20" fmla="*/ 1 w 449"/>
                <a:gd name="T21" fmla="*/ 1 h 236"/>
                <a:gd name="T22" fmla="*/ 1 w 449"/>
                <a:gd name="T23" fmla="*/ 1 h 236"/>
                <a:gd name="T24" fmla="*/ 1 w 449"/>
                <a:gd name="T25" fmla="*/ 1 h 236"/>
                <a:gd name="T26" fmla="*/ 1 w 449"/>
                <a:gd name="T27" fmla="*/ 1 h 236"/>
                <a:gd name="T28" fmla="*/ 1 w 449"/>
                <a:gd name="T29" fmla="*/ 1 h 236"/>
                <a:gd name="T30" fmla="*/ 1 w 449"/>
                <a:gd name="T31" fmla="*/ 1 h 236"/>
                <a:gd name="T32" fmla="*/ 1 w 449"/>
                <a:gd name="T33" fmla="*/ 1 h 236"/>
                <a:gd name="T34" fmla="*/ 1 w 449"/>
                <a:gd name="T35" fmla="*/ 1 h 236"/>
                <a:gd name="T36" fmla="*/ 1 w 449"/>
                <a:gd name="T37" fmla="*/ 1 h 236"/>
                <a:gd name="T38" fmla="*/ 1 w 449"/>
                <a:gd name="T39" fmla="*/ 1 h 236"/>
                <a:gd name="T40" fmla="*/ 1 w 449"/>
                <a:gd name="T41" fmla="*/ 1 h 236"/>
                <a:gd name="T42" fmla="*/ 1 w 449"/>
                <a:gd name="T43" fmla="*/ 1 h 236"/>
                <a:gd name="T44" fmla="*/ 1 w 449"/>
                <a:gd name="T45" fmla="*/ 1 h 236"/>
                <a:gd name="T46" fmla="*/ 1 w 449"/>
                <a:gd name="T47" fmla="*/ 1 h 236"/>
                <a:gd name="T48" fmla="*/ 1 w 449"/>
                <a:gd name="T49" fmla="*/ 0 h 236"/>
                <a:gd name="T50" fmla="*/ 1 w 449"/>
                <a:gd name="T51" fmla="*/ 1 h 236"/>
                <a:gd name="T52" fmla="*/ 1 w 449"/>
                <a:gd name="T53" fmla="*/ 1 h 236"/>
                <a:gd name="T54" fmla="*/ 1 w 449"/>
                <a:gd name="T55" fmla="*/ 1 h 236"/>
                <a:gd name="T56" fmla="*/ 1 w 449"/>
                <a:gd name="T57" fmla="*/ 1 h 236"/>
                <a:gd name="T58" fmla="*/ 1 w 449"/>
                <a:gd name="T59" fmla="*/ 1 h 236"/>
                <a:gd name="T60" fmla="*/ 1 w 449"/>
                <a:gd name="T61" fmla="*/ 1 h 236"/>
                <a:gd name="T62" fmla="*/ 0 w 449"/>
                <a:gd name="T63" fmla="*/ 1 h 236"/>
                <a:gd name="T64" fmla="*/ 0 w 449"/>
                <a:gd name="T65" fmla="*/ 1 h 236"/>
                <a:gd name="T66" fmla="*/ 0 w 449"/>
                <a:gd name="T67" fmla="*/ 1 h 236"/>
                <a:gd name="T68" fmla="*/ 0 w 449"/>
                <a:gd name="T69" fmla="*/ 1 h 236"/>
                <a:gd name="T70" fmla="*/ 0 w 449"/>
                <a:gd name="T71" fmla="*/ 1 h 236"/>
                <a:gd name="T72" fmla="*/ 0 w 449"/>
                <a:gd name="T73" fmla="*/ 1 h 236"/>
                <a:gd name="T74" fmla="*/ 0 w 449"/>
                <a:gd name="T75" fmla="*/ 1 h 236"/>
                <a:gd name="T76" fmla="*/ 0 w 449"/>
                <a:gd name="T77" fmla="*/ 1 h 236"/>
                <a:gd name="T78" fmla="*/ 0 w 449"/>
                <a:gd name="T79" fmla="*/ 1 h 236"/>
                <a:gd name="T80" fmla="*/ 0 w 449"/>
                <a:gd name="T81" fmla="*/ 1 h 236"/>
                <a:gd name="T82" fmla="*/ 0 w 449"/>
                <a:gd name="T83" fmla="*/ 1 h 236"/>
                <a:gd name="T84" fmla="*/ 0 w 449"/>
                <a:gd name="T85" fmla="*/ 1 h 236"/>
                <a:gd name="T86" fmla="*/ 0 w 449"/>
                <a:gd name="T87" fmla="*/ 1 h 236"/>
                <a:gd name="T88" fmla="*/ 0 w 449"/>
                <a:gd name="T89" fmla="*/ 1 h 236"/>
                <a:gd name="T90" fmla="*/ 0 w 449"/>
                <a:gd name="T91" fmla="*/ 1 h 236"/>
                <a:gd name="T92" fmla="*/ 0 w 449"/>
                <a:gd name="T93" fmla="*/ 1 h 236"/>
                <a:gd name="T94" fmla="*/ 0 w 449"/>
                <a:gd name="T95" fmla="*/ 1 h 236"/>
                <a:gd name="T96" fmla="*/ 0 w 449"/>
                <a:gd name="T97" fmla="*/ 1 h 236"/>
                <a:gd name="T98" fmla="*/ 0 w 449"/>
                <a:gd name="T99" fmla="*/ 1 h 2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9"/>
                <a:gd name="T151" fmla="*/ 0 h 236"/>
                <a:gd name="T152" fmla="*/ 449 w 449"/>
                <a:gd name="T153" fmla="*/ 236 h 2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9" h="236">
                  <a:moveTo>
                    <a:pt x="10" y="235"/>
                  </a:moveTo>
                  <a:lnTo>
                    <a:pt x="37" y="219"/>
                  </a:lnTo>
                  <a:lnTo>
                    <a:pt x="62" y="202"/>
                  </a:lnTo>
                  <a:lnTo>
                    <a:pt x="87" y="183"/>
                  </a:lnTo>
                  <a:lnTo>
                    <a:pt x="114" y="165"/>
                  </a:lnTo>
                  <a:lnTo>
                    <a:pt x="139" y="146"/>
                  </a:lnTo>
                  <a:lnTo>
                    <a:pt x="166" y="127"/>
                  </a:lnTo>
                  <a:lnTo>
                    <a:pt x="191" y="110"/>
                  </a:lnTo>
                  <a:lnTo>
                    <a:pt x="217" y="92"/>
                  </a:lnTo>
                  <a:lnTo>
                    <a:pt x="244" y="76"/>
                  </a:lnTo>
                  <a:lnTo>
                    <a:pt x="272" y="61"/>
                  </a:lnTo>
                  <a:lnTo>
                    <a:pt x="298" y="47"/>
                  </a:lnTo>
                  <a:lnTo>
                    <a:pt x="326" y="36"/>
                  </a:lnTo>
                  <a:lnTo>
                    <a:pt x="355" y="27"/>
                  </a:lnTo>
                  <a:lnTo>
                    <a:pt x="383" y="21"/>
                  </a:lnTo>
                  <a:lnTo>
                    <a:pt x="413" y="17"/>
                  </a:lnTo>
                  <a:lnTo>
                    <a:pt x="443" y="16"/>
                  </a:lnTo>
                  <a:lnTo>
                    <a:pt x="445" y="15"/>
                  </a:lnTo>
                  <a:lnTo>
                    <a:pt x="447" y="14"/>
                  </a:lnTo>
                  <a:lnTo>
                    <a:pt x="449" y="12"/>
                  </a:lnTo>
                  <a:lnTo>
                    <a:pt x="449" y="8"/>
                  </a:lnTo>
                  <a:lnTo>
                    <a:pt x="449" y="5"/>
                  </a:lnTo>
                  <a:lnTo>
                    <a:pt x="447" y="2"/>
                  </a:lnTo>
                  <a:lnTo>
                    <a:pt x="445" y="1"/>
                  </a:lnTo>
                  <a:lnTo>
                    <a:pt x="443" y="0"/>
                  </a:lnTo>
                  <a:lnTo>
                    <a:pt x="412" y="1"/>
                  </a:lnTo>
                  <a:lnTo>
                    <a:pt x="382" y="5"/>
                  </a:lnTo>
                  <a:lnTo>
                    <a:pt x="352" y="12"/>
                  </a:lnTo>
                  <a:lnTo>
                    <a:pt x="323" y="20"/>
                  </a:lnTo>
                  <a:lnTo>
                    <a:pt x="296" y="31"/>
                  </a:lnTo>
                  <a:lnTo>
                    <a:pt x="268" y="45"/>
                  </a:lnTo>
                  <a:lnTo>
                    <a:pt x="240" y="60"/>
                  </a:lnTo>
                  <a:lnTo>
                    <a:pt x="214" y="76"/>
                  </a:lnTo>
                  <a:lnTo>
                    <a:pt x="188" y="95"/>
                  </a:lnTo>
                  <a:lnTo>
                    <a:pt x="161" y="112"/>
                  </a:lnTo>
                  <a:lnTo>
                    <a:pt x="135" y="131"/>
                  </a:lnTo>
                  <a:lnTo>
                    <a:pt x="108" y="150"/>
                  </a:lnTo>
                  <a:lnTo>
                    <a:pt x="83" y="168"/>
                  </a:lnTo>
                  <a:lnTo>
                    <a:pt x="56" y="187"/>
                  </a:lnTo>
                  <a:lnTo>
                    <a:pt x="30" y="205"/>
                  </a:lnTo>
                  <a:lnTo>
                    <a:pt x="3" y="221"/>
                  </a:lnTo>
                  <a:lnTo>
                    <a:pt x="1" y="224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1" y="233"/>
                  </a:lnTo>
                  <a:lnTo>
                    <a:pt x="3" y="235"/>
                  </a:lnTo>
                  <a:lnTo>
                    <a:pt x="6" y="236"/>
                  </a:lnTo>
                  <a:lnTo>
                    <a:pt x="8" y="236"/>
                  </a:lnTo>
                  <a:lnTo>
                    <a:pt x="10" y="235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6" name="Freeform 188"/>
            <p:cNvSpPr>
              <a:spLocks/>
            </p:cNvSpPr>
            <p:nvPr/>
          </p:nvSpPr>
          <p:spPr bwMode="auto">
            <a:xfrm>
              <a:off x="580" y="3313"/>
              <a:ext cx="280" cy="126"/>
            </a:xfrm>
            <a:custGeom>
              <a:avLst/>
              <a:gdLst>
                <a:gd name="T0" fmla="*/ 1 w 559"/>
                <a:gd name="T1" fmla="*/ 1 h 252"/>
                <a:gd name="T2" fmla="*/ 1 w 559"/>
                <a:gd name="T3" fmla="*/ 1 h 252"/>
                <a:gd name="T4" fmla="*/ 1 w 559"/>
                <a:gd name="T5" fmla="*/ 1 h 252"/>
                <a:gd name="T6" fmla="*/ 1 w 559"/>
                <a:gd name="T7" fmla="*/ 1 h 252"/>
                <a:gd name="T8" fmla="*/ 1 w 559"/>
                <a:gd name="T9" fmla="*/ 1 h 252"/>
                <a:gd name="T10" fmla="*/ 2 w 559"/>
                <a:gd name="T11" fmla="*/ 1 h 252"/>
                <a:gd name="T12" fmla="*/ 2 w 559"/>
                <a:gd name="T13" fmla="*/ 1 h 252"/>
                <a:gd name="T14" fmla="*/ 2 w 559"/>
                <a:gd name="T15" fmla="*/ 1 h 252"/>
                <a:gd name="T16" fmla="*/ 2 w 559"/>
                <a:gd name="T17" fmla="*/ 1 h 252"/>
                <a:gd name="T18" fmla="*/ 2 w 559"/>
                <a:gd name="T19" fmla="*/ 1 h 252"/>
                <a:gd name="T20" fmla="*/ 2 w 559"/>
                <a:gd name="T21" fmla="*/ 1 h 252"/>
                <a:gd name="T22" fmla="*/ 3 w 559"/>
                <a:gd name="T23" fmla="*/ 1 h 252"/>
                <a:gd name="T24" fmla="*/ 3 w 559"/>
                <a:gd name="T25" fmla="*/ 1 h 252"/>
                <a:gd name="T26" fmla="*/ 3 w 559"/>
                <a:gd name="T27" fmla="*/ 1 h 252"/>
                <a:gd name="T28" fmla="*/ 3 w 559"/>
                <a:gd name="T29" fmla="*/ 1 h 252"/>
                <a:gd name="T30" fmla="*/ 3 w 559"/>
                <a:gd name="T31" fmla="*/ 0 h 252"/>
                <a:gd name="T32" fmla="*/ 3 w 559"/>
                <a:gd name="T33" fmla="*/ 1 h 252"/>
                <a:gd name="T34" fmla="*/ 2 w 559"/>
                <a:gd name="T35" fmla="*/ 1 h 252"/>
                <a:gd name="T36" fmla="*/ 2 w 559"/>
                <a:gd name="T37" fmla="*/ 1 h 252"/>
                <a:gd name="T38" fmla="*/ 2 w 559"/>
                <a:gd name="T39" fmla="*/ 1 h 252"/>
                <a:gd name="T40" fmla="*/ 2 w 559"/>
                <a:gd name="T41" fmla="*/ 1 h 252"/>
                <a:gd name="T42" fmla="*/ 2 w 559"/>
                <a:gd name="T43" fmla="*/ 1 h 252"/>
                <a:gd name="T44" fmla="*/ 2 w 559"/>
                <a:gd name="T45" fmla="*/ 1 h 252"/>
                <a:gd name="T46" fmla="*/ 2 w 559"/>
                <a:gd name="T47" fmla="*/ 1 h 252"/>
                <a:gd name="T48" fmla="*/ 2 w 559"/>
                <a:gd name="T49" fmla="*/ 1 h 252"/>
                <a:gd name="T50" fmla="*/ 1 w 559"/>
                <a:gd name="T51" fmla="*/ 1 h 252"/>
                <a:gd name="T52" fmla="*/ 1 w 559"/>
                <a:gd name="T53" fmla="*/ 1 h 252"/>
                <a:gd name="T54" fmla="*/ 1 w 559"/>
                <a:gd name="T55" fmla="*/ 1 h 252"/>
                <a:gd name="T56" fmla="*/ 1 w 559"/>
                <a:gd name="T57" fmla="*/ 1 h 252"/>
                <a:gd name="T58" fmla="*/ 1 w 559"/>
                <a:gd name="T59" fmla="*/ 1 h 252"/>
                <a:gd name="T60" fmla="*/ 1 w 559"/>
                <a:gd name="T61" fmla="*/ 1 h 252"/>
                <a:gd name="T62" fmla="*/ 1 w 559"/>
                <a:gd name="T63" fmla="*/ 1 h 252"/>
                <a:gd name="T64" fmla="*/ 1 w 559"/>
                <a:gd name="T65" fmla="*/ 1 h 252"/>
                <a:gd name="T66" fmla="*/ 1 w 559"/>
                <a:gd name="T67" fmla="*/ 1 h 252"/>
                <a:gd name="T68" fmla="*/ 1 w 559"/>
                <a:gd name="T69" fmla="*/ 1 h 252"/>
                <a:gd name="T70" fmla="*/ 1 w 559"/>
                <a:gd name="T71" fmla="*/ 1 h 252"/>
                <a:gd name="T72" fmla="*/ 0 w 559"/>
                <a:gd name="T73" fmla="*/ 1 h 252"/>
                <a:gd name="T74" fmla="*/ 1 w 559"/>
                <a:gd name="T75" fmla="*/ 1 h 252"/>
                <a:gd name="T76" fmla="*/ 1 w 559"/>
                <a:gd name="T77" fmla="*/ 1 h 252"/>
                <a:gd name="T78" fmla="*/ 1 w 559"/>
                <a:gd name="T79" fmla="*/ 1 h 252"/>
                <a:gd name="T80" fmla="*/ 1 w 559"/>
                <a:gd name="T81" fmla="*/ 1 h 2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9"/>
                <a:gd name="T124" fmla="*/ 0 h 252"/>
                <a:gd name="T125" fmla="*/ 559 w 559"/>
                <a:gd name="T126" fmla="*/ 252 h 2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9" h="252">
                  <a:moveTo>
                    <a:pt x="14" y="247"/>
                  </a:moveTo>
                  <a:lnTo>
                    <a:pt x="31" y="224"/>
                  </a:lnTo>
                  <a:lnTo>
                    <a:pt x="52" y="205"/>
                  </a:lnTo>
                  <a:lnTo>
                    <a:pt x="74" y="188"/>
                  </a:lnTo>
                  <a:lnTo>
                    <a:pt x="97" y="175"/>
                  </a:lnTo>
                  <a:lnTo>
                    <a:pt x="121" y="162"/>
                  </a:lnTo>
                  <a:lnTo>
                    <a:pt x="146" y="152"/>
                  </a:lnTo>
                  <a:lnTo>
                    <a:pt x="172" y="140"/>
                  </a:lnTo>
                  <a:lnTo>
                    <a:pt x="196" y="129"/>
                  </a:lnTo>
                  <a:lnTo>
                    <a:pt x="218" y="118"/>
                  </a:lnTo>
                  <a:lnTo>
                    <a:pt x="240" y="108"/>
                  </a:lnTo>
                  <a:lnTo>
                    <a:pt x="261" y="99"/>
                  </a:lnTo>
                  <a:lnTo>
                    <a:pt x="283" y="91"/>
                  </a:lnTo>
                  <a:lnTo>
                    <a:pt x="305" y="83"/>
                  </a:lnTo>
                  <a:lnTo>
                    <a:pt x="327" y="74"/>
                  </a:lnTo>
                  <a:lnTo>
                    <a:pt x="350" y="68"/>
                  </a:lnTo>
                  <a:lnTo>
                    <a:pt x="372" y="61"/>
                  </a:lnTo>
                  <a:lnTo>
                    <a:pt x="395" y="55"/>
                  </a:lnTo>
                  <a:lnTo>
                    <a:pt x="417" y="48"/>
                  </a:lnTo>
                  <a:lnTo>
                    <a:pt x="440" y="42"/>
                  </a:lnTo>
                  <a:lnTo>
                    <a:pt x="463" y="38"/>
                  </a:lnTo>
                  <a:lnTo>
                    <a:pt x="486" y="32"/>
                  </a:lnTo>
                  <a:lnTo>
                    <a:pt x="508" y="27"/>
                  </a:lnTo>
                  <a:lnTo>
                    <a:pt x="531" y="21"/>
                  </a:lnTo>
                  <a:lnTo>
                    <a:pt x="554" y="17"/>
                  </a:lnTo>
                  <a:lnTo>
                    <a:pt x="556" y="15"/>
                  </a:lnTo>
                  <a:lnTo>
                    <a:pt x="557" y="12"/>
                  </a:lnTo>
                  <a:lnTo>
                    <a:pt x="559" y="9"/>
                  </a:lnTo>
                  <a:lnTo>
                    <a:pt x="557" y="5"/>
                  </a:lnTo>
                  <a:lnTo>
                    <a:pt x="556" y="2"/>
                  </a:lnTo>
                  <a:lnTo>
                    <a:pt x="554" y="1"/>
                  </a:lnTo>
                  <a:lnTo>
                    <a:pt x="552" y="0"/>
                  </a:lnTo>
                  <a:lnTo>
                    <a:pt x="549" y="1"/>
                  </a:lnTo>
                  <a:lnTo>
                    <a:pt x="529" y="8"/>
                  </a:lnTo>
                  <a:lnTo>
                    <a:pt x="509" y="12"/>
                  </a:lnTo>
                  <a:lnTo>
                    <a:pt x="488" y="17"/>
                  </a:lnTo>
                  <a:lnTo>
                    <a:pt x="468" y="20"/>
                  </a:lnTo>
                  <a:lnTo>
                    <a:pt x="447" y="24"/>
                  </a:lnTo>
                  <a:lnTo>
                    <a:pt x="426" y="27"/>
                  </a:lnTo>
                  <a:lnTo>
                    <a:pt x="405" y="32"/>
                  </a:lnTo>
                  <a:lnTo>
                    <a:pt x="385" y="38"/>
                  </a:lnTo>
                  <a:lnTo>
                    <a:pt x="372" y="42"/>
                  </a:lnTo>
                  <a:lnTo>
                    <a:pt x="359" y="46"/>
                  </a:lnTo>
                  <a:lnTo>
                    <a:pt x="348" y="50"/>
                  </a:lnTo>
                  <a:lnTo>
                    <a:pt x="335" y="54"/>
                  </a:lnTo>
                  <a:lnTo>
                    <a:pt x="322" y="58"/>
                  </a:lnTo>
                  <a:lnTo>
                    <a:pt x="310" y="63"/>
                  </a:lnTo>
                  <a:lnTo>
                    <a:pt x="298" y="66"/>
                  </a:lnTo>
                  <a:lnTo>
                    <a:pt x="286" y="71"/>
                  </a:lnTo>
                  <a:lnTo>
                    <a:pt x="274" y="76"/>
                  </a:lnTo>
                  <a:lnTo>
                    <a:pt x="261" y="80"/>
                  </a:lnTo>
                  <a:lnTo>
                    <a:pt x="250" y="85"/>
                  </a:lnTo>
                  <a:lnTo>
                    <a:pt x="237" y="91"/>
                  </a:lnTo>
                  <a:lnTo>
                    <a:pt x="226" y="95"/>
                  </a:lnTo>
                  <a:lnTo>
                    <a:pt x="213" y="101"/>
                  </a:lnTo>
                  <a:lnTo>
                    <a:pt x="201" y="107"/>
                  </a:lnTo>
                  <a:lnTo>
                    <a:pt x="189" y="112"/>
                  </a:lnTo>
                  <a:lnTo>
                    <a:pt x="176" y="118"/>
                  </a:lnTo>
                  <a:lnTo>
                    <a:pt x="163" y="125"/>
                  </a:lnTo>
                  <a:lnTo>
                    <a:pt x="151" y="131"/>
                  </a:lnTo>
                  <a:lnTo>
                    <a:pt x="138" y="137"/>
                  </a:lnTo>
                  <a:lnTo>
                    <a:pt x="125" y="142"/>
                  </a:lnTo>
                  <a:lnTo>
                    <a:pt x="113" y="149"/>
                  </a:lnTo>
                  <a:lnTo>
                    <a:pt x="100" y="155"/>
                  </a:lnTo>
                  <a:lnTo>
                    <a:pt x="87" y="162"/>
                  </a:lnTo>
                  <a:lnTo>
                    <a:pt x="75" y="169"/>
                  </a:lnTo>
                  <a:lnTo>
                    <a:pt x="63" y="177"/>
                  </a:lnTo>
                  <a:lnTo>
                    <a:pt x="52" y="185"/>
                  </a:lnTo>
                  <a:lnTo>
                    <a:pt x="40" y="193"/>
                  </a:lnTo>
                  <a:lnTo>
                    <a:pt x="30" y="203"/>
                  </a:lnTo>
                  <a:lnTo>
                    <a:pt x="20" y="214"/>
                  </a:lnTo>
                  <a:lnTo>
                    <a:pt x="10" y="225"/>
                  </a:lnTo>
                  <a:lnTo>
                    <a:pt x="1" y="238"/>
                  </a:lnTo>
                  <a:lnTo>
                    <a:pt x="0" y="241"/>
                  </a:lnTo>
                  <a:lnTo>
                    <a:pt x="1" y="244"/>
                  </a:lnTo>
                  <a:lnTo>
                    <a:pt x="1" y="247"/>
                  </a:lnTo>
                  <a:lnTo>
                    <a:pt x="3" y="250"/>
                  </a:lnTo>
                  <a:lnTo>
                    <a:pt x="6" y="252"/>
                  </a:lnTo>
                  <a:lnTo>
                    <a:pt x="9" y="252"/>
                  </a:lnTo>
                  <a:lnTo>
                    <a:pt x="11" y="250"/>
                  </a:lnTo>
                  <a:lnTo>
                    <a:pt x="14" y="247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7" name="Freeform 189"/>
            <p:cNvSpPr>
              <a:spLocks/>
            </p:cNvSpPr>
            <p:nvPr/>
          </p:nvSpPr>
          <p:spPr bwMode="auto">
            <a:xfrm>
              <a:off x="647" y="3302"/>
              <a:ext cx="317" cy="155"/>
            </a:xfrm>
            <a:custGeom>
              <a:avLst/>
              <a:gdLst>
                <a:gd name="T0" fmla="*/ 0 w 635"/>
                <a:gd name="T1" fmla="*/ 1 h 311"/>
                <a:gd name="T2" fmla="*/ 0 w 635"/>
                <a:gd name="T3" fmla="*/ 1 h 311"/>
                <a:gd name="T4" fmla="*/ 0 w 635"/>
                <a:gd name="T5" fmla="*/ 0 h 311"/>
                <a:gd name="T6" fmla="*/ 0 w 635"/>
                <a:gd name="T7" fmla="*/ 0 h 311"/>
                <a:gd name="T8" fmla="*/ 0 w 635"/>
                <a:gd name="T9" fmla="*/ 0 h 311"/>
                <a:gd name="T10" fmla="*/ 0 w 635"/>
                <a:gd name="T11" fmla="*/ 0 h 311"/>
                <a:gd name="T12" fmla="*/ 0 w 635"/>
                <a:gd name="T13" fmla="*/ 0 h 311"/>
                <a:gd name="T14" fmla="*/ 0 w 635"/>
                <a:gd name="T15" fmla="*/ 0 h 311"/>
                <a:gd name="T16" fmla="*/ 0 w 635"/>
                <a:gd name="T17" fmla="*/ 0 h 311"/>
                <a:gd name="T18" fmla="*/ 1 w 635"/>
                <a:gd name="T19" fmla="*/ 0 h 311"/>
                <a:gd name="T20" fmla="*/ 1 w 635"/>
                <a:gd name="T21" fmla="*/ 0 h 311"/>
                <a:gd name="T22" fmla="*/ 1 w 635"/>
                <a:gd name="T23" fmla="*/ 0 h 311"/>
                <a:gd name="T24" fmla="*/ 1 w 635"/>
                <a:gd name="T25" fmla="*/ 0 h 311"/>
                <a:gd name="T26" fmla="*/ 1 w 635"/>
                <a:gd name="T27" fmla="*/ 0 h 311"/>
                <a:gd name="T28" fmla="*/ 2 w 635"/>
                <a:gd name="T29" fmla="*/ 0 h 311"/>
                <a:gd name="T30" fmla="*/ 2 w 635"/>
                <a:gd name="T31" fmla="*/ 0 h 311"/>
                <a:gd name="T32" fmla="*/ 2 w 635"/>
                <a:gd name="T33" fmla="*/ 0 h 311"/>
                <a:gd name="T34" fmla="*/ 2 w 635"/>
                <a:gd name="T35" fmla="*/ 0 h 311"/>
                <a:gd name="T36" fmla="*/ 2 w 635"/>
                <a:gd name="T37" fmla="*/ 0 h 311"/>
                <a:gd name="T38" fmla="*/ 2 w 635"/>
                <a:gd name="T39" fmla="*/ 0 h 311"/>
                <a:gd name="T40" fmla="*/ 2 w 635"/>
                <a:gd name="T41" fmla="*/ 0 h 311"/>
                <a:gd name="T42" fmla="*/ 2 w 635"/>
                <a:gd name="T43" fmla="*/ 0 h 311"/>
                <a:gd name="T44" fmla="*/ 2 w 635"/>
                <a:gd name="T45" fmla="*/ 0 h 311"/>
                <a:gd name="T46" fmla="*/ 2 w 635"/>
                <a:gd name="T47" fmla="*/ 0 h 311"/>
                <a:gd name="T48" fmla="*/ 2 w 635"/>
                <a:gd name="T49" fmla="*/ 0 h 311"/>
                <a:gd name="T50" fmla="*/ 1 w 635"/>
                <a:gd name="T51" fmla="*/ 0 h 311"/>
                <a:gd name="T52" fmla="*/ 1 w 635"/>
                <a:gd name="T53" fmla="*/ 0 h 311"/>
                <a:gd name="T54" fmla="*/ 1 w 635"/>
                <a:gd name="T55" fmla="*/ 0 h 311"/>
                <a:gd name="T56" fmla="*/ 1 w 635"/>
                <a:gd name="T57" fmla="*/ 0 h 311"/>
                <a:gd name="T58" fmla="*/ 1 w 635"/>
                <a:gd name="T59" fmla="*/ 0 h 311"/>
                <a:gd name="T60" fmla="*/ 1 w 635"/>
                <a:gd name="T61" fmla="*/ 0 h 311"/>
                <a:gd name="T62" fmla="*/ 1 w 635"/>
                <a:gd name="T63" fmla="*/ 0 h 311"/>
                <a:gd name="T64" fmla="*/ 1 w 635"/>
                <a:gd name="T65" fmla="*/ 0 h 311"/>
                <a:gd name="T66" fmla="*/ 1 w 635"/>
                <a:gd name="T67" fmla="*/ 0 h 311"/>
                <a:gd name="T68" fmla="*/ 0 w 635"/>
                <a:gd name="T69" fmla="*/ 0 h 311"/>
                <a:gd name="T70" fmla="*/ 0 w 635"/>
                <a:gd name="T71" fmla="*/ 0 h 311"/>
                <a:gd name="T72" fmla="*/ 0 w 635"/>
                <a:gd name="T73" fmla="*/ 0 h 311"/>
                <a:gd name="T74" fmla="*/ 0 w 635"/>
                <a:gd name="T75" fmla="*/ 0 h 311"/>
                <a:gd name="T76" fmla="*/ 0 w 635"/>
                <a:gd name="T77" fmla="*/ 0 h 311"/>
                <a:gd name="T78" fmla="*/ 0 w 635"/>
                <a:gd name="T79" fmla="*/ 0 h 311"/>
                <a:gd name="T80" fmla="*/ 0 w 635"/>
                <a:gd name="T81" fmla="*/ 0 h 311"/>
                <a:gd name="T82" fmla="*/ 0 w 635"/>
                <a:gd name="T83" fmla="*/ 0 h 311"/>
                <a:gd name="T84" fmla="*/ 0 w 635"/>
                <a:gd name="T85" fmla="*/ 0 h 311"/>
                <a:gd name="T86" fmla="*/ 0 w 635"/>
                <a:gd name="T87" fmla="*/ 1 h 311"/>
                <a:gd name="T88" fmla="*/ 0 w 635"/>
                <a:gd name="T89" fmla="*/ 1 h 311"/>
                <a:gd name="T90" fmla="*/ 0 w 635"/>
                <a:gd name="T91" fmla="*/ 1 h 311"/>
                <a:gd name="T92" fmla="*/ 0 w 635"/>
                <a:gd name="T93" fmla="*/ 1 h 311"/>
                <a:gd name="T94" fmla="*/ 0 w 635"/>
                <a:gd name="T95" fmla="*/ 1 h 311"/>
                <a:gd name="T96" fmla="*/ 0 w 635"/>
                <a:gd name="T97" fmla="*/ 1 h 3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35"/>
                <a:gd name="T148" fmla="*/ 0 h 311"/>
                <a:gd name="T149" fmla="*/ 635 w 635"/>
                <a:gd name="T150" fmla="*/ 311 h 3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35" h="311">
                  <a:moveTo>
                    <a:pt x="15" y="306"/>
                  </a:moveTo>
                  <a:lnTo>
                    <a:pt x="25" y="291"/>
                  </a:lnTo>
                  <a:lnTo>
                    <a:pt x="35" y="277"/>
                  </a:lnTo>
                  <a:lnTo>
                    <a:pt x="46" y="265"/>
                  </a:lnTo>
                  <a:lnTo>
                    <a:pt x="58" y="253"/>
                  </a:lnTo>
                  <a:lnTo>
                    <a:pt x="71" y="243"/>
                  </a:lnTo>
                  <a:lnTo>
                    <a:pt x="83" y="232"/>
                  </a:lnTo>
                  <a:lnTo>
                    <a:pt x="97" y="224"/>
                  </a:lnTo>
                  <a:lnTo>
                    <a:pt x="111" y="215"/>
                  </a:lnTo>
                  <a:lnTo>
                    <a:pt x="125" y="208"/>
                  </a:lnTo>
                  <a:lnTo>
                    <a:pt x="139" y="200"/>
                  </a:lnTo>
                  <a:lnTo>
                    <a:pt x="152" y="193"/>
                  </a:lnTo>
                  <a:lnTo>
                    <a:pt x="166" y="186"/>
                  </a:lnTo>
                  <a:lnTo>
                    <a:pt x="181" y="179"/>
                  </a:lnTo>
                  <a:lnTo>
                    <a:pt x="195" y="174"/>
                  </a:lnTo>
                  <a:lnTo>
                    <a:pt x="209" y="166"/>
                  </a:lnTo>
                  <a:lnTo>
                    <a:pt x="223" y="159"/>
                  </a:lnTo>
                  <a:lnTo>
                    <a:pt x="247" y="146"/>
                  </a:lnTo>
                  <a:lnTo>
                    <a:pt x="272" y="133"/>
                  </a:lnTo>
                  <a:lnTo>
                    <a:pt x="296" y="122"/>
                  </a:lnTo>
                  <a:lnTo>
                    <a:pt x="322" y="111"/>
                  </a:lnTo>
                  <a:lnTo>
                    <a:pt x="347" y="102"/>
                  </a:lnTo>
                  <a:lnTo>
                    <a:pt x="372" y="92"/>
                  </a:lnTo>
                  <a:lnTo>
                    <a:pt x="398" y="84"/>
                  </a:lnTo>
                  <a:lnTo>
                    <a:pt x="423" y="76"/>
                  </a:lnTo>
                  <a:lnTo>
                    <a:pt x="448" y="68"/>
                  </a:lnTo>
                  <a:lnTo>
                    <a:pt x="475" y="60"/>
                  </a:lnTo>
                  <a:lnTo>
                    <a:pt x="500" y="53"/>
                  </a:lnTo>
                  <a:lnTo>
                    <a:pt x="527" y="46"/>
                  </a:lnTo>
                  <a:lnTo>
                    <a:pt x="552" y="40"/>
                  </a:lnTo>
                  <a:lnTo>
                    <a:pt x="579" y="33"/>
                  </a:lnTo>
                  <a:lnTo>
                    <a:pt x="604" y="26"/>
                  </a:lnTo>
                  <a:lnTo>
                    <a:pt x="630" y="20"/>
                  </a:lnTo>
                  <a:lnTo>
                    <a:pt x="633" y="18"/>
                  </a:lnTo>
                  <a:lnTo>
                    <a:pt x="635" y="15"/>
                  </a:lnTo>
                  <a:lnTo>
                    <a:pt x="635" y="11"/>
                  </a:lnTo>
                  <a:lnTo>
                    <a:pt x="635" y="7"/>
                  </a:lnTo>
                  <a:lnTo>
                    <a:pt x="633" y="3"/>
                  </a:lnTo>
                  <a:lnTo>
                    <a:pt x="630" y="1"/>
                  </a:lnTo>
                  <a:lnTo>
                    <a:pt x="627" y="0"/>
                  </a:lnTo>
                  <a:lnTo>
                    <a:pt x="625" y="1"/>
                  </a:lnTo>
                  <a:lnTo>
                    <a:pt x="613" y="5"/>
                  </a:lnTo>
                  <a:lnTo>
                    <a:pt x="602" y="9"/>
                  </a:lnTo>
                  <a:lnTo>
                    <a:pt x="590" y="12"/>
                  </a:lnTo>
                  <a:lnTo>
                    <a:pt x="579" y="15"/>
                  </a:lnTo>
                  <a:lnTo>
                    <a:pt x="567" y="18"/>
                  </a:lnTo>
                  <a:lnTo>
                    <a:pt x="556" y="20"/>
                  </a:lnTo>
                  <a:lnTo>
                    <a:pt x="544" y="23"/>
                  </a:lnTo>
                  <a:lnTo>
                    <a:pt x="531" y="25"/>
                  </a:lnTo>
                  <a:lnTo>
                    <a:pt x="520" y="27"/>
                  </a:lnTo>
                  <a:lnTo>
                    <a:pt x="508" y="30"/>
                  </a:lnTo>
                  <a:lnTo>
                    <a:pt x="497" y="32"/>
                  </a:lnTo>
                  <a:lnTo>
                    <a:pt x="485" y="34"/>
                  </a:lnTo>
                  <a:lnTo>
                    <a:pt x="473" y="37"/>
                  </a:lnTo>
                  <a:lnTo>
                    <a:pt x="461" y="40"/>
                  </a:lnTo>
                  <a:lnTo>
                    <a:pt x="450" y="43"/>
                  </a:lnTo>
                  <a:lnTo>
                    <a:pt x="438" y="47"/>
                  </a:lnTo>
                  <a:lnTo>
                    <a:pt x="423" y="52"/>
                  </a:lnTo>
                  <a:lnTo>
                    <a:pt x="409" y="57"/>
                  </a:lnTo>
                  <a:lnTo>
                    <a:pt x="395" y="62"/>
                  </a:lnTo>
                  <a:lnTo>
                    <a:pt x="380" y="66"/>
                  </a:lnTo>
                  <a:lnTo>
                    <a:pt x="367" y="72"/>
                  </a:lnTo>
                  <a:lnTo>
                    <a:pt x="353" y="78"/>
                  </a:lnTo>
                  <a:lnTo>
                    <a:pt x="338" y="83"/>
                  </a:lnTo>
                  <a:lnTo>
                    <a:pt x="324" y="88"/>
                  </a:lnTo>
                  <a:lnTo>
                    <a:pt x="310" y="94"/>
                  </a:lnTo>
                  <a:lnTo>
                    <a:pt x="296" y="100"/>
                  </a:lnTo>
                  <a:lnTo>
                    <a:pt x="283" y="106"/>
                  </a:lnTo>
                  <a:lnTo>
                    <a:pt x="269" y="113"/>
                  </a:lnTo>
                  <a:lnTo>
                    <a:pt x="255" y="118"/>
                  </a:lnTo>
                  <a:lnTo>
                    <a:pt x="241" y="125"/>
                  </a:lnTo>
                  <a:lnTo>
                    <a:pt x="228" y="133"/>
                  </a:lnTo>
                  <a:lnTo>
                    <a:pt x="215" y="140"/>
                  </a:lnTo>
                  <a:lnTo>
                    <a:pt x="201" y="148"/>
                  </a:lnTo>
                  <a:lnTo>
                    <a:pt x="187" y="155"/>
                  </a:lnTo>
                  <a:lnTo>
                    <a:pt x="172" y="162"/>
                  </a:lnTo>
                  <a:lnTo>
                    <a:pt x="157" y="169"/>
                  </a:lnTo>
                  <a:lnTo>
                    <a:pt x="143" y="177"/>
                  </a:lnTo>
                  <a:lnTo>
                    <a:pt x="128" y="184"/>
                  </a:lnTo>
                  <a:lnTo>
                    <a:pt x="114" y="192"/>
                  </a:lnTo>
                  <a:lnTo>
                    <a:pt x="99" y="200"/>
                  </a:lnTo>
                  <a:lnTo>
                    <a:pt x="86" y="209"/>
                  </a:lnTo>
                  <a:lnTo>
                    <a:pt x="72" y="219"/>
                  </a:lnTo>
                  <a:lnTo>
                    <a:pt x="59" y="228"/>
                  </a:lnTo>
                  <a:lnTo>
                    <a:pt x="46" y="239"/>
                  </a:lnTo>
                  <a:lnTo>
                    <a:pt x="34" y="251"/>
                  </a:lnTo>
                  <a:lnTo>
                    <a:pt x="22" y="265"/>
                  </a:lnTo>
                  <a:lnTo>
                    <a:pt x="12" y="278"/>
                  </a:lnTo>
                  <a:lnTo>
                    <a:pt x="2" y="295"/>
                  </a:lnTo>
                  <a:lnTo>
                    <a:pt x="0" y="298"/>
                  </a:lnTo>
                  <a:lnTo>
                    <a:pt x="0" y="301"/>
                  </a:lnTo>
                  <a:lnTo>
                    <a:pt x="2" y="305"/>
                  </a:lnTo>
                  <a:lnTo>
                    <a:pt x="4" y="308"/>
                  </a:lnTo>
                  <a:lnTo>
                    <a:pt x="6" y="311"/>
                  </a:lnTo>
                  <a:lnTo>
                    <a:pt x="10" y="311"/>
                  </a:lnTo>
                  <a:lnTo>
                    <a:pt x="13" y="310"/>
                  </a:lnTo>
                  <a:lnTo>
                    <a:pt x="15" y="306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8" name="Freeform 190"/>
            <p:cNvSpPr>
              <a:spLocks/>
            </p:cNvSpPr>
            <p:nvPr/>
          </p:nvSpPr>
          <p:spPr bwMode="auto">
            <a:xfrm>
              <a:off x="729" y="3320"/>
              <a:ext cx="279" cy="125"/>
            </a:xfrm>
            <a:custGeom>
              <a:avLst/>
              <a:gdLst>
                <a:gd name="T0" fmla="*/ 1 w 557"/>
                <a:gd name="T1" fmla="*/ 0 h 252"/>
                <a:gd name="T2" fmla="*/ 1 w 557"/>
                <a:gd name="T3" fmla="*/ 0 h 252"/>
                <a:gd name="T4" fmla="*/ 1 w 557"/>
                <a:gd name="T5" fmla="*/ 0 h 252"/>
                <a:gd name="T6" fmla="*/ 1 w 557"/>
                <a:gd name="T7" fmla="*/ 0 h 252"/>
                <a:gd name="T8" fmla="*/ 1 w 557"/>
                <a:gd name="T9" fmla="*/ 0 h 252"/>
                <a:gd name="T10" fmla="*/ 2 w 557"/>
                <a:gd name="T11" fmla="*/ 0 h 252"/>
                <a:gd name="T12" fmla="*/ 2 w 557"/>
                <a:gd name="T13" fmla="*/ 0 h 252"/>
                <a:gd name="T14" fmla="*/ 2 w 557"/>
                <a:gd name="T15" fmla="*/ 0 h 252"/>
                <a:gd name="T16" fmla="*/ 2 w 557"/>
                <a:gd name="T17" fmla="*/ 0 h 252"/>
                <a:gd name="T18" fmla="*/ 2 w 557"/>
                <a:gd name="T19" fmla="*/ 0 h 252"/>
                <a:gd name="T20" fmla="*/ 2 w 557"/>
                <a:gd name="T21" fmla="*/ 0 h 252"/>
                <a:gd name="T22" fmla="*/ 3 w 557"/>
                <a:gd name="T23" fmla="*/ 0 h 252"/>
                <a:gd name="T24" fmla="*/ 3 w 557"/>
                <a:gd name="T25" fmla="*/ 0 h 252"/>
                <a:gd name="T26" fmla="*/ 3 w 557"/>
                <a:gd name="T27" fmla="*/ 0 h 252"/>
                <a:gd name="T28" fmla="*/ 3 w 557"/>
                <a:gd name="T29" fmla="*/ 0 h 252"/>
                <a:gd name="T30" fmla="*/ 3 w 557"/>
                <a:gd name="T31" fmla="*/ 0 h 252"/>
                <a:gd name="T32" fmla="*/ 3 w 557"/>
                <a:gd name="T33" fmla="*/ 0 h 252"/>
                <a:gd name="T34" fmla="*/ 2 w 557"/>
                <a:gd name="T35" fmla="*/ 0 h 252"/>
                <a:gd name="T36" fmla="*/ 2 w 557"/>
                <a:gd name="T37" fmla="*/ 0 h 252"/>
                <a:gd name="T38" fmla="*/ 2 w 557"/>
                <a:gd name="T39" fmla="*/ 0 h 252"/>
                <a:gd name="T40" fmla="*/ 2 w 557"/>
                <a:gd name="T41" fmla="*/ 0 h 252"/>
                <a:gd name="T42" fmla="*/ 2 w 557"/>
                <a:gd name="T43" fmla="*/ 0 h 252"/>
                <a:gd name="T44" fmla="*/ 2 w 557"/>
                <a:gd name="T45" fmla="*/ 0 h 252"/>
                <a:gd name="T46" fmla="*/ 2 w 557"/>
                <a:gd name="T47" fmla="*/ 0 h 252"/>
                <a:gd name="T48" fmla="*/ 2 w 557"/>
                <a:gd name="T49" fmla="*/ 0 h 252"/>
                <a:gd name="T50" fmla="*/ 1 w 557"/>
                <a:gd name="T51" fmla="*/ 0 h 252"/>
                <a:gd name="T52" fmla="*/ 1 w 557"/>
                <a:gd name="T53" fmla="*/ 0 h 252"/>
                <a:gd name="T54" fmla="*/ 1 w 557"/>
                <a:gd name="T55" fmla="*/ 0 h 252"/>
                <a:gd name="T56" fmla="*/ 1 w 557"/>
                <a:gd name="T57" fmla="*/ 0 h 252"/>
                <a:gd name="T58" fmla="*/ 1 w 557"/>
                <a:gd name="T59" fmla="*/ 0 h 252"/>
                <a:gd name="T60" fmla="*/ 1 w 557"/>
                <a:gd name="T61" fmla="*/ 0 h 252"/>
                <a:gd name="T62" fmla="*/ 1 w 557"/>
                <a:gd name="T63" fmla="*/ 0 h 252"/>
                <a:gd name="T64" fmla="*/ 1 w 557"/>
                <a:gd name="T65" fmla="*/ 0 h 252"/>
                <a:gd name="T66" fmla="*/ 1 w 557"/>
                <a:gd name="T67" fmla="*/ 0 h 252"/>
                <a:gd name="T68" fmla="*/ 1 w 557"/>
                <a:gd name="T69" fmla="*/ 0 h 252"/>
                <a:gd name="T70" fmla="*/ 1 w 557"/>
                <a:gd name="T71" fmla="*/ 0 h 252"/>
                <a:gd name="T72" fmla="*/ 0 w 557"/>
                <a:gd name="T73" fmla="*/ 0 h 252"/>
                <a:gd name="T74" fmla="*/ 1 w 557"/>
                <a:gd name="T75" fmla="*/ 0 h 252"/>
                <a:gd name="T76" fmla="*/ 1 w 557"/>
                <a:gd name="T77" fmla="*/ 0 h 252"/>
                <a:gd name="T78" fmla="*/ 1 w 557"/>
                <a:gd name="T79" fmla="*/ 0 h 252"/>
                <a:gd name="T80" fmla="*/ 1 w 557"/>
                <a:gd name="T81" fmla="*/ 0 h 2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7"/>
                <a:gd name="T124" fmla="*/ 0 h 252"/>
                <a:gd name="T125" fmla="*/ 557 w 557"/>
                <a:gd name="T126" fmla="*/ 252 h 2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7" h="252">
                  <a:moveTo>
                    <a:pt x="13" y="248"/>
                  </a:moveTo>
                  <a:lnTo>
                    <a:pt x="30" y="224"/>
                  </a:lnTo>
                  <a:lnTo>
                    <a:pt x="51" y="204"/>
                  </a:lnTo>
                  <a:lnTo>
                    <a:pt x="73" y="188"/>
                  </a:lnTo>
                  <a:lnTo>
                    <a:pt x="96" y="174"/>
                  </a:lnTo>
                  <a:lnTo>
                    <a:pt x="120" y="162"/>
                  </a:lnTo>
                  <a:lnTo>
                    <a:pt x="145" y="151"/>
                  </a:lnTo>
                  <a:lnTo>
                    <a:pt x="169" y="140"/>
                  </a:lnTo>
                  <a:lnTo>
                    <a:pt x="194" y="128"/>
                  </a:lnTo>
                  <a:lnTo>
                    <a:pt x="215" y="118"/>
                  </a:lnTo>
                  <a:lnTo>
                    <a:pt x="237" y="108"/>
                  </a:lnTo>
                  <a:lnTo>
                    <a:pt x="259" y="99"/>
                  </a:lnTo>
                  <a:lnTo>
                    <a:pt x="281" y="90"/>
                  </a:lnTo>
                  <a:lnTo>
                    <a:pt x="304" y="82"/>
                  </a:lnTo>
                  <a:lnTo>
                    <a:pt x="326" y="75"/>
                  </a:lnTo>
                  <a:lnTo>
                    <a:pt x="349" y="68"/>
                  </a:lnTo>
                  <a:lnTo>
                    <a:pt x="371" y="61"/>
                  </a:lnTo>
                  <a:lnTo>
                    <a:pt x="394" y="55"/>
                  </a:lnTo>
                  <a:lnTo>
                    <a:pt x="417" y="49"/>
                  </a:lnTo>
                  <a:lnTo>
                    <a:pt x="439" y="43"/>
                  </a:lnTo>
                  <a:lnTo>
                    <a:pt x="462" y="37"/>
                  </a:lnTo>
                  <a:lnTo>
                    <a:pt x="485" y="33"/>
                  </a:lnTo>
                  <a:lnTo>
                    <a:pt x="508" y="27"/>
                  </a:lnTo>
                  <a:lnTo>
                    <a:pt x="531" y="21"/>
                  </a:lnTo>
                  <a:lnTo>
                    <a:pt x="554" y="17"/>
                  </a:lnTo>
                  <a:lnTo>
                    <a:pt x="556" y="15"/>
                  </a:lnTo>
                  <a:lnTo>
                    <a:pt x="557" y="12"/>
                  </a:lnTo>
                  <a:lnTo>
                    <a:pt x="557" y="8"/>
                  </a:lnTo>
                  <a:lnTo>
                    <a:pt x="557" y="5"/>
                  </a:lnTo>
                  <a:lnTo>
                    <a:pt x="556" y="3"/>
                  </a:lnTo>
                  <a:lnTo>
                    <a:pt x="554" y="0"/>
                  </a:lnTo>
                  <a:lnTo>
                    <a:pt x="551" y="0"/>
                  </a:lnTo>
                  <a:lnTo>
                    <a:pt x="548" y="0"/>
                  </a:lnTo>
                  <a:lnTo>
                    <a:pt x="529" y="7"/>
                  </a:lnTo>
                  <a:lnTo>
                    <a:pt x="508" y="13"/>
                  </a:lnTo>
                  <a:lnTo>
                    <a:pt x="488" y="17"/>
                  </a:lnTo>
                  <a:lnTo>
                    <a:pt x="468" y="20"/>
                  </a:lnTo>
                  <a:lnTo>
                    <a:pt x="447" y="23"/>
                  </a:lnTo>
                  <a:lnTo>
                    <a:pt x="426" y="28"/>
                  </a:lnTo>
                  <a:lnTo>
                    <a:pt x="405" y="31"/>
                  </a:lnTo>
                  <a:lnTo>
                    <a:pt x="385" y="37"/>
                  </a:lnTo>
                  <a:lnTo>
                    <a:pt x="372" y="42"/>
                  </a:lnTo>
                  <a:lnTo>
                    <a:pt x="359" y="45"/>
                  </a:lnTo>
                  <a:lnTo>
                    <a:pt x="347" y="50"/>
                  </a:lnTo>
                  <a:lnTo>
                    <a:pt x="334" y="53"/>
                  </a:lnTo>
                  <a:lnTo>
                    <a:pt x="321" y="58"/>
                  </a:lnTo>
                  <a:lnTo>
                    <a:pt x="309" y="63"/>
                  </a:lnTo>
                  <a:lnTo>
                    <a:pt x="297" y="67"/>
                  </a:lnTo>
                  <a:lnTo>
                    <a:pt x="285" y="72"/>
                  </a:lnTo>
                  <a:lnTo>
                    <a:pt x="272" y="76"/>
                  </a:lnTo>
                  <a:lnTo>
                    <a:pt x="260" y="81"/>
                  </a:lnTo>
                  <a:lnTo>
                    <a:pt x="248" y="86"/>
                  </a:lnTo>
                  <a:lnTo>
                    <a:pt x="236" y="91"/>
                  </a:lnTo>
                  <a:lnTo>
                    <a:pt x="224" y="96"/>
                  </a:lnTo>
                  <a:lnTo>
                    <a:pt x="212" y="102"/>
                  </a:lnTo>
                  <a:lnTo>
                    <a:pt x="199" y="108"/>
                  </a:lnTo>
                  <a:lnTo>
                    <a:pt x="188" y="113"/>
                  </a:lnTo>
                  <a:lnTo>
                    <a:pt x="175" y="119"/>
                  </a:lnTo>
                  <a:lnTo>
                    <a:pt x="162" y="125"/>
                  </a:lnTo>
                  <a:lnTo>
                    <a:pt x="150" y="132"/>
                  </a:lnTo>
                  <a:lnTo>
                    <a:pt x="137" y="137"/>
                  </a:lnTo>
                  <a:lnTo>
                    <a:pt x="124" y="143"/>
                  </a:lnTo>
                  <a:lnTo>
                    <a:pt x="112" y="149"/>
                  </a:lnTo>
                  <a:lnTo>
                    <a:pt x="99" y="155"/>
                  </a:lnTo>
                  <a:lnTo>
                    <a:pt x="86" y="162"/>
                  </a:lnTo>
                  <a:lnTo>
                    <a:pt x="75" y="169"/>
                  </a:lnTo>
                  <a:lnTo>
                    <a:pt x="62" y="177"/>
                  </a:lnTo>
                  <a:lnTo>
                    <a:pt x="51" y="185"/>
                  </a:lnTo>
                  <a:lnTo>
                    <a:pt x="40" y="194"/>
                  </a:lnTo>
                  <a:lnTo>
                    <a:pt x="30" y="203"/>
                  </a:lnTo>
                  <a:lnTo>
                    <a:pt x="20" y="215"/>
                  </a:lnTo>
                  <a:lnTo>
                    <a:pt x="10" y="226"/>
                  </a:lnTo>
                  <a:lnTo>
                    <a:pt x="1" y="239"/>
                  </a:lnTo>
                  <a:lnTo>
                    <a:pt x="0" y="241"/>
                  </a:lnTo>
                  <a:lnTo>
                    <a:pt x="0" y="245"/>
                  </a:lnTo>
                  <a:lnTo>
                    <a:pt x="1" y="248"/>
                  </a:lnTo>
                  <a:lnTo>
                    <a:pt x="4" y="250"/>
                  </a:lnTo>
                  <a:lnTo>
                    <a:pt x="6" y="252"/>
                  </a:lnTo>
                  <a:lnTo>
                    <a:pt x="8" y="252"/>
                  </a:lnTo>
                  <a:lnTo>
                    <a:pt x="10" y="250"/>
                  </a:lnTo>
                  <a:lnTo>
                    <a:pt x="13" y="248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39" name="Freeform 191"/>
            <p:cNvSpPr>
              <a:spLocks/>
            </p:cNvSpPr>
            <p:nvPr/>
          </p:nvSpPr>
          <p:spPr bwMode="auto">
            <a:xfrm>
              <a:off x="825" y="3320"/>
              <a:ext cx="279" cy="125"/>
            </a:xfrm>
            <a:custGeom>
              <a:avLst/>
              <a:gdLst>
                <a:gd name="T0" fmla="*/ 0 w 559"/>
                <a:gd name="T1" fmla="*/ 0 h 252"/>
                <a:gd name="T2" fmla="*/ 0 w 559"/>
                <a:gd name="T3" fmla="*/ 0 h 252"/>
                <a:gd name="T4" fmla="*/ 0 w 559"/>
                <a:gd name="T5" fmla="*/ 0 h 252"/>
                <a:gd name="T6" fmla="*/ 0 w 559"/>
                <a:gd name="T7" fmla="*/ 0 h 252"/>
                <a:gd name="T8" fmla="*/ 0 w 559"/>
                <a:gd name="T9" fmla="*/ 0 h 252"/>
                <a:gd name="T10" fmla="*/ 1 w 559"/>
                <a:gd name="T11" fmla="*/ 0 h 252"/>
                <a:gd name="T12" fmla="*/ 1 w 559"/>
                <a:gd name="T13" fmla="*/ 0 h 252"/>
                <a:gd name="T14" fmla="*/ 1 w 559"/>
                <a:gd name="T15" fmla="*/ 0 h 252"/>
                <a:gd name="T16" fmla="*/ 1 w 559"/>
                <a:gd name="T17" fmla="*/ 0 h 252"/>
                <a:gd name="T18" fmla="*/ 1 w 559"/>
                <a:gd name="T19" fmla="*/ 0 h 252"/>
                <a:gd name="T20" fmla="*/ 1 w 559"/>
                <a:gd name="T21" fmla="*/ 0 h 252"/>
                <a:gd name="T22" fmla="*/ 2 w 559"/>
                <a:gd name="T23" fmla="*/ 0 h 252"/>
                <a:gd name="T24" fmla="*/ 2 w 559"/>
                <a:gd name="T25" fmla="*/ 0 h 252"/>
                <a:gd name="T26" fmla="*/ 2 w 559"/>
                <a:gd name="T27" fmla="*/ 0 h 252"/>
                <a:gd name="T28" fmla="*/ 2 w 559"/>
                <a:gd name="T29" fmla="*/ 0 h 252"/>
                <a:gd name="T30" fmla="*/ 2 w 559"/>
                <a:gd name="T31" fmla="*/ 0 h 252"/>
                <a:gd name="T32" fmla="*/ 2 w 559"/>
                <a:gd name="T33" fmla="*/ 0 h 252"/>
                <a:gd name="T34" fmla="*/ 1 w 559"/>
                <a:gd name="T35" fmla="*/ 0 h 252"/>
                <a:gd name="T36" fmla="*/ 1 w 559"/>
                <a:gd name="T37" fmla="*/ 0 h 252"/>
                <a:gd name="T38" fmla="*/ 1 w 559"/>
                <a:gd name="T39" fmla="*/ 0 h 252"/>
                <a:gd name="T40" fmla="*/ 1 w 559"/>
                <a:gd name="T41" fmla="*/ 0 h 252"/>
                <a:gd name="T42" fmla="*/ 1 w 559"/>
                <a:gd name="T43" fmla="*/ 0 h 252"/>
                <a:gd name="T44" fmla="*/ 1 w 559"/>
                <a:gd name="T45" fmla="*/ 0 h 252"/>
                <a:gd name="T46" fmla="*/ 1 w 559"/>
                <a:gd name="T47" fmla="*/ 0 h 252"/>
                <a:gd name="T48" fmla="*/ 1 w 559"/>
                <a:gd name="T49" fmla="*/ 0 h 252"/>
                <a:gd name="T50" fmla="*/ 0 w 559"/>
                <a:gd name="T51" fmla="*/ 0 h 252"/>
                <a:gd name="T52" fmla="*/ 0 w 559"/>
                <a:gd name="T53" fmla="*/ 0 h 252"/>
                <a:gd name="T54" fmla="*/ 0 w 559"/>
                <a:gd name="T55" fmla="*/ 0 h 252"/>
                <a:gd name="T56" fmla="*/ 0 w 559"/>
                <a:gd name="T57" fmla="*/ 0 h 252"/>
                <a:gd name="T58" fmla="*/ 0 w 559"/>
                <a:gd name="T59" fmla="*/ 0 h 252"/>
                <a:gd name="T60" fmla="*/ 0 w 559"/>
                <a:gd name="T61" fmla="*/ 0 h 252"/>
                <a:gd name="T62" fmla="*/ 0 w 559"/>
                <a:gd name="T63" fmla="*/ 0 h 252"/>
                <a:gd name="T64" fmla="*/ 0 w 559"/>
                <a:gd name="T65" fmla="*/ 0 h 252"/>
                <a:gd name="T66" fmla="*/ 0 w 559"/>
                <a:gd name="T67" fmla="*/ 0 h 252"/>
                <a:gd name="T68" fmla="*/ 0 w 559"/>
                <a:gd name="T69" fmla="*/ 0 h 252"/>
                <a:gd name="T70" fmla="*/ 0 w 559"/>
                <a:gd name="T71" fmla="*/ 0 h 252"/>
                <a:gd name="T72" fmla="*/ 0 w 559"/>
                <a:gd name="T73" fmla="*/ 0 h 252"/>
                <a:gd name="T74" fmla="*/ 0 w 559"/>
                <a:gd name="T75" fmla="*/ 0 h 252"/>
                <a:gd name="T76" fmla="*/ 0 w 559"/>
                <a:gd name="T77" fmla="*/ 0 h 252"/>
                <a:gd name="T78" fmla="*/ 0 w 559"/>
                <a:gd name="T79" fmla="*/ 0 h 252"/>
                <a:gd name="T80" fmla="*/ 0 w 559"/>
                <a:gd name="T81" fmla="*/ 0 h 2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9"/>
                <a:gd name="T124" fmla="*/ 0 h 252"/>
                <a:gd name="T125" fmla="*/ 559 w 559"/>
                <a:gd name="T126" fmla="*/ 252 h 2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9" h="252">
                  <a:moveTo>
                    <a:pt x="13" y="248"/>
                  </a:moveTo>
                  <a:lnTo>
                    <a:pt x="31" y="224"/>
                  </a:lnTo>
                  <a:lnTo>
                    <a:pt x="51" y="204"/>
                  </a:lnTo>
                  <a:lnTo>
                    <a:pt x="74" y="188"/>
                  </a:lnTo>
                  <a:lnTo>
                    <a:pt x="97" y="174"/>
                  </a:lnTo>
                  <a:lnTo>
                    <a:pt x="121" y="162"/>
                  </a:lnTo>
                  <a:lnTo>
                    <a:pt x="147" y="151"/>
                  </a:lnTo>
                  <a:lnTo>
                    <a:pt x="172" y="140"/>
                  </a:lnTo>
                  <a:lnTo>
                    <a:pt x="196" y="128"/>
                  </a:lnTo>
                  <a:lnTo>
                    <a:pt x="218" y="118"/>
                  </a:lnTo>
                  <a:lnTo>
                    <a:pt x="240" y="108"/>
                  </a:lnTo>
                  <a:lnTo>
                    <a:pt x="262" y="99"/>
                  </a:lnTo>
                  <a:lnTo>
                    <a:pt x="284" y="90"/>
                  </a:lnTo>
                  <a:lnTo>
                    <a:pt x="305" y="82"/>
                  </a:lnTo>
                  <a:lnTo>
                    <a:pt x="327" y="75"/>
                  </a:lnTo>
                  <a:lnTo>
                    <a:pt x="350" y="68"/>
                  </a:lnTo>
                  <a:lnTo>
                    <a:pt x="372" y="61"/>
                  </a:lnTo>
                  <a:lnTo>
                    <a:pt x="395" y="55"/>
                  </a:lnTo>
                  <a:lnTo>
                    <a:pt x="418" y="49"/>
                  </a:lnTo>
                  <a:lnTo>
                    <a:pt x="440" y="43"/>
                  </a:lnTo>
                  <a:lnTo>
                    <a:pt x="463" y="37"/>
                  </a:lnTo>
                  <a:lnTo>
                    <a:pt x="486" y="33"/>
                  </a:lnTo>
                  <a:lnTo>
                    <a:pt x="509" y="27"/>
                  </a:lnTo>
                  <a:lnTo>
                    <a:pt x="532" y="21"/>
                  </a:lnTo>
                  <a:lnTo>
                    <a:pt x="555" y="17"/>
                  </a:lnTo>
                  <a:lnTo>
                    <a:pt x="558" y="15"/>
                  </a:lnTo>
                  <a:lnTo>
                    <a:pt x="559" y="12"/>
                  </a:lnTo>
                  <a:lnTo>
                    <a:pt x="559" y="8"/>
                  </a:lnTo>
                  <a:lnTo>
                    <a:pt x="559" y="5"/>
                  </a:lnTo>
                  <a:lnTo>
                    <a:pt x="558" y="3"/>
                  </a:lnTo>
                  <a:lnTo>
                    <a:pt x="555" y="0"/>
                  </a:lnTo>
                  <a:lnTo>
                    <a:pt x="553" y="0"/>
                  </a:lnTo>
                  <a:lnTo>
                    <a:pt x="550" y="0"/>
                  </a:lnTo>
                  <a:lnTo>
                    <a:pt x="530" y="7"/>
                  </a:lnTo>
                  <a:lnTo>
                    <a:pt x="509" y="13"/>
                  </a:lnTo>
                  <a:lnTo>
                    <a:pt x="490" y="17"/>
                  </a:lnTo>
                  <a:lnTo>
                    <a:pt x="469" y="20"/>
                  </a:lnTo>
                  <a:lnTo>
                    <a:pt x="448" y="23"/>
                  </a:lnTo>
                  <a:lnTo>
                    <a:pt x="428" y="28"/>
                  </a:lnTo>
                  <a:lnTo>
                    <a:pt x="407" y="31"/>
                  </a:lnTo>
                  <a:lnTo>
                    <a:pt x="386" y="37"/>
                  </a:lnTo>
                  <a:lnTo>
                    <a:pt x="373" y="42"/>
                  </a:lnTo>
                  <a:lnTo>
                    <a:pt x="361" y="45"/>
                  </a:lnTo>
                  <a:lnTo>
                    <a:pt x="348" y="50"/>
                  </a:lnTo>
                  <a:lnTo>
                    <a:pt x="335" y="53"/>
                  </a:lnTo>
                  <a:lnTo>
                    <a:pt x="323" y="58"/>
                  </a:lnTo>
                  <a:lnTo>
                    <a:pt x="310" y="63"/>
                  </a:lnTo>
                  <a:lnTo>
                    <a:pt x="299" y="67"/>
                  </a:lnTo>
                  <a:lnTo>
                    <a:pt x="286" y="72"/>
                  </a:lnTo>
                  <a:lnTo>
                    <a:pt x="273" y="76"/>
                  </a:lnTo>
                  <a:lnTo>
                    <a:pt x="262" y="81"/>
                  </a:lnTo>
                  <a:lnTo>
                    <a:pt x="249" y="86"/>
                  </a:lnTo>
                  <a:lnTo>
                    <a:pt x="238" y="91"/>
                  </a:lnTo>
                  <a:lnTo>
                    <a:pt x="225" y="96"/>
                  </a:lnTo>
                  <a:lnTo>
                    <a:pt x="213" y="102"/>
                  </a:lnTo>
                  <a:lnTo>
                    <a:pt x="201" y="108"/>
                  </a:lnTo>
                  <a:lnTo>
                    <a:pt x="189" y="113"/>
                  </a:lnTo>
                  <a:lnTo>
                    <a:pt x="176" y="119"/>
                  </a:lnTo>
                  <a:lnTo>
                    <a:pt x="164" y="125"/>
                  </a:lnTo>
                  <a:lnTo>
                    <a:pt x="151" y="132"/>
                  </a:lnTo>
                  <a:lnTo>
                    <a:pt x="138" y="137"/>
                  </a:lnTo>
                  <a:lnTo>
                    <a:pt x="126" y="143"/>
                  </a:lnTo>
                  <a:lnTo>
                    <a:pt x="113" y="149"/>
                  </a:lnTo>
                  <a:lnTo>
                    <a:pt x="100" y="155"/>
                  </a:lnTo>
                  <a:lnTo>
                    <a:pt x="88" y="162"/>
                  </a:lnTo>
                  <a:lnTo>
                    <a:pt x="75" y="169"/>
                  </a:lnTo>
                  <a:lnTo>
                    <a:pt x="64" y="177"/>
                  </a:lnTo>
                  <a:lnTo>
                    <a:pt x="52" y="185"/>
                  </a:lnTo>
                  <a:lnTo>
                    <a:pt x="41" y="194"/>
                  </a:lnTo>
                  <a:lnTo>
                    <a:pt x="30" y="203"/>
                  </a:lnTo>
                  <a:lnTo>
                    <a:pt x="20" y="215"/>
                  </a:lnTo>
                  <a:lnTo>
                    <a:pt x="11" y="226"/>
                  </a:lnTo>
                  <a:lnTo>
                    <a:pt x="1" y="239"/>
                  </a:lnTo>
                  <a:lnTo>
                    <a:pt x="0" y="241"/>
                  </a:lnTo>
                  <a:lnTo>
                    <a:pt x="0" y="245"/>
                  </a:lnTo>
                  <a:lnTo>
                    <a:pt x="1" y="248"/>
                  </a:lnTo>
                  <a:lnTo>
                    <a:pt x="4" y="250"/>
                  </a:lnTo>
                  <a:lnTo>
                    <a:pt x="6" y="252"/>
                  </a:lnTo>
                  <a:lnTo>
                    <a:pt x="8" y="252"/>
                  </a:lnTo>
                  <a:lnTo>
                    <a:pt x="11" y="250"/>
                  </a:lnTo>
                  <a:lnTo>
                    <a:pt x="13" y="248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0" name="Freeform 192"/>
            <p:cNvSpPr>
              <a:spLocks/>
            </p:cNvSpPr>
            <p:nvPr/>
          </p:nvSpPr>
          <p:spPr bwMode="auto">
            <a:xfrm>
              <a:off x="910" y="3320"/>
              <a:ext cx="280" cy="125"/>
            </a:xfrm>
            <a:custGeom>
              <a:avLst/>
              <a:gdLst>
                <a:gd name="T0" fmla="*/ 1 w 558"/>
                <a:gd name="T1" fmla="*/ 0 h 252"/>
                <a:gd name="T2" fmla="*/ 1 w 558"/>
                <a:gd name="T3" fmla="*/ 0 h 252"/>
                <a:gd name="T4" fmla="*/ 1 w 558"/>
                <a:gd name="T5" fmla="*/ 0 h 252"/>
                <a:gd name="T6" fmla="*/ 1 w 558"/>
                <a:gd name="T7" fmla="*/ 0 h 252"/>
                <a:gd name="T8" fmla="*/ 1 w 558"/>
                <a:gd name="T9" fmla="*/ 0 h 252"/>
                <a:gd name="T10" fmla="*/ 2 w 558"/>
                <a:gd name="T11" fmla="*/ 0 h 252"/>
                <a:gd name="T12" fmla="*/ 2 w 558"/>
                <a:gd name="T13" fmla="*/ 0 h 252"/>
                <a:gd name="T14" fmla="*/ 2 w 558"/>
                <a:gd name="T15" fmla="*/ 0 h 252"/>
                <a:gd name="T16" fmla="*/ 2 w 558"/>
                <a:gd name="T17" fmla="*/ 0 h 252"/>
                <a:gd name="T18" fmla="*/ 2 w 558"/>
                <a:gd name="T19" fmla="*/ 0 h 252"/>
                <a:gd name="T20" fmla="*/ 2 w 558"/>
                <a:gd name="T21" fmla="*/ 0 h 252"/>
                <a:gd name="T22" fmla="*/ 3 w 558"/>
                <a:gd name="T23" fmla="*/ 0 h 252"/>
                <a:gd name="T24" fmla="*/ 3 w 558"/>
                <a:gd name="T25" fmla="*/ 0 h 252"/>
                <a:gd name="T26" fmla="*/ 3 w 558"/>
                <a:gd name="T27" fmla="*/ 0 h 252"/>
                <a:gd name="T28" fmla="*/ 3 w 558"/>
                <a:gd name="T29" fmla="*/ 0 h 252"/>
                <a:gd name="T30" fmla="*/ 3 w 558"/>
                <a:gd name="T31" fmla="*/ 0 h 252"/>
                <a:gd name="T32" fmla="*/ 3 w 558"/>
                <a:gd name="T33" fmla="*/ 0 h 252"/>
                <a:gd name="T34" fmla="*/ 2 w 558"/>
                <a:gd name="T35" fmla="*/ 0 h 252"/>
                <a:gd name="T36" fmla="*/ 2 w 558"/>
                <a:gd name="T37" fmla="*/ 0 h 252"/>
                <a:gd name="T38" fmla="*/ 2 w 558"/>
                <a:gd name="T39" fmla="*/ 0 h 252"/>
                <a:gd name="T40" fmla="*/ 2 w 558"/>
                <a:gd name="T41" fmla="*/ 0 h 252"/>
                <a:gd name="T42" fmla="*/ 2 w 558"/>
                <a:gd name="T43" fmla="*/ 0 h 252"/>
                <a:gd name="T44" fmla="*/ 2 w 558"/>
                <a:gd name="T45" fmla="*/ 0 h 252"/>
                <a:gd name="T46" fmla="*/ 2 w 558"/>
                <a:gd name="T47" fmla="*/ 0 h 252"/>
                <a:gd name="T48" fmla="*/ 2 w 558"/>
                <a:gd name="T49" fmla="*/ 0 h 252"/>
                <a:gd name="T50" fmla="*/ 1 w 558"/>
                <a:gd name="T51" fmla="*/ 0 h 252"/>
                <a:gd name="T52" fmla="*/ 1 w 558"/>
                <a:gd name="T53" fmla="*/ 0 h 252"/>
                <a:gd name="T54" fmla="*/ 1 w 558"/>
                <a:gd name="T55" fmla="*/ 0 h 252"/>
                <a:gd name="T56" fmla="*/ 1 w 558"/>
                <a:gd name="T57" fmla="*/ 0 h 252"/>
                <a:gd name="T58" fmla="*/ 1 w 558"/>
                <a:gd name="T59" fmla="*/ 0 h 252"/>
                <a:gd name="T60" fmla="*/ 1 w 558"/>
                <a:gd name="T61" fmla="*/ 0 h 252"/>
                <a:gd name="T62" fmla="*/ 1 w 558"/>
                <a:gd name="T63" fmla="*/ 0 h 252"/>
                <a:gd name="T64" fmla="*/ 1 w 558"/>
                <a:gd name="T65" fmla="*/ 0 h 252"/>
                <a:gd name="T66" fmla="*/ 1 w 558"/>
                <a:gd name="T67" fmla="*/ 0 h 252"/>
                <a:gd name="T68" fmla="*/ 1 w 558"/>
                <a:gd name="T69" fmla="*/ 0 h 252"/>
                <a:gd name="T70" fmla="*/ 1 w 558"/>
                <a:gd name="T71" fmla="*/ 0 h 252"/>
                <a:gd name="T72" fmla="*/ 0 w 558"/>
                <a:gd name="T73" fmla="*/ 0 h 252"/>
                <a:gd name="T74" fmla="*/ 0 w 558"/>
                <a:gd name="T75" fmla="*/ 0 h 252"/>
                <a:gd name="T76" fmla="*/ 1 w 558"/>
                <a:gd name="T77" fmla="*/ 0 h 252"/>
                <a:gd name="T78" fmla="*/ 1 w 558"/>
                <a:gd name="T79" fmla="*/ 0 h 252"/>
                <a:gd name="T80" fmla="*/ 1 w 558"/>
                <a:gd name="T81" fmla="*/ 0 h 2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8"/>
                <a:gd name="T124" fmla="*/ 0 h 252"/>
                <a:gd name="T125" fmla="*/ 558 w 558"/>
                <a:gd name="T126" fmla="*/ 252 h 2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8" h="252">
                  <a:moveTo>
                    <a:pt x="13" y="248"/>
                  </a:moveTo>
                  <a:lnTo>
                    <a:pt x="30" y="224"/>
                  </a:lnTo>
                  <a:lnTo>
                    <a:pt x="51" y="204"/>
                  </a:lnTo>
                  <a:lnTo>
                    <a:pt x="72" y="188"/>
                  </a:lnTo>
                  <a:lnTo>
                    <a:pt x="97" y="174"/>
                  </a:lnTo>
                  <a:lnTo>
                    <a:pt x="121" y="162"/>
                  </a:lnTo>
                  <a:lnTo>
                    <a:pt x="145" y="151"/>
                  </a:lnTo>
                  <a:lnTo>
                    <a:pt x="170" y="140"/>
                  </a:lnTo>
                  <a:lnTo>
                    <a:pt x="194" y="128"/>
                  </a:lnTo>
                  <a:lnTo>
                    <a:pt x="216" y="118"/>
                  </a:lnTo>
                  <a:lnTo>
                    <a:pt x="238" y="108"/>
                  </a:lnTo>
                  <a:lnTo>
                    <a:pt x="260" y="99"/>
                  </a:lnTo>
                  <a:lnTo>
                    <a:pt x="282" y="90"/>
                  </a:lnTo>
                  <a:lnTo>
                    <a:pt x="305" y="82"/>
                  </a:lnTo>
                  <a:lnTo>
                    <a:pt x="327" y="75"/>
                  </a:lnTo>
                  <a:lnTo>
                    <a:pt x="350" y="68"/>
                  </a:lnTo>
                  <a:lnTo>
                    <a:pt x="372" y="61"/>
                  </a:lnTo>
                  <a:lnTo>
                    <a:pt x="395" y="55"/>
                  </a:lnTo>
                  <a:lnTo>
                    <a:pt x="417" y="49"/>
                  </a:lnTo>
                  <a:lnTo>
                    <a:pt x="440" y="43"/>
                  </a:lnTo>
                  <a:lnTo>
                    <a:pt x="463" y="37"/>
                  </a:lnTo>
                  <a:lnTo>
                    <a:pt x="486" y="33"/>
                  </a:lnTo>
                  <a:lnTo>
                    <a:pt x="508" y="27"/>
                  </a:lnTo>
                  <a:lnTo>
                    <a:pt x="531" y="21"/>
                  </a:lnTo>
                  <a:lnTo>
                    <a:pt x="554" y="17"/>
                  </a:lnTo>
                  <a:lnTo>
                    <a:pt x="556" y="15"/>
                  </a:lnTo>
                  <a:lnTo>
                    <a:pt x="558" y="12"/>
                  </a:lnTo>
                  <a:lnTo>
                    <a:pt x="558" y="8"/>
                  </a:lnTo>
                  <a:lnTo>
                    <a:pt x="558" y="5"/>
                  </a:lnTo>
                  <a:lnTo>
                    <a:pt x="557" y="3"/>
                  </a:lnTo>
                  <a:lnTo>
                    <a:pt x="555" y="0"/>
                  </a:lnTo>
                  <a:lnTo>
                    <a:pt x="552" y="0"/>
                  </a:lnTo>
                  <a:lnTo>
                    <a:pt x="549" y="0"/>
                  </a:lnTo>
                  <a:lnTo>
                    <a:pt x="530" y="7"/>
                  </a:lnTo>
                  <a:lnTo>
                    <a:pt x="509" y="13"/>
                  </a:lnTo>
                  <a:lnTo>
                    <a:pt x="488" y="17"/>
                  </a:lnTo>
                  <a:lnTo>
                    <a:pt x="467" y="20"/>
                  </a:lnTo>
                  <a:lnTo>
                    <a:pt x="447" y="23"/>
                  </a:lnTo>
                  <a:lnTo>
                    <a:pt x="427" y="28"/>
                  </a:lnTo>
                  <a:lnTo>
                    <a:pt x="406" y="31"/>
                  </a:lnTo>
                  <a:lnTo>
                    <a:pt x="386" y="37"/>
                  </a:lnTo>
                  <a:lnTo>
                    <a:pt x="373" y="42"/>
                  </a:lnTo>
                  <a:lnTo>
                    <a:pt x="360" y="45"/>
                  </a:lnTo>
                  <a:lnTo>
                    <a:pt x="348" y="50"/>
                  </a:lnTo>
                  <a:lnTo>
                    <a:pt x="335" y="53"/>
                  </a:lnTo>
                  <a:lnTo>
                    <a:pt x="322" y="58"/>
                  </a:lnTo>
                  <a:lnTo>
                    <a:pt x="310" y="63"/>
                  </a:lnTo>
                  <a:lnTo>
                    <a:pt x="297" y="67"/>
                  </a:lnTo>
                  <a:lnTo>
                    <a:pt x="285" y="72"/>
                  </a:lnTo>
                  <a:lnTo>
                    <a:pt x="273" y="76"/>
                  </a:lnTo>
                  <a:lnTo>
                    <a:pt x="260" y="81"/>
                  </a:lnTo>
                  <a:lnTo>
                    <a:pt x="249" y="86"/>
                  </a:lnTo>
                  <a:lnTo>
                    <a:pt x="236" y="91"/>
                  </a:lnTo>
                  <a:lnTo>
                    <a:pt x="224" y="96"/>
                  </a:lnTo>
                  <a:lnTo>
                    <a:pt x="213" y="102"/>
                  </a:lnTo>
                  <a:lnTo>
                    <a:pt x="200" y="108"/>
                  </a:lnTo>
                  <a:lnTo>
                    <a:pt x="189" y="113"/>
                  </a:lnTo>
                  <a:lnTo>
                    <a:pt x="176" y="119"/>
                  </a:lnTo>
                  <a:lnTo>
                    <a:pt x="163" y="125"/>
                  </a:lnTo>
                  <a:lnTo>
                    <a:pt x="151" y="132"/>
                  </a:lnTo>
                  <a:lnTo>
                    <a:pt x="138" y="137"/>
                  </a:lnTo>
                  <a:lnTo>
                    <a:pt x="125" y="143"/>
                  </a:lnTo>
                  <a:lnTo>
                    <a:pt x="113" y="149"/>
                  </a:lnTo>
                  <a:lnTo>
                    <a:pt x="100" y="155"/>
                  </a:lnTo>
                  <a:lnTo>
                    <a:pt x="87" y="162"/>
                  </a:lnTo>
                  <a:lnTo>
                    <a:pt x="75" y="169"/>
                  </a:lnTo>
                  <a:lnTo>
                    <a:pt x="63" y="177"/>
                  </a:lnTo>
                  <a:lnTo>
                    <a:pt x="52" y="185"/>
                  </a:lnTo>
                  <a:lnTo>
                    <a:pt x="40" y="194"/>
                  </a:lnTo>
                  <a:lnTo>
                    <a:pt x="30" y="203"/>
                  </a:lnTo>
                  <a:lnTo>
                    <a:pt x="19" y="215"/>
                  </a:lnTo>
                  <a:lnTo>
                    <a:pt x="10" y="226"/>
                  </a:lnTo>
                  <a:lnTo>
                    <a:pt x="1" y="239"/>
                  </a:lnTo>
                  <a:lnTo>
                    <a:pt x="0" y="241"/>
                  </a:lnTo>
                  <a:lnTo>
                    <a:pt x="0" y="245"/>
                  </a:lnTo>
                  <a:lnTo>
                    <a:pt x="0" y="248"/>
                  </a:lnTo>
                  <a:lnTo>
                    <a:pt x="2" y="250"/>
                  </a:lnTo>
                  <a:lnTo>
                    <a:pt x="4" y="252"/>
                  </a:lnTo>
                  <a:lnTo>
                    <a:pt x="8" y="252"/>
                  </a:lnTo>
                  <a:lnTo>
                    <a:pt x="10" y="250"/>
                  </a:lnTo>
                  <a:lnTo>
                    <a:pt x="13" y="248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1" name="Freeform 193"/>
            <p:cNvSpPr>
              <a:spLocks/>
            </p:cNvSpPr>
            <p:nvPr/>
          </p:nvSpPr>
          <p:spPr bwMode="auto">
            <a:xfrm>
              <a:off x="974" y="3328"/>
              <a:ext cx="280" cy="126"/>
            </a:xfrm>
            <a:custGeom>
              <a:avLst/>
              <a:gdLst>
                <a:gd name="T0" fmla="*/ 1 w 558"/>
                <a:gd name="T1" fmla="*/ 1 h 251"/>
                <a:gd name="T2" fmla="*/ 1 w 558"/>
                <a:gd name="T3" fmla="*/ 1 h 251"/>
                <a:gd name="T4" fmla="*/ 1 w 558"/>
                <a:gd name="T5" fmla="*/ 1 h 251"/>
                <a:gd name="T6" fmla="*/ 1 w 558"/>
                <a:gd name="T7" fmla="*/ 1 h 251"/>
                <a:gd name="T8" fmla="*/ 1 w 558"/>
                <a:gd name="T9" fmla="*/ 1 h 251"/>
                <a:gd name="T10" fmla="*/ 2 w 558"/>
                <a:gd name="T11" fmla="*/ 1 h 251"/>
                <a:gd name="T12" fmla="*/ 2 w 558"/>
                <a:gd name="T13" fmla="*/ 1 h 251"/>
                <a:gd name="T14" fmla="*/ 2 w 558"/>
                <a:gd name="T15" fmla="*/ 1 h 251"/>
                <a:gd name="T16" fmla="*/ 2 w 558"/>
                <a:gd name="T17" fmla="*/ 1 h 251"/>
                <a:gd name="T18" fmla="*/ 2 w 558"/>
                <a:gd name="T19" fmla="*/ 1 h 251"/>
                <a:gd name="T20" fmla="*/ 2 w 558"/>
                <a:gd name="T21" fmla="*/ 1 h 251"/>
                <a:gd name="T22" fmla="*/ 3 w 558"/>
                <a:gd name="T23" fmla="*/ 1 h 251"/>
                <a:gd name="T24" fmla="*/ 3 w 558"/>
                <a:gd name="T25" fmla="*/ 1 h 251"/>
                <a:gd name="T26" fmla="*/ 3 w 558"/>
                <a:gd name="T27" fmla="*/ 1 h 251"/>
                <a:gd name="T28" fmla="*/ 3 w 558"/>
                <a:gd name="T29" fmla="*/ 1 h 251"/>
                <a:gd name="T30" fmla="*/ 3 w 558"/>
                <a:gd name="T31" fmla="*/ 0 h 251"/>
                <a:gd name="T32" fmla="*/ 3 w 558"/>
                <a:gd name="T33" fmla="*/ 1 h 251"/>
                <a:gd name="T34" fmla="*/ 2 w 558"/>
                <a:gd name="T35" fmla="*/ 1 h 251"/>
                <a:gd name="T36" fmla="*/ 2 w 558"/>
                <a:gd name="T37" fmla="*/ 1 h 251"/>
                <a:gd name="T38" fmla="*/ 2 w 558"/>
                <a:gd name="T39" fmla="*/ 1 h 251"/>
                <a:gd name="T40" fmla="*/ 2 w 558"/>
                <a:gd name="T41" fmla="*/ 1 h 251"/>
                <a:gd name="T42" fmla="*/ 2 w 558"/>
                <a:gd name="T43" fmla="*/ 1 h 251"/>
                <a:gd name="T44" fmla="*/ 2 w 558"/>
                <a:gd name="T45" fmla="*/ 1 h 251"/>
                <a:gd name="T46" fmla="*/ 2 w 558"/>
                <a:gd name="T47" fmla="*/ 1 h 251"/>
                <a:gd name="T48" fmla="*/ 2 w 558"/>
                <a:gd name="T49" fmla="*/ 1 h 251"/>
                <a:gd name="T50" fmla="*/ 1 w 558"/>
                <a:gd name="T51" fmla="*/ 1 h 251"/>
                <a:gd name="T52" fmla="*/ 1 w 558"/>
                <a:gd name="T53" fmla="*/ 1 h 251"/>
                <a:gd name="T54" fmla="*/ 1 w 558"/>
                <a:gd name="T55" fmla="*/ 1 h 251"/>
                <a:gd name="T56" fmla="*/ 1 w 558"/>
                <a:gd name="T57" fmla="*/ 1 h 251"/>
                <a:gd name="T58" fmla="*/ 1 w 558"/>
                <a:gd name="T59" fmla="*/ 1 h 251"/>
                <a:gd name="T60" fmla="*/ 1 w 558"/>
                <a:gd name="T61" fmla="*/ 1 h 251"/>
                <a:gd name="T62" fmla="*/ 1 w 558"/>
                <a:gd name="T63" fmla="*/ 1 h 251"/>
                <a:gd name="T64" fmla="*/ 1 w 558"/>
                <a:gd name="T65" fmla="*/ 1 h 251"/>
                <a:gd name="T66" fmla="*/ 1 w 558"/>
                <a:gd name="T67" fmla="*/ 1 h 251"/>
                <a:gd name="T68" fmla="*/ 1 w 558"/>
                <a:gd name="T69" fmla="*/ 1 h 251"/>
                <a:gd name="T70" fmla="*/ 1 w 558"/>
                <a:gd name="T71" fmla="*/ 1 h 251"/>
                <a:gd name="T72" fmla="*/ 0 w 558"/>
                <a:gd name="T73" fmla="*/ 1 h 251"/>
                <a:gd name="T74" fmla="*/ 1 w 558"/>
                <a:gd name="T75" fmla="*/ 1 h 251"/>
                <a:gd name="T76" fmla="*/ 1 w 558"/>
                <a:gd name="T77" fmla="*/ 1 h 251"/>
                <a:gd name="T78" fmla="*/ 1 w 558"/>
                <a:gd name="T79" fmla="*/ 1 h 251"/>
                <a:gd name="T80" fmla="*/ 1 w 558"/>
                <a:gd name="T81" fmla="*/ 1 h 25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8"/>
                <a:gd name="T124" fmla="*/ 0 h 251"/>
                <a:gd name="T125" fmla="*/ 558 w 558"/>
                <a:gd name="T126" fmla="*/ 251 h 25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8" h="251">
                  <a:moveTo>
                    <a:pt x="12" y="247"/>
                  </a:moveTo>
                  <a:lnTo>
                    <a:pt x="31" y="223"/>
                  </a:lnTo>
                  <a:lnTo>
                    <a:pt x="50" y="204"/>
                  </a:lnTo>
                  <a:lnTo>
                    <a:pt x="73" y="187"/>
                  </a:lnTo>
                  <a:lnTo>
                    <a:pt x="96" y="174"/>
                  </a:lnTo>
                  <a:lnTo>
                    <a:pt x="121" y="161"/>
                  </a:lnTo>
                  <a:lnTo>
                    <a:pt x="146" y="151"/>
                  </a:lnTo>
                  <a:lnTo>
                    <a:pt x="171" y="139"/>
                  </a:lnTo>
                  <a:lnTo>
                    <a:pt x="195" y="128"/>
                  </a:lnTo>
                  <a:lnTo>
                    <a:pt x="217" y="117"/>
                  </a:lnTo>
                  <a:lnTo>
                    <a:pt x="239" y="107"/>
                  </a:lnTo>
                  <a:lnTo>
                    <a:pt x="261" y="98"/>
                  </a:lnTo>
                  <a:lnTo>
                    <a:pt x="283" y="90"/>
                  </a:lnTo>
                  <a:lnTo>
                    <a:pt x="305" y="81"/>
                  </a:lnTo>
                  <a:lnTo>
                    <a:pt x="327" y="73"/>
                  </a:lnTo>
                  <a:lnTo>
                    <a:pt x="350" y="66"/>
                  </a:lnTo>
                  <a:lnTo>
                    <a:pt x="372" y="60"/>
                  </a:lnTo>
                  <a:lnTo>
                    <a:pt x="395" y="54"/>
                  </a:lnTo>
                  <a:lnTo>
                    <a:pt x="418" y="48"/>
                  </a:lnTo>
                  <a:lnTo>
                    <a:pt x="440" y="42"/>
                  </a:lnTo>
                  <a:lnTo>
                    <a:pt x="463" y="37"/>
                  </a:lnTo>
                  <a:lnTo>
                    <a:pt x="486" y="31"/>
                  </a:lnTo>
                  <a:lnTo>
                    <a:pt x="509" y="26"/>
                  </a:lnTo>
                  <a:lnTo>
                    <a:pt x="532" y="20"/>
                  </a:lnTo>
                  <a:lnTo>
                    <a:pt x="555" y="16"/>
                  </a:lnTo>
                  <a:lnTo>
                    <a:pt x="557" y="13"/>
                  </a:lnTo>
                  <a:lnTo>
                    <a:pt x="558" y="11"/>
                  </a:lnTo>
                  <a:lnTo>
                    <a:pt x="558" y="8"/>
                  </a:lnTo>
                  <a:lnTo>
                    <a:pt x="558" y="4"/>
                  </a:lnTo>
                  <a:lnTo>
                    <a:pt x="557" y="2"/>
                  </a:lnTo>
                  <a:lnTo>
                    <a:pt x="555" y="0"/>
                  </a:lnTo>
                  <a:lnTo>
                    <a:pt x="552" y="0"/>
                  </a:lnTo>
                  <a:lnTo>
                    <a:pt x="549" y="0"/>
                  </a:lnTo>
                  <a:lnTo>
                    <a:pt x="529" y="7"/>
                  </a:lnTo>
                  <a:lnTo>
                    <a:pt x="509" y="11"/>
                  </a:lnTo>
                  <a:lnTo>
                    <a:pt x="489" y="16"/>
                  </a:lnTo>
                  <a:lnTo>
                    <a:pt x="468" y="19"/>
                  </a:lnTo>
                  <a:lnTo>
                    <a:pt x="448" y="23"/>
                  </a:lnTo>
                  <a:lnTo>
                    <a:pt x="427" y="26"/>
                  </a:lnTo>
                  <a:lnTo>
                    <a:pt x="406" y="31"/>
                  </a:lnTo>
                  <a:lnTo>
                    <a:pt x="386" y="37"/>
                  </a:lnTo>
                  <a:lnTo>
                    <a:pt x="373" y="41"/>
                  </a:lnTo>
                  <a:lnTo>
                    <a:pt x="360" y="45"/>
                  </a:lnTo>
                  <a:lnTo>
                    <a:pt x="347" y="49"/>
                  </a:lnTo>
                  <a:lnTo>
                    <a:pt x="335" y="53"/>
                  </a:lnTo>
                  <a:lnTo>
                    <a:pt x="322" y="57"/>
                  </a:lnTo>
                  <a:lnTo>
                    <a:pt x="309" y="62"/>
                  </a:lnTo>
                  <a:lnTo>
                    <a:pt x="298" y="66"/>
                  </a:lnTo>
                  <a:lnTo>
                    <a:pt x="285" y="71"/>
                  </a:lnTo>
                  <a:lnTo>
                    <a:pt x="273" y="76"/>
                  </a:lnTo>
                  <a:lnTo>
                    <a:pt x="261" y="80"/>
                  </a:lnTo>
                  <a:lnTo>
                    <a:pt x="248" y="85"/>
                  </a:lnTo>
                  <a:lnTo>
                    <a:pt x="237" y="91"/>
                  </a:lnTo>
                  <a:lnTo>
                    <a:pt x="224" y="95"/>
                  </a:lnTo>
                  <a:lnTo>
                    <a:pt x="213" y="101"/>
                  </a:lnTo>
                  <a:lnTo>
                    <a:pt x="200" y="107"/>
                  </a:lnTo>
                  <a:lnTo>
                    <a:pt x="189" y="113"/>
                  </a:lnTo>
                  <a:lnTo>
                    <a:pt x="176" y="118"/>
                  </a:lnTo>
                  <a:lnTo>
                    <a:pt x="163" y="124"/>
                  </a:lnTo>
                  <a:lnTo>
                    <a:pt x="151" y="131"/>
                  </a:lnTo>
                  <a:lnTo>
                    <a:pt x="138" y="137"/>
                  </a:lnTo>
                  <a:lnTo>
                    <a:pt x="125" y="143"/>
                  </a:lnTo>
                  <a:lnTo>
                    <a:pt x="113" y="148"/>
                  </a:lnTo>
                  <a:lnTo>
                    <a:pt x="100" y="154"/>
                  </a:lnTo>
                  <a:lnTo>
                    <a:pt x="87" y="161"/>
                  </a:lnTo>
                  <a:lnTo>
                    <a:pt x="75" y="168"/>
                  </a:lnTo>
                  <a:lnTo>
                    <a:pt x="63" y="176"/>
                  </a:lnTo>
                  <a:lnTo>
                    <a:pt x="52" y="184"/>
                  </a:lnTo>
                  <a:lnTo>
                    <a:pt x="40" y="192"/>
                  </a:lnTo>
                  <a:lnTo>
                    <a:pt x="30" y="202"/>
                  </a:lnTo>
                  <a:lnTo>
                    <a:pt x="19" y="213"/>
                  </a:lnTo>
                  <a:lnTo>
                    <a:pt x="10" y="224"/>
                  </a:lnTo>
                  <a:lnTo>
                    <a:pt x="1" y="237"/>
                  </a:lnTo>
                  <a:lnTo>
                    <a:pt x="0" y="240"/>
                  </a:lnTo>
                  <a:lnTo>
                    <a:pt x="0" y="244"/>
                  </a:lnTo>
                  <a:lnTo>
                    <a:pt x="1" y="246"/>
                  </a:lnTo>
                  <a:lnTo>
                    <a:pt x="3" y="248"/>
                  </a:lnTo>
                  <a:lnTo>
                    <a:pt x="5" y="251"/>
                  </a:lnTo>
                  <a:lnTo>
                    <a:pt x="8" y="251"/>
                  </a:lnTo>
                  <a:lnTo>
                    <a:pt x="10" y="250"/>
                  </a:lnTo>
                  <a:lnTo>
                    <a:pt x="12" y="247"/>
                  </a:lnTo>
                  <a:close/>
                </a:path>
              </a:pathLst>
            </a:custGeom>
            <a:solidFill>
              <a:srgbClr val="ED1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2" name="Freeform 194"/>
            <p:cNvSpPr>
              <a:spLocks/>
            </p:cNvSpPr>
            <p:nvPr/>
          </p:nvSpPr>
          <p:spPr bwMode="auto">
            <a:xfrm>
              <a:off x="181" y="3374"/>
              <a:ext cx="417" cy="78"/>
            </a:xfrm>
            <a:custGeom>
              <a:avLst/>
              <a:gdLst>
                <a:gd name="T0" fmla="*/ 1 w 834"/>
                <a:gd name="T1" fmla="*/ 1 h 155"/>
                <a:gd name="T2" fmla="*/ 1 w 834"/>
                <a:gd name="T3" fmla="*/ 1 h 155"/>
                <a:gd name="T4" fmla="*/ 1 w 834"/>
                <a:gd name="T5" fmla="*/ 1 h 155"/>
                <a:gd name="T6" fmla="*/ 1 w 834"/>
                <a:gd name="T7" fmla="*/ 0 h 155"/>
                <a:gd name="T8" fmla="*/ 1 w 834"/>
                <a:gd name="T9" fmla="*/ 0 h 155"/>
                <a:gd name="T10" fmla="*/ 1 w 834"/>
                <a:gd name="T11" fmla="*/ 0 h 155"/>
                <a:gd name="T12" fmla="*/ 1 w 834"/>
                <a:gd name="T13" fmla="*/ 1 h 155"/>
                <a:gd name="T14" fmla="*/ 2 w 834"/>
                <a:gd name="T15" fmla="*/ 1 h 155"/>
                <a:gd name="T16" fmla="*/ 2 w 834"/>
                <a:gd name="T17" fmla="*/ 1 h 155"/>
                <a:gd name="T18" fmla="*/ 2 w 834"/>
                <a:gd name="T19" fmla="*/ 1 h 155"/>
                <a:gd name="T20" fmla="*/ 3 w 834"/>
                <a:gd name="T21" fmla="*/ 1 h 155"/>
                <a:gd name="T22" fmla="*/ 3 w 834"/>
                <a:gd name="T23" fmla="*/ 1 h 155"/>
                <a:gd name="T24" fmla="*/ 3 w 834"/>
                <a:gd name="T25" fmla="*/ 1 h 155"/>
                <a:gd name="T26" fmla="*/ 3 w 834"/>
                <a:gd name="T27" fmla="*/ 1 h 155"/>
                <a:gd name="T28" fmla="*/ 3 w 834"/>
                <a:gd name="T29" fmla="*/ 1 h 155"/>
                <a:gd name="T30" fmla="*/ 3 w 834"/>
                <a:gd name="T31" fmla="*/ 1 h 155"/>
                <a:gd name="T32" fmla="*/ 3 w 834"/>
                <a:gd name="T33" fmla="*/ 1 h 155"/>
                <a:gd name="T34" fmla="*/ 3 w 834"/>
                <a:gd name="T35" fmla="*/ 1 h 155"/>
                <a:gd name="T36" fmla="*/ 3 w 834"/>
                <a:gd name="T37" fmla="*/ 1 h 155"/>
                <a:gd name="T38" fmla="*/ 3 w 834"/>
                <a:gd name="T39" fmla="*/ 1 h 155"/>
                <a:gd name="T40" fmla="*/ 3 w 834"/>
                <a:gd name="T41" fmla="*/ 1 h 155"/>
                <a:gd name="T42" fmla="*/ 3 w 834"/>
                <a:gd name="T43" fmla="*/ 1 h 155"/>
                <a:gd name="T44" fmla="*/ 3 w 834"/>
                <a:gd name="T45" fmla="*/ 1 h 155"/>
                <a:gd name="T46" fmla="*/ 3 w 834"/>
                <a:gd name="T47" fmla="*/ 1 h 155"/>
                <a:gd name="T48" fmla="*/ 3 w 834"/>
                <a:gd name="T49" fmla="*/ 1 h 155"/>
                <a:gd name="T50" fmla="*/ 3 w 834"/>
                <a:gd name="T51" fmla="*/ 1 h 155"/>
                <a:gd name="T52" fmla="*/ 3 w 834"/>
                <a:gd name="T53" fmla="*/ 1 h 155"/>
                <a:gd name="T54" fmla="*/ 2 w 834"/>
                <a:gd name="T55" fmla="*/ 1 h 155"/>
                <a:gd name="T56" fmla="*/ 2 w 834"/>
                <a:gd name="T57" fmla="*/ 1 h 155"/>
                <a:gd name="T58" fmla="*/ 2 w 834"/>
                <a:gd name="T59" fmla="*/ 1 h 155"/>
                <a:gd name="T60" fmla="*/ 1 w 834"/>
                <a:gd name="T61" fmla="*/ 1 h 155"/>
                <a:gd name="T62" fmla="*/ 1 w 834"/>
                <a:gd name="T63" fmla="*/ 1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34"/>
                <a:gd name="T97" fmla="*/ 0 h 155"/>
                <a:gd name="T98" fmla="*/ 834 w 834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34" h="155">
                  <a:moveTo>
                    <a:pt x="0" y="3"/>
                  </a:moveTo>
                  <a:lnTo>
                    <a:pt x="2" y="3"/>
                  </a:lnTo>
                  <a:lnTo>
                    <a:pt x="8" y="3"/>
                  </a:lnTo>
                  <a:lnTo>
                    <a:pt x="17" y="2"/>
                  </a:lnTo>
                  <a:lnTo>
                    <a:pt x="29" y="2"/>
                  </a:lnTo>
                  <a:lnTo>
                    <a:pt x="45" y="1"/>
                  </a:lnTo>
                  <a:lnTo>
                    <a:pt x="63" y="1"/>
                  </a:lnTo>
                  <a:lnTo>
                    <a:pt x="84" y="0"/>
                  </a:lnTo>
                  <a:lnTo>
                    <a:pt x="107" y="0"/>
                  </a:lnTo>
                  <a:lnTo>
                    <a:pt x="132" y="0"/>
                  </a:lnTo>
                  <a:lnTo>
                    <a:pt x="160" y="0"/>
                  </a:lnTo>
                  <a:lnTo>
                    <a:pt x="190" y="0"/>
                  </a:lnTo>
                  <a:lnTo>
                    <a:pt x="221" y="0"/>
                  </a:lnTo>
                  <a:lnTo>
                    <a:pt x="253" y="1"/>
                  </a:lnTo>
                  <a:lnTo>
                    <a:pt x="287" y="2"/>
                  </a:lnTo>
                  <a:lnTo>
                    <a:pt x="320" y="4"/>
                  </a:lnTo>
                  <a:lnTo>
                    <a:pt x="356" y="7"/>
                  </a:lnTo>
                  <a:lnTo>
                    <a:pt x="391" y="9"/>
                  </a:lnTo>
                  <a:lnTo>
                    <a:pt x="427" y="12"/>
                  </a:lnTo>
                  <a:lnTo>
                    <a:pt x="463" y="17"/>
                  </a:lnTo>
                  <a:lnTo>
                    <a:pt x="499" y="22"/>
                  </a:lnTo>
                  <a:lnTo>
                    <a:pt x="533" y="27"/>
                  </a:lnTo>
                  <a:lnTo>
                    <a:pt x="568" y="33"/>
                  </a:lnTo>
                  <a:lnTo>
                    <a:pt x="602" y="41"/>
                  </a:lnTo>
                  <a:lnTo>
                    <a:pt x="634" y="49"/>
                  </a:lnTo>
                  <a:lnTo>
                    <a:pt x="666" y="58"/>
                  </a:lnTo>
                  <a:lnTo>
                    <a:pt x="695" y="69"/>
                  </a:lnTo>
                  <a:lnTo>
                    <a:pt x="724" y="80"/>
                  </a:lnTo>
                  <a:lnTo>
                    <a:pt x="751" y="93"/>
                  </a:lnTo>
                  <a:lnTo>
                    <a:pt x="775" y="107"/>
                  </a:lnTo>
                  <a:lnTo>
                    <a:pt x="797" y="122"/>
                  </a:lnTo>
                  <a:lnTo>
                    <a:pt x="816" y="138"/>
                  </a:lnTo>
                  <a:lnTo>
                    <a:pt x="834" y="155"/>
                  </a:lnTo>
                  <a:lnTo>
                    <a:pt x="831" y="154"/>
                  </a:lnTo>
                  <a:lnTo>
                    <a:pt x="829" y="152"/>
                  </a:lnTo>
                  <a:lnTo>
                    <a:pt x="824" y="149"/>
                  </a:lnTo>
                  <a:lnTo>
                    <a:pt x="820" y="146"/>
                  </a:lnTo>
                  <a:lnTo>
                    <a:pt x="813" y="143"/>
                  </a:lnTo>
                  <a:lnTo>
                    <a:pt x="805" y="138"/>
                  </a:lnTo>
                  <a:lnTo>
                    <a:pt x="796" y="133"/>
                  </a:lnTo>
                  <a:lnTo>
                    <a:pt x="785" y="129"/>
                  </a:lnTo>
                  <a:lnTo>
                    <a:pt x="773" y="123"/>
                  </a:lnTo>
                  <a:lnTo>
                    <a:pt x="759" y="117"/>
                  </a:lnTo>
                  <a:lnTo>
                    <a:pt x="743" y="111"/>
                  </a:lnTo>
                  <a:lnTo>
                    <a:pt x="725" y="105"/>
                  </a:lnTo>
                  <a:lnTo>
                    <a:pt x="707" y="99"/>
                  </a:lnTo>
                  <a:lnTo>
                    <a:pt x="686" y="92"/>
                  </a:lnTo>
                  <a:lnTo>
                    <a:pt x="663" y="85"/>
                  </a:lnTo>
                  <a:lnTo>
                    <a:pt x="638" y="78"/>
                  </a:lnTo>
                  <a:lnTo>
                    <a:pt x="611" y="72"/>
                  </a:lnTo>
                  <a:lnTo>
                    <a:pt x="583" y="65"/>
                  </a:lnTo>
                  <a:lnTo>
                    <a:pt x="553" y="58"/>
                  </a:lnTo>
                  <a:lnTo>
                    <a:pt x="519" y="52"/>
                  </a:lnTo>
                  <a:lnTo>
                    <a:pt x="484" y="46"/>
                  </a:lnTo>
                  <a:lnTo>
                    <a:pt x="447" y="40"/>
                  </a:lnTo>
                  <a:lnTo>
                    <a:pt x="408" y="34"/>
                  </a:lnTo>
                  <a:lnTo>
                    <a:pt x="365" y="28"/>
                  </a:lnTo>
                  <a:lnTo>
                    <a:pt x="320" y="23"/>
                  </a:lnTo>
                  <a:lnTo>
                    <a:pt x="274" y="18"/>
                  </a:lnTo>
                  <a:lnTo>
                    <a:pt x="224" y="15"/>
                  </a:lnTo>
                  <a:lnTo>
                    <a:pt x="173" y="10"/>
                  </a:lnTo>
                  <a:lnTo>
                    <a:pt x="117" y="8"/>
                  </a:lnTo>
                  <a:lnTo>
                    <a:pt x="60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3" name="Freeform 195"/>
            <p:cNvSpPr>
              <a:spLocks/>
            </p:cNvSpPr>
            <p:nvPr/>
          </p:nvSpPr>
          <p:spPr bwMode="auto">
            <a:xfrm>
              <a:off x="614" y="3314"/>
              <a:ext cx="659" cy="161"/>
            </a:xfrm>
            <a:custGeom>
              <a:avLst/>
              <a:gdLst>
                <a:gd name="T0" fmla="*/ 1 w 1317"/>
                <a:gd name="T1" fmla="*/ 2 h 321"/>
                <a:gd name="T2" fmla="*/ 1 w 1317"/>
                <a:gd name="T3" fmla="*/ 2 h 321"/>
                <a:gd name="T4" fmla="*/ 1 w 1317"/>
                <a:gd name="T5" fmla="*/ 2 h 321"/>
                <a:gd name="T6" fmla="*/ 1 w 1317"/>
                <a:gd name="T7" fmla="*/ 2 h 321"/>
                <a:gd name="T8" fmla="*/ 1 w 1317"/>
                <a:gd name="T9" fmla="*/ 2 h 321"/>
                <a:gd name="T10" fmla="*/ 1 w 1317"/>
                <a:gd name="T11" fmla="*/ 2 h 321"/>
                <a:gd name="T12" fmla="*/ 1 w 1317"/>
                <a:gd name="T13" fmla="*/ 2 h 321"/>
                <a:gd name="T14" fmla="*/ 2 w 1317"/>
                <a:gd name="T15" fmla="*/ 1 h 321"/>
                <a:gd name="T16" fmla="*/ 2 w 1317"/>
                <a:gd name="T17" fmla="*/ 2 h 321"/>
                <a:gd name="T18" fmla="*/ 2 w 1317"/>
                <a:gd name="T19" fmla="*/ 2 h 321"/>
                <a:gd name="T20" fmla="*/ 2 w 1317"/>
                <a:gd name="T21" fmla="*/ 2 h 321"/>
                <a:gd name="T22" fmla="*/ 2 w 1317"/>
                <a:gd name="T23" fmla="*/ 2 h 321"/>
                <a:gd name="T24" fmla="*/ 2 w 1317"/>
                <a:gd name="T25" fmla="*/ 2 h 321"/>
                <a:gd name="T26" fmla="*/ 2 w 1317"/>
                <a:gd name="T27" fmla="*/ 2 h 321"/>
                <a:gd name="T28" fmla="*/ 3 w 1317"/>
                <a:gd name="T29" fmla="*/ 2 h 321"/>
                <a:gd name="T30" fmla="*/ 3 w 1317"/>
                <a:gd name="T31" fmla="*/ 2 h 321"/>
                <a:gd name="T32" fmla="*/ 3 w 1317"/>
                <a:gd name="T33" fmla="*/ 2 h 321"/>
                <a:gd name="T34" fmla="*/ 4 w 1317"/>
                <a:gd name="T35" fmla="*/ 2 h 321"/>
                <a:gd name="T36" fmla="*/ 4 w 1317"/>
                <a:gd name="T37" fmla="*/ 1 h 321"/>
                <a:gd name="T38" fmla="*/ 4 w 1317"/>
                <a:gd name="T39" fmla="*/ 1 h 321"/>
                <a:gd name="T40" fmla="*/ 5 w 1317"/>
                <a:gd name="T41" fmla="*/ 1 h 321"/>
                <a:gd name="T42" fmla="*/ 5 w 1317"/>
                <a:gd name="T43" fmla="*/ 1 h 321"/>
                <a:gd name="T44" fmla="*/ 5 w 1317"/>
                <a:gd name="T45" fmla="*/ 1 h 321"/>
                <a:gd name="T46" fmla="*/ 6 w 1317"/>
                <a:gd name="T47" fmla="*/ 1 h 321"/>
                <a:gd name="T48" fmla="*/ 6 w 1317"/>
                <a:gd name="T49" fmla="*/ 1 h 321"/>
                <a:gd name="T50" fmla="*/ 6 w 1317"/>
                <a:gd name="T51" fmla="*/ 1 h 321"/>
                <a:gd name="T52" fmla="*/ 6 w 1317"/>
                <a:gd name="T53" fmla="*/ 1 h 321"/>
                <a:gd name="T54" fmla="*/ 5 w 1317"/>
                <a:gd name="T55" fmla="*/ 1 h 321"/>
                <a:gd name="T56" fmla="*/ 5 w 1317"/>
                <a:gd name="T57" fmla="*/ 1 h 321"/>
                <a:gd name="T58" fmla="*/ 5 w 1317"/>
                <a:gd name="T59" fmla="*/ 1 h 321"/>
                <a:gd name="T60" fmla="*/ 5 w 1317"/>
                <a:gd name="T61" fmla="*/ 1 h 321"/>
                <a:gd name="T62" fmla="*/ 5 w 1317"/>
                <a:gd name="T63" fmla="*/ 1 h 321"/>
                <a:gd name="T64" fmla="*/ 5 w 1317"/>
                <a:gd name="T65" fmla="*/ 1 h 321"/>
                <a:gd name="T66" fmla="*/ 4 w 1317"/>
                <a:gd name="T67" fmla="*/ 1 h 321"/>
                <a:gd name="T68" fmla="*/ 4 w 1317"/>
                <a:gd name="T69" fmla="*/ 1 h 321"/>
                <a:gd name="T70" fmla="*/ 4 w 1317"/>
                <a:gd name="T71" fmla="*/ 1 h 321"/>
                <a:gd name="T72" fmla="*/ 3 w 1317"/>
                <a:gd name="T73" fmla="*/ 1 h 321"/>
                <a:gd name="T74" fmla="*/ 3 w 1317"/>
                <a:gd name="T75" fmla="*/ 1 h 321"/>
                <a:gd name="T76" fmla="*/ 3 w 1317"/>
                <a:gd name="T77" fmla="*/ 1 h 321"/>
                <a:gd name="T78" fmla="*/ 2 w 1317"/>
                <a:gd name="T79" fmla="*/ 1 h 321"/>
                <a:gd name="T80" fmla="*/ 2 w 1317"/>
                <a:gd name="T81" fmla="*/ 1 h 321"/>
                <a:gd name="T82" fmla="*/ 2 w 1317"/>
                <a:gd name="T83" fmla="*/ 1 h 321"/>
                <a:gd name="T84" fmla="*/ 2 w 1317"/>
                <a:gd name="T85" fmla="*/ 1 h 321"/>
                <a:gd name="T86" fmla="*/ 1 w 1317"/>
                <a:gd name="T87" fmla="*/ 1 h 321"/>
                <a:gd name="T88" fmla="*/ 1 w 1317"/>
                <a:gd name="T89" fmla="*/ 1 h 321"/>
                <a:gd name="T90" fmla="*/ 1 w 1317"/>
                <a:gd name="T91" fmla="*/ 1 h 321"/>
                <a:gd name="T92" fmla="*/ 1 w 1317"/>
                <a:gd name="T93" fmla="*/ 2 h 321"/>
                <a:gd name="T94" fmla="*/ 1 w 1317"/>
                <a:gd name="T95" fmla="*/ 2 h 3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17"/>
                <a:gd name="T145" fmla="*/ 0 h 321"/>
                <a:gd name="T146" fmla="*/ 1317 w 1317"/>
                <a:gd name="T147" fmla="*/ 321 h 3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17" h="321">
                  <a:moveTo>
                    <a:pt x="0" y="321"/>
                  </a:moveTo>
                  <a:lnTo>
                    <a:pt x="1" y="320"/>
                  </a:lnTo>
                  <a:lnTo>
                    <a:pt x="3" y="318"/>
                  </a:lnTo>
                  <a:lnTo>
                    <a:pt x="7" y="314"/>
                  </a:lnTo>
                  <a:lnTo>
                    <a:pt x="13" y="310"/>
                  </a:lnTo>
                  <a:lnTo>
                    <a:pt x="21" y="304"/>
                  </a:lnTo>
                  <a:lnTo>
                    <a:pt x="31" y="298"/>
                  </a:lnTo>
                  <a:lnTo>
                    <a:pt x="44" y="291"/>
                  </a:lnTo>
                  <a:lnTo>
                    <a:pt x="59" y="284"/>
                  </a:lnTo>
                  <a:lnTo>
                    <a:pt x="77" y="279"/>
                  </a:lnTo>
                  <a:lnTo>
                    <a:pt x="99" y="272"/>
                  </a:lnTo>
                  <a:lnTo>
                    <a:pt x="123" y="267"/>
                  </a:lnTo>
                  <a:lnTo>
                    <a:pt x="151" y="263"/>
                  </a:lnTo>
                  <a:lnTo>
                    <a:pt x="183" y="258"/>
                  </a:lnTo>
                  <a:lnTo>
                    <a:pt x="218" y="257"/>
                  </a:lnTo>
                  <a:lnTo>
                    <a:pt x="257" y="256"/>
                  </a:lnTo>
                  <a:lnTo>
                    <a:pt x="300" y="257"/>
                  </a:lnTo>
                  <a:lnTo>
                    <a:pt x="303" y="257"/>
                  </a:lnTo>
                  <a:lnTo>
                    <a:pt x="309" y="258"/>
                  </a:lnTo>
                  <a:lnTo>
                    <a:pt x="318" y="260"/>
                  </a:lnTo>
                  <a:lnTo>
                    <a:pt x="330" y="263"/>
                  </a:lnTo>
                  <a:lnTo>
                    <a:pt x="348" y="265"/>
                  </a:lnTo>
                  <a:lnTo>
                    <a:pt x="366" y="267"/>
                  </a:lnTo>
                  <a:lnTo>
                    <a:pt x="389" y="271"/>
                  </a:lnTo>
                  <a:lnTo>
                    <a:pt x="415" y="273"/>
                  </a:lnTo>
                  <a:lnTo>
                    <a:pt x="441" y="276"/>
                  </a:lnTo>
                  <a:lnTo>
                    <a:pt x="471" y="279"/>
                  </a:lnTo>
                  <a:lnTo>
                    <a:pt x="503" y="280"/>
                  </a:lnTo>
                  <a:lnTo>
                    <a:pt x="538" y="281"/>
                  </a:lnTo>
                  <a:lnTo>
                    <a:pt x="572" y="282"/>
                  </a:lnTo>
                  <a:lnTo>
                    <a:pt x="610" y="282"/>
                  </a:lnTo>
                  <a:lnTo>
                    <a:pt x="648" y="281"/>
                  </a:lnTo>
                  <a:lnTo>
                    <a:pt x="689" y="279"/>
                  </a:lnTo>
                  <a:lnTo>
                    <a:pt x="729" y="276"/>
                  </a:lnTo>
                  <a:lnTo>
                    <a:pt x="770" y="272"/>
                  </a:lnTo>
                  <a:lnTo>
                    <a:pt x="812" y="265"/>
                  </a:lnTo>
                  <a:lnTo>
                    <a:pt x="854" y="258"/>
                  </a:lnTo>
                  <a:lnTo>
                    <a:pt x="896" y="249"/>
                  </a:lnTo>
                  <a:lnTo>
                    <a:pt x="939" y="237"/>
                  </a:lnTo>
                  <a:lnTo>
                    <a:pt x="981" y="225"/>
                  </a:lnTo>
                  <a:lnTo>
                    <a:pt x="1023" y="210"/>
                  </a:lnTo>
                  <a:lnTo>
                    <a:pt x="1064" y="192"/>
                  </a:lnTo>
                  <a:lnTo>
                    <a:pt x="1104" y="173"/>
                  </a:lnTo>
                  <a:lnTo>
                    <a:pt x="1144" y="151"/>
                  </a:lnTo>
                  <a:lnTo>
                    <a:pt x="1182" y="127"/>
                  </a:lnTo>
                  <a:lnTo>
                    <a:pt x="1217" y="99"/>
                  </a:lnTo>
                  <a:lnTo>
                    <a:pt x="1253" y="69"/>
                  </a:lnTo>
                  <a:lnTo>
                    <a:pt x="1286" y="36"/>
                  </a:lnTo>
                  <a:lnTo>
                    <a:pt x="1317" y="0"/>
                  </a:lnTo>
                  <a:lnTo>
                    <a:pt x="1316" y="1"/>
                  </a:lnTo>
                  <a:lnTo>
                    <a:pt x="1314" y="3"/>
                  </a:lnTo>
                  <a:lnTo>
                    <a:pt x="1310" y="8"/>
                  </a:lnTo>
                  <a:lnTo>
                    <a:pt x="1304" y="14"/>
                  </a:lnTo>
                  <a:lnTo>
                    <a:pt x="1297" y="21"/>
                  </a:lnTo>
                  <a:lnTo>
                    <a:pt x="1287" y="29"/>
                  </a:lnTo>
                  <a:lnTo>
                    <a:pt x="1276" y="38"/>
                  </a:lnTo>
                  <a:lnTo>
                    <a:pt x="1263" y="48"/>
                  </a:lnTo>
                  <a:lnTo>
                    <a:pt x="1248" y="59"/>
                  </a:lnTo>
                  <a:lnTo>
                    <a:pt x="1232" y="70"/>
                  </a:lnTo>
                  <a:lnTo>
                    <a:pt x="1214" y="83"/>
                  </a:lnTo>
                  <a:lnTo>
                    <a:pt x="1194" y="95"/>
                  </a:lnTo>
                  <a:lnTo>
                    <a:pt x="1172" y="108"/>
                  </a:lnTo>
                  <a:lnTo>
                    <a:pt x="1148" y="122"/>
                  </a:lnTo>
                  <a:lnTo>
                    <a:pt x="1123" y="135"/>
                  </a:lnTo>
                  <a:lnTo>
                    <a:pt x="1095" y="147"/>
                  </a:lnTo>
                  <a:lnTo>
                    <a:pt x="1065" y="160"/>
                  </a:lnTo>
                  <a:lnTo>
                    <a:pt x="1033" y="173"/>
                  </a:lnTo>
                  <a:lnTo>
                    <a:pt x="1000" y="184"/>
                  </a:lnTo>
                  <a:lnTo>
                    <a:pt x="964" y="196"/>
                  </a:lnTo>
                  <a:lnTo>
                    <a:pt x="926" y="206"/>
                  </a:lnTo>
                  <a:lnTo>
                    <a:pt x="887" y="215"/>
                  </a:lnTo>
                  <a:lnTo>
                    <a:pt x="845" y="223"/>
                  </a:lnTo>
                  <a:lnTo>
                    <a:pt x="801" y="230"/>
                  </a:lnTo>
                  <a:lnTo>
                    <a:pt x="755" y="237"/>
                  </a:lnTo>
                  <a:lnTo>
                    <a:pt x="707" y="241"/>
                  </a:lnTo>
                  <a:lnTo>
                    <a:pt x="656" y="244"/>
                  </a:lnTo>
                  <a:lnTo>
                    <a:pt x="605" y="245"/>
                  </a:lnTo>
                  <a:lnTo>
                    <a:pt x="549" y="244"/>
                  </a:lnTo>
                  <a:lnTo>
                    <a:pt x="493" y="242"/>
                  </a:lnTo>
                  <a:lnTo>
                    <a:pt x="433" y="237"/>
                  </a:lnTo>
                  <a:lnTo>
                    <a:pt x="372" y="230"/>
                  </a:lnTo>
                  <a:lnTo>
                    <a:pt x="368" y="230"/>
                  </a:lnTo>
                  <a:lnTo>
                    <a:pt x="360" y="229"/>
                  </a:lnTo>
                  <a:lnTo>
                    <a:pt x="347" y="228"/>
                  </a:lnTo>
                  <a:lnTo>
                    <a:pt x="329" y="228"/>
                  </a:lnTo>
                  <a:lnTo>
                    <a:pt x="307" y="227"/>
                  </a:lnTo>
                  <a:lnTo>
                    <a:pt x="283" y="228"/>
                  </a:lnTo>
                  <a:lnTo>
                    <a:pt x="256" y="229"/>
                  </a:lnTo>
                  <a:lnTo>
                    <a:pt x="227" y="230"/>
                  </a:lnTo>
                  <a:lnTo>
                    <a:pt x="196" y="235"/>
                  </a:lnTo>
                  <a:lnTo>
                    <a:pt x="166" y="239"/>
                  </a:lnTo>
                  <a:lnTo>
                    <a:pt x="135" y="248"/>
                  </a:lnTo>
                  <a:lnTo>
                    <a:pt x="104" y="257"/>
                  </a:lnTo>
                  <a:lnTo>
                    <a:pt x="75" y="268"/>
                  </a:lnTo>
                  <a:lnTo>
                    <a:pt x="47" y="283"/>
                  </a:lnTo>
                  <a:lnTo>
                    <a:pt x="22" y="301"/>
                  </a:lnTo>
                  <a:lnTo>
                    <a:pt x="0" y="3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4" name="Freeform 196"/>
            <p:cNvSpPr>
              <a:spLocks/>
            </p:cNvSpPr>
            <p:nvPr/>
          </p:nvSpPr>
          <p:spPr bwMode="auto">
            <a:xfrm>
              <a:off x="232" y="3283"/>
              <a:ext cx="993" cy="63"/>
            </a:xfrm>
            <a:custGeom>
              <a:avLst/>
              <a:gdLst>
                <a:gd name="T0" fmla="*/ 0 w 1988"/>
                <a:gd name="T1" fmla="*/ 1 h 124"/>
                <a:gd name="T2" fmla="*/ 0 w 1988"/>
                <a:gd name="T3" fmla="*/ 1 h 124"/>
                <a:gd name="T4" fmla="*/ 0 w 1988"/>
                <a:gd name="T5" fmla="*/ 1 h 124"/>
                <a:gd name="T6" fmla="*/ 0 w 1988"/>
                <a:gd name="T7" fmla="*/ 1 h 124"/>
                <a:gd name="T8" fmla="*/ 0 w 1988"/>
                <a:gd name="T9" fmla="*/ 1 h 124"/>
                <a:gd name="T10" fmla="*/ 1 w 1988"/>
                <a:gd name="T11" fmla="*/ 1 h 124"/>
                <a:gd name="T12" fmla="*/ 1 w 1988"/>
                <a:gd name="T13" fmla="*/ 1 h 124"/>
                <a:gd name="T14" fmla="*/ 2 w 1988"/>
                <a:gd name="T15" fmla="*/ 1 h 124"/>
                <a:gd name="T16" fmla="*/ 3 w 1988"/>
                <a:gd name="T17" fmla="*/ 1 h 124"/>
                <a:gd name="T18" fmla="*/ 3 w 1988"/>
                <a:gd name="T19" fmla="*/ 1 h 124"/>
                <a:gd name="T20" fmla="*/ 4 w 1988"/>
                <a:gd name="T21" fmla="*/ 1 h 124"/>
                <a:gd name="T22" fmla="*/ 4 w 1988"/>
                <a:gd name="T23" fmla="*/ 0 h 124"/>
                <a:gd name="T24" fmla="*/ 5 w 1988"/>
                <a:gd name="T25" fmla="*/ 1 h 124"/>
                <a:gd name="T26" fmla="*/ 6 w 1988"/>
                <a:gd name="T27" fmla="*/ 1 h 124"/>
                <a:gd name="T28" fmla="*/ 6 w 1988"/>
                <a:gd name="T29" fmla="*/ 1 h 124"/>
                <a:gd name="T30" fmla="*/ 7 w 1988"/>
                <a:gd name="T31" fmla="*/ 1 h 124"/>
                <a:gd name="T32" fmla="*/ 7 w 1988"/>
                <a:gd name="T33" fmla="*/ 1 h 124"/>
                <a:gd name="T34" fmla="*/ 7 w 1988"/>
                <a:gd name="T35" fmla="*/ 1 h 124"/>
                <a:gd name="T36" fmla="*/ 7 w 1988"/>
                <a:gd name="T37" fmla="*/ 1 h 124"/>
                <a:gd name="T38" fmla="*/ 7 w 1988"/>
                <a:gd name="T39" fmla="*/ 1 h 124"/>
                <a:gd name="T40" fmla="*/ 6 w 1988"/>
                <a:gd name="T41" fmla="*/ 1 h 124"/>
                <a:gd name="T42" fmla="*/ 6 w 1988"/>
                <a:gd name="T43" fmla="*/ 1 h 124"/>
                <a:gd name="T44" fmla="*/ 6 w 1988"/>
                <a:gd name="T45" fmla="*/ 1 h 124"/>
                <a:gd name="T46" fmla="*/ 5 w 1988"/>
                <a:gd name="T47" fmla="*/ 1 h 124"/>
                <a:gd name="T48" fmla="*/ 5 w 1988"/>
                <a:gd name="T49" fmla="*/ 1 h 124"/>
                <a:gd name="T50" fmla="*/ 4 w 1988"/>
                <a:gd name="T51" fmla="*/ 1 h 124"/>
                <a:gd name="T52" fmla="*/ 3 w 1988"/>
                <a:gd name="T53" fmla="*/ 1 h 124"/>
                <a:gd name="T54" fmla="*/ 3 w 1988"/>
                <a:gd name="T55" fmla="*/ 1 h 124"/>
                <a:gd name="T56" fmla="*/ 2 w 1988"/>
                <a:gd name="T57" fmla="*/ 1 h 124"/>
                <a:gd name="T58" fmla="*/ 1 w 1988"/>
                <a:gd name="T59" fmla="*/ 1 h 124"/>
                <a:gd name="T60" fmla="*/ 1 w 1988"/>
                <a:gd name="T61" fmla="*/ 1 h 124"/>
                <a:gd name="T62" fmla="*/ 0 w 1988"/>
                <a:gd name="T63" fmla="*/ 1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88"/>
                <a:gd name="T97" fmla="*/ 0 h 124"/>
                <a:gd name="T98" fmla="*/ 1988 w 1988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88" h="124">
                  <a:moveTo>
                    <a:pt x="0" y="124"/>
                  </a:moveTo>
                  <a:lnTo>
                    <a:pt x="4" y="123"/>
                  </a:lnTo>
                  <a:lnTo>
                    <a:pt x="14" y="122"/>
                  </a:lnTo>
                  <a:lnTo>
                    <a:pt x="31" y="118"/>
                  </a:lnTo>
                  <a:lnTo>
                    <a:pt x="54" y="114"/>
                  </a:lnTo>
                  <a:lnTo>
                    <a:pt x="84" y="109"/>
                  </a:lnTo>
                  <a:lnTo>
                    <a:pt x="119" y="103"/>
                  </a:lnTo>
                  <a:lnTo>
                    <a:pt x="159" y="97"/>
                  </a:lnTo>
                  <a:lnTo>
                    <a:pt x="205" y="90"/>
                  </a:lnTo>
                  <a:lnTo>
                    <a:pt x="255" y="82"/>
                  </a:lnTo>
                  <a:lnTo>
                    <a:pt x="310" y="74"/>
                  </a:lnTo>
                  <a:lnTo>
                    <a:pt x="369" y="65"/>
                  </a:lnTo>
                  <a:lnTo>
                    <a:pt x="431" y="57"/>
                  </a:lnTo>
                  <a:lnTo>
                    <a:pt x="496" y="49"/>
                  </a:lnTo>
                  <a:lnTo>
                    <a:pt x="566" y="41"/>
                  </a:lnTo>
                  <a:lnTo>
                    <a:pt x="638" y="34"/>
                  </a:lnTo>
                  <a:lnTo>
                    <a:pt x="712" y="26"/>
                  </a:lnTo>
                  <a:lnTo>
                    <a:pt x="789" y="21"/>
                  </a:lnTo>
                  <a:lnTo>
                    <a:pt x="867" y="15"/>
                  </a:lnTo>
                  <a:lnTo>
                    <a:pt x="947" y="9"/>
                  </a:lnTo>
                  <a:lnTo>
                    <a:pt x="1028" y="6"/>
                  </a:lnTo>
                  <a:lnTo>
                    <a:pt x="1110" y="2"/>
                  </a:lnTo>
                  <a:lnTo>
                    <a:pt x="1193" y="0"/>
                  </a:lnTo>
                  <a:lnTo>
                    <a:pt x="1277" y="0"/>
                  </a:lnTo>
                  <a:lnTo>
                    <a:pt x="1360" y="0"/>
                  </a:lnTo>
                  <a:lnTo>
                    <a:pt x="1443" y="3"/>
                  </a:lnTo>
                  <a:lnTo>
                    <a:pt x="1525" y="7"/>
                  </a:lnTo>
                  <a:lnTo>
                    <a:pt x="1607" y="12"/>
                  </a:lnTo>
                  <a:lnTo>
                    <a:pt x="1686" y="21"/>
                  </a:lnTo>
                  <a:lnTo>
                    <a:pt x="1764" y="31"/>
                  </a:lnTo>
                  <a:lnTo>
                    <a:pt x="1842" y="42"/>
                  </a:lnTo>
                  <a:lnTo>
                    <a:pt x="1916" y="56"/>
                  </a:lnTo>
                  <a:lnTo>
                    <a:pt x="1988" y="74"/>
                  </a:lnTo>
                  <a:lnTo>
                    <a:pt x="1986" y="74"/>
                  </a:lnTo>
                  <a:lnTo>
                    <a:pt x="1976" y="72"/>
                  </a:lnTo>
                  <a:lnTo>
                    <a:pt x="1964" y="70"/>
                  </a:lnTo>
                  <a:lnTo>
                    <a:pt x="1945" y="68"/>
                  </a:lnTo>
                  <a:lnTo>
                    <a:pt x="1921" y="65"/>
                  </a:lnTo>
                  <a:lnTo>
                    <a:pt x="1893" y="62"/>
                  </a:lnTo>
                  <a:lnTo>
                    <a:pt x="1860" y="59"/>
                  </a:lnTo>
                  <a:lnTo>
                    <a:pt x="1822" y="55"/>
                  </a:lnTo>
                  <a:lnTo>
                    <a:pt x="1781" y="52"/>
                  </a:lnTo>
                  <a:lnTo>
                    <a:pt x="1734" y="48"/>
                  </a:lnTo>
                  <a:lnTo>
                    <a:pt x="1685" y="45"/>
                  </a:lnTo>
                  <a:lnTo>
                    <a:pt x="1631" y="40"/>
                  </a:lnTo>
                  <a:lnTo>
                    <a:pt x="1574" y="38"/>
                  </a:lnTo>
                  <a:lnTo>
                    <a:pt x="1513" y="34"/>
                  </a:lnTo>
                  <a:lnTo>
                    <a:pt x="1449" y="32"/>
                  </a:lnTo>
                  <a:lnTo>
                    <a:pt x="1381" y="30"/>
                  </a:lnTo>
                  <a:lnTo>
                    <a:pt x="1311" y="27"/>
                  </a:lnTo>
                  <a:lnTo>
                    <a:pt x="1238" y="26"/>
                  </a:lnTo>
                  <a:lnTo>
                    <a:pt x="1162" y="26"/>
                  </a:lnTo>
                  <a:lnTo>
                    <a:pt x="1083" y="26"/>
                  </a:lnTo>
                  <a:lnTo>
                    <a:pt x="1002" y="27"/>
                  </a:lnTo>
                  <a:lnTo>
                    <a:pt x="919" y="30"/>
                  </a:lnTo>
                  <a:lnTo>
                    <a:pt x="834" y="33"/>
                  </a:lnTo>
                  <a:lnTo>
                    <a:pt x="746" y="38"/>
                  </a:lnTo>
                  <a:lnTo>
                    <a:pt x="658" y="44"/>
                  </a:lnTo>
                  <a:lnTo>
                    <a:pt x="567" y="50"/>
                  </a:lnTo>
                  <a:lnTo>
                    <a:pt x="476" y="59"/>
                  </a:lnTo>
                  <a:lnTo>
                    <a:pt x="382" y="69"/>
                  </a:lnTo>
                  <a:lnTo>
                    <a:pt x="288" y="80"/>
                  </a:lnTo>
                  <a:lnTo>
                    <a:pt x="192" y="93"/>
                  </a:lnTo>
                  <a:lnTo>
                    <a:pt x="97" y="108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5" name="Freeform 197"/>
            <p:cNvSpPr>
              <a:spLocks/>
            </p:cNvSpPr>
            <p:nvPr/>
          </p:nvSpPr>
          <p:spPr bwMode="auto">
            <a:xfrm>
              <a:off x="634" y="3268"/>
              <a:ext cx="260" cy="105"/>
            </a:xfrm>
            <a:custGeom>
              <a:avLst/>
              <a:gdLst>
                <a:gd name="T0" fmla="*/ 2 w 519"/>
                <a:gd name="T1" fmla="*/ 0 h 211"/>
                <a:gd name="T2" fmla="*/ 2 w 519"/>
                <a:gd name="T3" fmla="*/ 0 h 211"/>
                <a:gd name="T4" fmla="*/ 2 w 519"/>
                <a:gd name="T5" fmla="*/ 0 h 211"/>
                <a:gd name="T6" fmla="*/ 2 w 519"/>
                <a:gd name="T7" fmla="*/ 0 h 211"/>
                <a:gd name="T8" fmla="*/ 2 w 519"/>
                <a:gd name="T9" fmla="*/ 0 h 211"/>
                <a:gd name="T10" fmla="*/ 2 w 519"/>
                <a:gd name="T11" fmla="*/ 0 h 211"/>
                <a:gd name="T12" fmla="*/ 2 w 519"/>
                <a:gd name="T13" fmla="*/ 0 h 211"/>
                <a:gd name="T14" fmla="*/ 3 w 519"/>
                <a:gd name="T15" fmla="*/ 0 h 211"/>
                <a:gd name="T16" fmla="*/ 3 w 519"/>
                <a:gd name="T17" fmla="*/ 0 h 211"/>
                <a:gd name="T18" fmla="*/ 2 w 519"/>
                <a:gd name="T19" fmla="*/ 0 h 211"/>
                <a:gd name="T20" fmla="*/ 2 w 519"/>
                <a:gd name="T21" fmla="*/ 0 h 211"/>
                <a:gd name="T22" fmla="*/ 2 w 519"/>
                <a:gd name="T23" fmla="*/ 0 h 211"/>
                <a:gd name="T24" fmla="*/ 2 w 519"/>
                <a:gd name="T25" fmla="*/ 0 h 211"/>
                <a:gd name="T26" fmla="*/ 2 w 519"/>
                <a:gd name="T27" fmla="*/ 0 h 211"/>
                <a:gd name="T28" fmla="*/ 2 w 519"/>
                <a:gd name="T29" fmla="*/ 0 h 211"/>
                <a:gd name="T30" fmla="*/ 2 w 519"/>
                <a:gd name="T31" fmla="*/ 0 h 211"/>
                <a:gd name="T32" fmla="*/ 1 w 519"/>
                <a:gd name="T33" fmla="*/ 0 h 211"/>
                <a:gd name="T34" fmla="*/ 1 w 519"/>
                <a:gd name="T35" fmla="*/ 0 h 211"/>
                <a:gd name="T36" fmla="*/ 1 w 519"/>
                <a:gd name="T37" fmla="*/ 0 h 211"/>
                <a:gd name="T38" fmla="*/ 1 w 519"/>
                <a:gd name="T39" fmla="*/ 0 h 211"/>
                <a:gd name="T40" fmla="*/ 1 w 519"/>
                <a:gd name="T41" fmla="*/ 0 h 211"/>
                <a:gd name="T42" fmla="*/ 1 w 519"/>
                <a:gd name="T43" fmla="*/ 0 h 211"/>
                <a:gd name="T44" fmla="*/ 1 w 519"/>
                <a:gd name="T45" fmla="*/ 0 h 211"/>
                <a:gd name="T46" fmla="*/ 1 w 519"/>
                <a:gd name="T47" fmla="*/ 0 h 211"/>
                <a:gd name="T48" fmla="*/ 1 w 519"/>
                <a:gd name="T49" fmla="*/ 0 h 211"/>
                <a:gd name="T50" fmla="*/ 1 w 519"/>
                <a:gd name="T51" fmla="*/ 0 h 211"/>
                <a:gd name="T52" fmla="*/ 1 w 519"/>
                <a:gd name="T53" fmla="*/ 0 h 211"/>
                <a:gd name="T54" fmla="*/ 1 w 519"/>
                <a:gd name="T55" fmla="*/ 0 h 211"/>
                <a:gd name="T56" fmla="*/ 1 w 519"/>
                <a:gd name="T57" fmla="*/ 0 h 211"/>
                <a:gd name="T58" fmla="*/ 1 w 519"/>
                <a:gd name="T59" fmla="*/ 0 h 211"/>
                <a:gd name="T60" fmla="*/ 1 w 519"/>
                <a:gd name="T61" fmla="*/ 0 h 211"/>
                <a:gd name="T62" fmla="*/ 1 w 519"/>
                <a:gd name="T63" fmla="*/ 0 h 2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9"/>
                <a:gd name="T97" fmla="*/ 0 h 211"/>
                <a:gd name="T98" fmla="*/ 519 w 519"/>
                <a:gd name="T99" fmla="*/ 211 h 2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9" h="211">
                  <a:moveTo>
                    <a:pt x="260" y="211"/>
                  </a:moveTo>
                  <a:lnTo>
                    <a:pt x="287" y="211"/>
                  </a:lnTo>
                  <a:lnTo>
                    <a:pt x="312" y="208"/>
                  </a:lnTo>
                  <a:lnTo>
                    <a:pt x="338" y="206"/>
                  </a:lnTo>
                  <a:lnTo>
                    <a:pt x="361" y="202"/>
                  </a:lnTo>
                  <a:lnTo>
                    <a:pt x="384" y="198"/>
                  </a:lnTo>
                  <a:lnTo>
                    <a:pt x="405" y="192"/>
                  </a:lnTo>
                  <a:lnTo>
                    <a:pt x="425" y="186"/>
                  </a:lnTo>
                  <a:lnTo>
                    <a:pt x="443" y="179"/>
                  </a:lnTo>
                  <a:lnTo>
                    <a:pt x="461" y="173"/>
                  </a:lnTo>
                  <a:lnTo>
                    <a:pt x="476" y="164"/>
                  </a:lnTo>
                  <a:lnTo>
                    <a:pt x="488" y="155"/>
                  </a:lnTo>
                  <a:lnTo>
                    <a:pt x="499" y="146"/>
                  </a:lnTo>
                  <a:lnTo>
                    <a:pt x="508" y="136"/>
                  </a:lnTo>
                  <a:lnTo>
                    <a:pt x="514" y="126"/>
                  </a:lnTo>
                  <a:lnTo>
                    <a:pt x="518" y="115"/>
                  </a:lnTo>
                  <a:lnTo>
                    <a:pt x="519" y="105"/>
                  </a:lnTo>
                  <a:lnTo>
                    <a:pt x="518" y="94"/>
                  </a:lnTo>
                  <a:lnTo>
                    <a:pt x="514" y="84"/>
                  </a:lnTo>
                  <a:lnTo>
                    <a:pt x="508" y="73"/>
                  </a:lnTo>
                  <a:lnTo>
                    <a:pt x="499" y="64"/>
                  </a:lnTo>
                  <a:lnTo>
                    <a:pt x="488" y="55"/>
                  </a:lnTo>
                  <a:lnTo>
                    <a:pt x="476" y="46"/>
                  </a:lnTo>
                  <a:lnTo>
                    <a:pt x="461" y="38"/>
                  </a:lnTo>
                  <a:lnTo>
                    <a:pt x="443" y="31"/>
                  </a:lnTo>
                  <a:lnTo>
                    <a:pt x="425" y="24"/>
                  </a:lnTo>
                  <a:lnTo>
                    <a:pt x="405" y="18"/>
                  </a:lnTo>
                  <a:lnTo>
                    <a:pt x="384" y="12"/>
                  </a:lnTo>
                  <a:lnTo>
                    <a:pt x="361" y="8"/>
                  </a:lnTo>
                  <a:lnTo>
                    <a:pt x="338" y="4"/>
                  </a:lnTo>
                  <a:lnTo>
                    <a:pt x="312" y="2"/>
                  </a:lnTo>
                  <a:lnTo>
                    <a:pt x="287" y="0"/>
                  </a:lnTo>
                  <a:lnTo>
                    <a:pt x="260" y="0"/>
                  </a:lnTo>
                  <a:lnTo>
                    <a:pt x="234" y="0"/>
                  </a:lnTo>
                  <a:lnTo>
                    <a:pt x="207" y="2"/>
                  </a:lnTo>
                  <a:lnTo>
                    <a:pt x="183" y="4"/>
                  </a:lnTo>
                  <a:lnTo>
                    <a:pt x="159" y="8"/>
                  </a:lnTo>
                  <a:lnTo>
                    <a:pt x="136" y="12"/>
                  </a:lnTo>
                  <a:lnTo>
                    <a:pt x="115" y="18"/>
                  </a:lnTo>
                  <a:lnTo>
                    <a:pt x="94" y="24"/>
                  </a:lnTo>
                  <a:lnTo>
                    <a:pt x="76" y="31"/>
                  </a:lnTo>
                  <a:lnTo>
                    <a:pt x="60" y="38"/>
                  </a:lnTo>
                  <a:lnTo>
                    <a:pt x="45" y="46"/>
                  </a:lnTo>
                  <a:lnTo>
                    <a:pt x="31" y="55"/>
                  </a:lnTo>
                  <a:lnTo>
                    <a:pt x="21" y="64"/>
                  </a:lnTo>
                  <a:lnTo>
                    <a:pt x="12" y="73"/>
                  </a:lnTo>
                  <a:lnTo>
                    <a:pt x="6" y="84"/>
                  </a:lnTo>
                  <a:lnTo>
                    <a:pt x="1" y="94"/>
                  </a:lnTo>
                  <a:lnTo>
                    <a:pt x="0" y="105"/>
                  </a:lnTo>
                  <a:lnTo>
                    <a:pt x="1" y="115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21" y="146"/>
                  </a:lnTo>
                  <a:lnTo>
                    <a:pt x="31" y="155"/>
                  </a:lnTo>
                  <a:lnTo>
                    <a:pt x="45" y="164"/>
                  </a:lnTo>
                  <a:lnTo>
                    <a:pt x="60" y="173"/>
                  </a:lnTo>
                  <a:lnTo>
                    <a:pt x="76" y="179"/>
                  </a:lnTo>
                  <a:lnTo>
                    <a:pt x="94" y="186"/>
                  </a:lnTo>
                  <a:lnTo>
                    <a:pt x="115" y="192"/>
                  </a:lnTo>
                  <a:lnTo>
                    <a:pt x="136" y="198"/>
                  </a:lnTo>
                  <a:lnTo>
                    <a:pt x="159" y="202"/>
                  </a:lnTo>
                  <a:lnTo>
                    <a:pt x="183" y="206"/>
                  </a:lnTo>
                  <a:lnTo>
                    <a:pt x="207" y="208"/>
                  </a:lnTo>
                  <a:lnTo>
                    <a:pt x="234" y="211"/>
                  </a:lnTo>
                  <a:lnTo>
                    <a:pt x="260" y="211"/>
                  </a:lnTo>
                  <a:close/>
                </a:path>
              </a:pathLst>
            </a:custGeom>
            <a:solidFill>
              <a:srgbClr val="F7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6" name="Freeform 198"/>
            <p:cNvSpPr>
              <a:spLocks/>
            </p:cNvSpPr>
            <p:nvPr/>
          </p:nvSpPr>
          <p:spPr bwMode="auto">
            <a:xfrm>
              <a:off x="646" y="3263"/>
              <a:ext cx="242" cy="53"/>
            </a:xfrm>
            <a:custGeom>
              <a:avLst/>
              <a:gdLst>
                <a:gd name="T0" fmla="*/ 0 w 485"/>
                <a:gd name="T1" fmla="*/ 1 h 106"/>
                <a:gd name="T2" fmla="*/ 0 w 485"/>
                <a:gd name="T3" fmla="*/ 1 h 106"/>
                <a:gd name="T4" fmla="*/ 0 w 485"/>
                <a:gd name="T5" fmla="*/ 1 h 106"/>
                <a:gd name="T6" fmla="*/ 0 w 485"/>
                <a:gd name="T7" fmla="*/ 1 h 106"/>
                <a:gd name="T8" fmla="*/ 0 w 485"/>
                <a:gd name="T9" fmla="*/ 1 h 106"/>
                <a:gd name="T10" fmla="*/ 0 w 485"/>
                <a:gd name="T11" fmla="*/ 1 h 106"/>
                <a:gd name="T12" fmla="*/ 0 w 485"/>
                <a:gd name="T13" fmla="*/ 1 h 106"/>
                <a:gd name="T14" fmla="*/ 0 w 485"/>
                <a:gd name="T15" fmla="*/ 1 h 106"/>
                <a:gd name="T16" fmla="*/ 0 w 485"/>
                <a:gd name="T17" fmla="*/ 1 h 106"/>
                <a:gd name="T18" fmla="*/ 0 w 485"/>
                <a:gd name="T19" fmla="*/ 1 h 106"/>
                <a:gd name="T20" fmla="*/ 0 w 485"/>
                <a:gd name="T21" fmla="*/ 1 h 106"/>
                <a:gd name="T22" fmla="*/ 0 w 485"/>
                <a:gd name="T23" fmla="*/ 1 h 106"/>
                <a:gd name="T24" fmla="*/ 0 w 485"/>
                <a:gd name="T25" fmla="*/ 1 h 106"/>
                <a:gd name="T26" fmla="*/ 0 w 485"/>
                <a:gd name="T27" fmla="*/ 1 h 106"/>
                <a:gd name="T28" fmla="*/ 0 w 485"/>
                <a:gd name="T29" fmla="*/ 1 h 106"/>
                <a:gd name="T30" fmla="*/ 0 w 485"/>
                <a:gd name="T31" fmla="*/ 1 h 106"/>
                <a:gd name="T32" fmla="*/ 0 w 485"/>
                <a:gd name="T33" fmla="*/ 1 h 106"/>
                <a:gd name="T34" fmla="*/ 0 w 485"/>
                <a:gd name="T35" fmla="*/ 1 h 106"/>
                <a:gd name="T36" fmla="*/ 0 w 485"/>
                <a:gd name="T37" fmla="*/ 1 h 106"/>
                <a:gd name="T38" fmla="*/ 0 w 485"/>
                <a:gd name="T39" fmla="*/ 1 h 106"/>
                <a:gd name="T40" fmla="*/ 0 w 485"/>
                <a:gd name="T41" fmla="*/ 1 h 106"/>
                <a:gd name="T42" fmla="*/ 0 w 485"/>
                <a:gd name="T43" fmla="*/ 1 h 106"/>
                <a:gd name="T44" fmla="*/ 0 w 485"/>
                <a:gd name="T45" fmla="*/ 1 h 106"/>
                <a:gd name="T46" fmla="*/ 0 w 485"/>
                <a:gd name="T47" fmla="*/ 1 h 106"/>
                <a:gd name="T48" fmla="*/ 0 w 485"/>
                <a:gd name="T49" fmla="*/ 1 h 106"/>
                <a:gd name="T50" fmla="*/ 0 w 485"/>
                <a:gd name="T51" fmla="*/ 1 h 106"/>
                <a:gd name="T52" fmla="*/ 0 w 485"/>
                <a:gd name="T53" fmla="*/ 1 h 106"/>
                <a:gd name="T54" fmla="*/ 0 w 485"/>
                <a:gd name="T55" fmla="*/ 1 h 106"/>
                <a:gd name="T56" fmla="*/ 1 w 485"/>
                <a:gd name="T57" fmla="*/ 1 h 106"/>
                <a:gd name="T58" fmla="*/ 1 w 485"/>
                <a:gd name="T59" fmla="*/ 1 h 106"/>
                <a:gd name="T60" fmla="*/ 1 w 485"/>
                <a:gd name="T61" fmla="*/ 1 h 106"/>
                <a:gd name="T62" fmla="*/ 1 w 485"/>
                <a:gd name="T63" fmla="*/ 1 h 106"/>
                <a:gd name="T64" fmla="*/ 1 w 485"/>
                <a:gd name="T65" fmla="*/ 1 h 106"/>
                <a:gd name="T66" fmla="*/ 1 w 485"/>
                <a:gd name="T67" fmla="*/ 1 h 106"/>
                <a:gd name="T68" fmla="*/ 1 w 485"/>
                <a:gd name="T69" fmla="*/ 1 h 106"/>
                <a:gd name="T70" fmla="*/ 1 w 485"/>
                <a:gd name="T71" fmla="*/ 1 h 106"/>
                <a:gd name="T72" fmla="*/ 1 w 485"/>
                <a:gd name="T73" fmla="*/ 1 h 106"/>
                <a:gd name="T74" fmla="*/ 1 w 485"/>
                <a:gd name="T75" fmla="*/ 1 h 106"/>
                <a:gd name="T76" fmla="*/ 1 w 485"/>
                <a:gd name="T77" fmla="*/ 1 h 106"/>
                <a:gd name="T78" fmla="*/ 1 w 485"/>
                <a:gd name="T79" fmla="*/ 1 h 106"/>
                <a:gd name="T80" fmla="*/ 1 w 485"/>
                <a:gd name="T81" fmla="*/ 1 h 106"/>
                <a:gd name="T82" fmla="*/ 1 w 485"/>
                <a:gd name="T83" fmla="*/ 1 h 106"/>
                <a:gd name="T84" fmla="*/ 1 w 485"/>
                <a:gd name="T85" fmla="*/ 1 h 106"/>
                <a:gd name="T86" fmla="*/ 1 w 485"/>
                <a:gd name="T87" fmla="*/ 1 h 106"/>
                <a:gd name="T88" fmla="*/ 1 w 485"/>
                <a:gd name="T89" fmla="*/ 1 h 106"/>
                <a:gd name="T90" fmla="*/ 1 w 485"/>
                <a:gd name="T91" fmla="*/ 1 h 106"/>
                <a:gd name="T92" fmla="*/ 1 w 485"/>
                <a:gd name="T93" fmla="*/ 1 h 106"/>
                <a:gd name="T94" fmla="*/ 1 w 485"/>
                <a:gd name="T95" fmla="*/ 1 h 106"/>
                <a:gd name="T96" fmla="*/ 1 w 485"/>
                <a:gd name="T97" fmla="*/ 1 h 106"/>
                <a:gd name="T98" fmla="*/ 1 w 485"/>
                <a:gd name="T99" fmla="*/ 1 h 106"/>
                <a:gd name="T100" fmla="*/ 1 w 485"/>
                <a:gd name="T101" fmla="*/ 1 h 106"/>
                <a:gd name="T102" fmla="*/ 1 w 485"/>
                <a:gd name="T103" fmla="*/ 0 h 106"/>
                <a:gd name="T104" fmla="*/ 0 w 485"/>
                <a:gd name="T105" fmla="*/ 0 h 106"/>
                <a:gd name="T106" fmla="*/ 0 w 485"/>
                <a:gd name="T107" fmla="*/ 1 h 106"/>
                <a:gd name="T108" fmla="*/ 0 w 485"/>
                <a:gd name="T109" fmla="*/ 1 h 106"/>
                <a:gd name="T110" fmla="*/ 0 w 485"/>
                <a:gd name="T111" fmla="*/ 1 h 106"/>
                <a:gd name="T112" fmla="*/ 0 w 485"/>
                <a:gd name="T113" fmla="*/ 1 h 1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85"/>
                <a:gd name="T172" fmla="*/ 0 h 106"/>
                <a:gd name="T173" fmla="*/ 485 w 485"/>
                <a:gd name="T174" fmla="*/ 106 h 1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85" h="106">
                  <a:moveTo>
                    <a:pt x="60" y="53"/>
                  </a:moveTo>
                  <a:lnTo>
                    <a:pt x="55" y="54"/>
                  </a:lnTo>
                  <a:lnTo>
                    <a:pt x="45" y="57"/>
                  </a:lnTo>
                  <a:lnTo>
                    <a:pt x="30" y="60"/>
                  </a:lnTo>
                  <a:lnTo>
                    <a:pt x="16" y="66"/>
                  </a:lnTo>
                  <a:lnTo>
                    <a:pt x="5" y="73"/>
                  </a:lnTo>
                  <a:lnTo>
                    <a:pt x="0" y="80"/>
                  </a:lnTo>
                  <a:lnTo>
                    <a:pt x="4" y="88"/>
                  </a:lnTo>
                  <a:lnTo>
                    <a:pt x="21" y="97"/>
                  </a:lnTo>
                  <a:lnTo>
                    <a:pt x="22" y="97"/>
                  </a:lnTo>
                  <a:lnTo>
                    <a:pt x="27" y="96"/>
                  </a:lnTo>
                  <a:lnTo>
                    <a:pt x="35" y="94"/>
                  </a:lnTo>
                  <a:lnTo>
                    <a:pt x="44" y="91"/>
                  </a:lnTo>
                  <a:lnTo>
                    <a:pt x="55" y="89"/>
                  </a:lnTo>
                  <a:lnTo>
                    <a:pt x="69" y="87"/>
                  </a:lnTo>
                  <a:lnTo>
                    <a:pt x="83" y="84"/>
                  </a:lnTo>
                  <a:lnTo>
                    <a:pt x="99" y="82"/>
                  </a:lnTo>
                  <a:lnTo>
                    <a:pt x="115" y="81"/>
                  </a:lnTo>
                  <a:lnTo>
                    <a:pt x="131" y="80"/>
                  </a:lnTo>
                  <a:lnTo>
                    <a:pt x="148" y="79"/>
                  </a:lnTo>
                  <a:lnTo>
                    <a:pt x="164" y="79"/>
                  </a:lnTo>
                  <a:lnTo>
                    <a:pt x="179" y="80"/>
                  </a:lnTo>
                  <a:lnTo>
                    <a:pt x="192" y="82"/>
                  </a:lnTo>
                  <a:lnTo>
                    <a:pt x="205" y="87"/>
                  </a:lnTo>
                  <a:lnTo>
                    <a:pt x="215" y="91"/>
                  </a:lnTo>
                  <a:lnTo>
                    <a:pt x="219" y="92"/>
                  </a:lnTo>
                  <a:lnTo>
                    <a:pt x="230" y="96"/>
                  </a:lnTo>
                  <a:lnTo>
                    <a:pt x="248" y="101"/>
                  </a:lnTo>
                  <a:lnTo>
                    <a:pt x="271" y="104"/>
                  </a:lnTo>
                  <a:lnTo>
                    <a:pt x="296" y="106"/>
                  </a:lnTo>
                  <a:lnTo>
                    <a:pt x="326" y="104"/>
                  </a:lnTo>
                  <a:lnTo>
                    <a:pt x="357" y="97"/>
                  </a:lnTo>
                  <a:lnTo>
                    <a:pt x="388" y="84"/>
                  </a:lnTo>
                  <a:lnTo>
                    <a:pt x="392" y="84"/>
                  </a:lnTo>
                  <a:lnTo>
                    <a:pt x="402" y="83"/>
                  </a:lnTo>
                  <a:lnTo>
                    <a:pt x="416" y="83"/>
                  </a:lnTo>
                  <a:lnTo>
                    <a:pt x="432" y="83"/>
                  </a:lnTo>
                  <a:lnTo>
                    <a:pt x="449" y="84"/>
                  </a:lnTo>
                  <a:lnTo>
                    <a:pt x="465" y="88"/>
                  </a:lnTo>
                  <a:lnTo>
                    <a:pt x="478" y="91"/>
                  </a:lnTo>
                  <a:lnTo>
                    <a:pt x="485" y="97"/>
                  </a:lnTo>
                  <a:lnTo>
                    <a:pt x="483" y="95"/>
                  </a:lnTo>
                  <a:lnTo>
                    <a:pt x="476" y="89"/>
                  </a:lnTo>
                  <a:lnTo>
                    <a:pt x="464" y="81"/>
                  </a:lnTo>
                  <a:lnTo>
                    <a:pt x="449" y="71"/>
                  </a:lnTo>
                  <a:lnTo>
                    <a:pt x="431" y="58"/>
                  </a:lnTo>
                  <a:lnTo>
                    <a:pt x="408" y="45"/>
                  </a:lnTo>
                  <a:lnTo>
                    <a:pt x="382" y="33"/>
                  </a:lnTo>
                  <a:lnTo>
                    <a:pt x="355" y="21"/>
                  </a:lnTo>
                  <a:lnTo>
                    <a:pt x="324" y="12"/>
                  </a:lnTo>
                  <a:lnTo>
                    <a:pt x="290" y="5"/>
                  </a:lnTo>
                  <a:lnTo>
                    <a:pt x="256" y="0"/>
                  </a:lnTo>
                  <a:lnTo>
                    <a:pt x="219" y="0"/>
                  </a:lnTo>
                  <a:lnTo>
                    <a:pt x="181" y="4"/>
                  </a:lnTo>
                  <a:lnTo>
                    <a:pt x="141" y="14"/>
                  </a:lnTo>
                  <a:lnTo>
                    <a:pt x="100" y="30"/>
                  </a:lnTo>
                  <a:lnTo>
                    <a:pt x="60" y="53"/>
                  </a:lnTo>
                  <a:close/>
                </a:path>
              </a:pathLst>
            </a:custGeom>
            <a:solidFill>
              <a:srgbClr val="F2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7" name="Freeform 199"/>
            <p:cNvSpPr>
              <a:spLocks/>
            </p:cNvSpPr>
            <p:nvPr/>
          </p:nvSpPr>
          <p:spPr bwMode="auto">
            <a:xfrm>
              <a:off x="630" y="3283"/>
              <a:ext cx="39" cy="75"/>
            </a:xfrm>
            <a:custGeom>
              <a:avLst/>
              <a:gdLst>
                <a:gd name="T0" fmla="*/ 1 w 78"/>
                <a:gd name="T1" fmla="*/ 1 h 148"/>
                <a:gd name="T2" fmla="*/ 1 w 78"/>
                <a:gd name="T3" fmla="*/ 1 h 148"/>
                <a:gd name="T4" fmla="*/ 1 w 78"/>
                <a:gd name="T5" fmla="*/ 1 h 148"/>
                <a:gd name="T6" fmla="*/ 1 w 78"/>
                <a:gd name="T7" fmla="*/ 1 h 148"/>
                <a:gd name="T8" fmla="*/ 1 w 78"/>
                <a:gd name="T9" fmla="*/ 1 h 148"/>
                <a:gd name="T10" fmla="*/ 0 w 78"/>
                <a:gd name="T11" fmla="*/ 1 h 148"/>
                <a:gd name="T12" fmla="*/ 1 w 78"/>
                <a:gd name="T13" fmla="*/ 1 h 148"/>
                <a:gd name="T14" fmla="*/ 1 w 78"/>
                <a:gd name="T15" fmla="*/ 1 h 148"/>
                <a:gd name="T16" fmla="*/ 1 w 78"/>
                <a:gd name="T17" fmla="*/ 0 h 148"/>
                <a:gd name="T18" fmla="*/ 1 w 78"/>
                <a:gd name="T19" fmla="*/ 1 h 148"/>
                <a:gd name="T20" fmla="*/ 1 w 78"/>
                <a:gd name="T21" fmla="*/ 1 h 148"/>
                <a:gd name="T22" fmla="*/ 1 w 78"/>
                <a:gd name="T23" fmla="*/ 1 h 148"/>
                <a:gd name="T24" fmla="*/ 1 w 78"/>
                <a:gd name="T25" fmla="*/ 1 h 148"/>
                <a:gd name="T26" fmla="*/ 1 w 78"/>
                <a:gd name="T27" fmla="*/ 1 h 148"/>
                <a:gd name="T28" fmla="*/ 1 w 78"/>
                <a:gd name="T29" fmla="*/ 1 h 148"/>
                <a:gd name="T30" fmla="*/ 1 w 78"/>
                <a:gd name="T31" fmla="*/ 1 h 148"/>
                <a:gd name="T32" fmla="*/ 1 w 78"/>
                <a:gd name="T33" fmla="*/ 1 h 1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148"/>
                <a:gd name="T53" fmla="*/ 78 w 78"/>
                <a:gd name="T54" fmla="*/ 148 h 1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148">
                  <a:moveTo>
                    <a:pt x="78" y="148"/>
                  </a:moveTo>
                  <a:lnTo>
                    <a:pt x="71" y="146"/>
                  </a:lnTo>
                  <a:lnTo>
                    <a:pt x="54" y="139"/>
                  </a:lnTo>
                  <a:lnTo>
                    <a:pt x="32" y="128"/>
                  </a:lnTo>
                  <a:lnTo>
                    <a:pt x="12" y="112"/>
                  </a:lnTo>
                  <a:lnTo>
                    <a:pt x="0" y="91"/>
                  </a:lnTo>
                  <a:lnTo>
                    <a:pt x="1" y="64"/>
                  </a:lnTo>
                  <a:lnTo>
                    <a:pt x="23" y="34"/>
                  </a:lnTo>
                  <a:lnTo>
                    <a:pt x="71" y="0"/>
                  </a:lnTo>
                  <a:lnTo>
                    <a:pt x="67" y="4"/>
                  </a:lnTo>
                  <a:lnTo>
                    <a:pt x="55" y="15"/>
                  </a:lnTo>
                  <a:lnTo>
                    <a:pt x="41" y="32"/>
                  </a:lnTo>
                  <a:lnTo>
                    <a:pt x="29" y="53"/>
                  </a:lnTo>
                  <a:lnTo>
                    <a:pt x="22" y="77"/>
                  </a:lnTo>
                  <a:lnTo>
                    <a:pt x="25" y="102"/>
                  </a:lnTo>
                  <a:lnTo>
                    <a:pt x="43" y="127"/>
                  </a:lnTo>
                  <a:lnTo>
                    <a:pt x="78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8" name="Freeform 200"/>
            <p:cNvSpPr>
              <a:spLocks/>
            </p:cNvSpPr>
            <p:nvPr/>
          </p:nvSpPr>
          <p:spPr bwMode="auto">
            <a:xfrm>
              <a:off x="675" y="3256"/>
              <a:ext cx="168" cy="33"/>
            </a:xfrm>
            <a:custGeom>
              <a:avLst/>
              <a:gdLst>
                <a:gd name="T0" fmla="*/ 0 w 335"/>
                <a:gd name="T1" fmla="*/ 1 h 65"/>
                <a:gd name="T2" fmla="*/ 1 w 335"/>
                <a:gd name="T3" fmla="*/ 1 h 65"/>
                <a:gd name="T4" fmla="*/ 1 w 335"/>
                <a:gd name="T5" fmla="*/ 1 h 65"/>
                <a:gd name="T6" fmla="*/ 1 w 335"/>
                <a:gd name="T7" fmla="*/ 1 h 65"/>
                <a:gd name="T8" fmla="*/ 1 w 335"/>
                <a:gd name="T9" fmla="*/ 1 h 65"/>
                <a:gd name="T10" fmla="*/ 1 w 335"/>
                <a:gd name="T11" fmla="*/ 1 h 65"/>
                <a:gd name="T12" fmla="*/ 1 w 335"/>
                <a:gd name="T13" fmla="*/ 1 h 65"/>
                <a:gd name="T14" fmla="*/ 1 w 335"/>
                <a:gd name="T15" fmla="*/ 1 h 65"/>
                <a:gd name="T16" fmla="*/ 1 w 335"/>
                <a:gd name="T17" fmla="*/ 1 h 65"/>
                <a:gd name="T18" fmla="*/ 1 w 335"/>
                <a:gd name="T19" fmla="*/ 1 h 65"/>
                <a:gd name="T20" fmla="*/ 1 w 335"/>
                <a:gd name="T21" fmla="*/ 1 h 65"/>
                <a:gd name="T22" fmla="*/ 1 w 335"/>
                <a:gd name="T23" fmla="*/ 0 h 65"/>
                <a:gd name="T24" fmla="*/ 1 w 335"/>
                <a:gd name="T25" fmla="*/ 0 h 65"/>
                <a:gd name="T26" fmla="*/ 1 w 335"/>
                <a:gd name="T27" fmla="*/ 1 h 65"/>
                <a:gd name="T28" fmla="*/ 1 w 335"/>
                <a:gd name="T29" fmla="*/ 1 h 65"/>
                <a:gd name="T30" fmla="*/ 2 w 335"/>
                <a:gd name="T31" fmla="*/ 1 h 65"/>
                <a:gd name="T32" fmla="*/ 2 w 335"/>
                <a:gd name="T33" fmla="*/ 1 h 65"/>
                <a:gd name="T34" fmla="*/ 2 w 335"/>
                <a:gd name="T35" fmla="*/ 1 h 65"/>
                <a:gd name="T36" fmla="*/ 2 w 335"/>
                <a:gd name="T37" fmla="*/ 1 h 65"/>
                <a:gd name="T38" fmla="*/ 2 w 335"/>
                <a:gd name="T39" fmla="*/ 1 h 65"/>
                <a:gd name="T40" fmla="*/ 2 w 335"/>
                <a:gd name="T41" fmla="*/ 1 h 65"/>
                <a:gd name="T42" fmla="*/ 2 w 335"/>
                <a:gd name="T43" fmla="*/ 1 h 65"/>
                <a:gd name="T44" fmla="*/ 2 w 335"/>
                <a:gd name="T45" fmla="*/ 1 h 65"/>
                <a:gd name="T46" fmla="*/ 1 w 335"/>
                <a:gd name="T47" fmla="*/ 1 h 65"/>
                <a:gd name="T48" fmla="*/ 1 w 335"/>
                <a:gd name="T49" fmla="*/ 1 h 65"/>
                <a:gd name="T50" fmla="*/ 1 w 335"/>
                <a:gd name="T51" fmla="*/ 1 h 65"/>
                <a:gd name="T52" fmla="*/ 1 w 335"/>
                <a:gd name="T53" fmla="*/ 1 h 65"/>
                <a:gd name="T54" fmla="*/ 1 w 335"/>
                <a:gd name="T55" fmla="*/ 1 h 65"/>
                <a:gd name="T56" fmla="*/ 1 w 335"/>
                <a:gd name="T57" fmla="*/ 1 h 65"/>
                <a:gd name="T58" fmla="*/ 1 w 335"/>
                <a:gd name="T59" fmla="*/ 1 h 65"/>
                <a:gd name="T60" fmla="*/ 1 w 335"/>
                <a:gd name="T61" fmla="*/ 1 h 65"/>
                <a:gd name="T62" fmla="*/ 1 w 335"/>
                <a:gd name="T63" fmla="*/ 1 h 65"/>
                <a:gd name="T64" fmla="*/ 0 w 335"/>
                <a:gd name="T65" fmla="*/ 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5"/>
                <a:gd name="T100" fmla="*/ 0 h 65"/>
                <a:gd name="T101" fmla="*/ 335 w 33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5" h="65">
                  <a:moveTo>
                    <a:pt x="0" y="65"/>
                  </a:moveTo>
                  <a:lnTo>
                    <a:pt x="1" y="64"/>
                  </a:lnTo>
                  <a:lnTo>
                    <a:pt x="3" y="60"/>
                  </a:lnTo>
                  <a:lnTo>
                    <a:pt x="8" y="54"/>
                  </a:lnTo>
                  <a:lnTo>
                    <a:pt x="15" y="46"/>
                  </a:lnTo>
                  <a:lnTo>
                    <a:pt x="24" y="38"/>
                  </a:lnTo>
                  <a:lnTo>
                    <a:pt x="37" y="28"/>
                  </a:lnTo>
                  <a:lnTo>
                    <a:pt x="51" y="20"/>
                  </a:lnTo>
                  <a:lnTo>
                    <a:pt x="69" y="12"/>
                  </a:lnTo>
                  <a:lnTo>
                    <a:pt x="90" y="5"/>
                  </a:lnTo>
                  <a:lnTo>
                    <a:pt x="113" y="1"/>
                  </a:lnTo>
                  <a:lnTo>
                    <a:pt x="140" y="0"/>
                  </a:lnTo>
                  <a:lnTo>
                    <a:pt x="172" y="0"/>
                  </a:lnTo>
                  <a:lnTo>
                    <a:pt x="206" y="5"/>
                  </a:lnTo>
                  <a:lnTo>
                    <a:pt x="245" y="13"/>
                  </a:lnTo>
                  <a:lnTo>
                    <a:pt x="288" y="27"/>
                  </a:lnTo>
                  <a:lnTo>
                    <a:pt x="335" y="47"/>
                  </a:lnTo>
                  <a:lnTo>
                    <a:pt x="333" y="46"/>
                  </a:lnTo>
                  <a:lnTo>
                    <a:pt x="327" y="43"/>
                  </a:lnTo>
                  <a:lnTo>
                    <a:pt x="317" y="40"/>
                  </a:lnTo>
                  <a:lnTo>
                    <a:pt x="304" y="35"/>
                  </a:lnTo>
                  <a:lnTo>
                    <a:pt x="287" y="30"/>
                  </a:lnTo>
                  <a:lnTo>
                    <a:pt x="268" y="25"/>
                  </a:lnTo>
                  <a:lnTo>
                    <a:pt x="246" y="20"/>
                  </a:lnTo>
                  <a:lnTo>
                    <a:pt x="223" y="17"/>
                  </a:lnTo>
                  <a:lnTo>
                    <a:pt x="198" y="15"/>
                  </a:lnTo>
                  <a:lnTo>
                    <a:pt x="172" y="13"/>
                  </a:lnTo>
                  <a:lnTo>
                    <a:pt x="144" y="15"/>
                  </a:lnTo>
                  <a:lnTo>
                    <a:pt x="115" y="18"/>
                  </a:lnTo>
                  <a:lnTo>
                    <a:pt x="86" y="25"/>
                  </a:lnTo>
                  <a:lnTo>
                    <a:pt x="58" y="34"/>
                  </a:lnTo>
                  <a:lnTo>
                    <a:pt x="29" y="4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49" name="Freeform 201"/>
            <p:cNvSpPr>
              <a:spLocks/>
            </p:cNvSpPr>
            <p:nvPr/>
          </p:nvSpPr>
          <p:spPr bwMode="auto">
            <a:xfrm>
              <a:off x="866" y="3289"/>
              <a:ext cx="33" cy="72"/>
            </a:xfrm>
            <a:custGeom>
              <a:avLst/>
              <a:gdLst>
                <a:gd name="T0" fmla="*/ 0 w 67"/>
                <a:gd name="T1" fmla="*/ 1 h 144"/>
                <a:gd name="T2" fmla="*/ 0 w 67"/>
                <a:gd name="T3" fmla="*/ 1 h 144"/>
                <a:gd name="T4" fmla="*/ 0 w 67"/>
                <a:gd name="T5" fmla="*/ 1 h 144"/>
                <a:gd name="T6" fmla="*/ 0 w 67"/>
                <a:gd name="T7" fmla="*/ 1 h 144"/>
                <a:gd name="T8" fmla="*/ 0 w 67"/>
                <a:gd name="T9" fmla="*/ 1 h 144"/>
                <a:gd name="T10" fmla="*/ 0 w 67"/>
                <a:gd name="T11" fmla="*/ 1 h 144"/>
                <a:gd name="T12" fmla="*/ 0 w 67"/>
                <a:gd name="T13" fmla="*/ 1 h 144"/>
                <a:gd name="T14" fmla="*/ 0 w 67"/>
                <a:gd name="T15" fmla="*/ 1 h 144"/>
                <a:gd name="T16" fmla="*/ 0 w 67"/>
                <a:gd name="T17" fmla="*/ 0 h 144"/>
                <a:gd name="T18" fmla="*/ 0 w 67"/>
                <a:gd name="T19" fmla="*/ 1 h 144"/>
                <a:gd name="T20" fmla="*/ 0 w 67"/>
                <a:gd name="T21" fmla="*/ 1 h 144"/>
                <a:gd name="T22" fmla="*/ 0 w 67"/>
                <a:gd name="T23" fmla="*/ 1 h 144"/>
                <a:gd name="T24" fmla="*/ 0 w 67"/>
                <a:gd name="T25" fmla="*/ 1 h 144"/>
                <a:gd name="T26" fmla="*/ 0 w 67"/>
                <a:gd name="T27" fmla="*/ 1 h 144"/>
                <a:gd name="T28" fmla="*/ 0 w 67"/>
                <a:gd name="T29" fmla="*/ 1 h 144"/>
                <a:gd name="T30" fmla="*/ 0 w 67"/>
                <a:gd name="T31" fmla="*/ 1 h 144"/>
                <a:gd name="T32" fmla="*/ 0 w 67"/>
                <a:gd name="T33" fmla="*/ 1 h 1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44"/>
                <a:gd name="T53" fmla="*/ 67 w 67"/>
                <a:gd name="T54" fmla="*/ 144 h 1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44">
                  <a:moveTo>
                    <a:pt x="0" y="144"/>
                  </a:moveTo>
                  <a:lnTo>
                    <a:pt x="6" y="141"/>
                  </a:lnTo>
                  <a:lnTo>
                    <a:pt x="21" y="132"/>
                  </a:lnTo>
                  <a:lnTo>
                    <a:pt x="39" y="117"/>
                  </a:lnTo>
                  <a:lnTo>
                    <a:pt x="56" y="98"/>
                  </a:lnTo>
                  <a:lnTo>
                    <a:pt x="67" y="76"/>
                  </a:lnTo>
                  <a:lnTo>
                    <a:pt x="66" y="52"/>
                  </a:lnTo>
                  <a:lnTo>
                    <a:pt x="47" y="27"/>
                  </a:lnTo>
                  <a:lnTo>
                    <a:pt x="7" y="0"/>
                  </a:lnTo>
                  <a:lnTo>
                    <a:pt x="10" y="5"/>
                  </a:lnTo>
                  <a:lnTo>
                    <a:pt x="21" y="15"/>
                  </a:lnTo>
                  <a:lnTo>
                    <a:pt x="32" y="33"/>
                  </a:lnTo>
                  <a:lnTo>
                    <a:pt x="43" y="53"/>
                  </a:lnTo>
                  <a:lnTo>
                    <a:pt x="47" y="78"/>
                  </a:lnTo>
                  <a:lnTo>
                    <a:pt x="45" y="101"/>
                  </a:lnTo>
                  <a:lnTo>
                    <a:pt x="30" y="12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0" name="Freeform 202"/>
            <p:cNvSpPr>
              <a:spLocks/>
            </p:cNvSpPr>
            <p:nvPr/>
          </p:nvSpPr>
          <p:spPr bwMode="auto">
            <a:xfrm>
              <a:off x="679" y="3361"/>
              <a:ext cx="187" cy="23"/>
            </a:xfrm>
            <a:custGeom>
              <a:avLst/>
              <a:gdLst>
                <a:gd name="T0" fmla="*/ 0 w 373"/>
                <a:gd name="T1" fmla="*/ 1 h 45"/>
                <a:gd name="T2" fmla="*/ 1 w 373"/>
                <a:gd name="T3" fmla="*/ 1 h 45"/>
                <a:gd name="T4" fmla="*/ 1 w 373"/>
                <a:gd name="T5" fmla="*/ 1 h 45"/>
                <a:gd name="T6" fmla="*/ 1 w 373"/>
                <a:gd name="T7" fmla="*/ 1 h 45"/>
                <a:gd name="T8" fmla="*/ 1 w 373"/>
                <a:gd name="T9" fmla="*/ 1 h 45"/>
                <a:gd name="T10" fmla="*/ 1 w 373"/>
                <a:gd name="T11" fmla="*/ 1 h 45"/>
                <a:gd name="T12" fmla="*/ 1 w 373"/>
                <a:gd name="T13" fmla="*/ 1 h 45"/>
                <a:gd name="T14" fmla="*/ 1 w 373"/>
                <a:gd name="T15" fmla="*/ 1 h 45"/>
                <a:gd name="T16" fmla="*/ 1 w 373"/>
                <a:gd name="T17" fmla="*/ 1 h 45"/>
                <a:gd name="T18" fmla="*/ 1 w 373"/>
                <a:gd name="T19" fmla="*/ 1 h 45"/>
                <a:gd name="T20" fmla="*/ 1 w 373"/>
                <a:gd name="T21" fmla="*/ 1 h 45"/>
                <a:gd name="T22" fmla="*/ 1 w 373"/>
                <a:gd name="T23" fmla="*/ 1 h 45"/>
                <a:gd name="T24" fmla="*/ 2 w 373"/>
                <a:gd name="T25" fmla="*/ 1 h 45"/>
                <a:gd name="T26" fmla="*/ 2 w 373"/>
                <a:gd name="T27" fmla="*/ 1 h 45"/>
                <a:gd name="T28" fmla="*/ 2 w 373"/>
                <a:gd name="T29" fmla="*/ 1 h 45"/>
                <a:gd name="T30" fmla="*/ 2 w 373"/>
                <a:gd name="T31" fmla="*/ 1 h 45"/>
                <a:gd name="T32" fmla="*/ 2 w 373"/>
                <a:gd name="T33" fmla="*/ 0 h 45"/>
                <a:gd name="T34" fmla="*/ 2 w 373"/>
                <a:gd name="T35" fmla="*/ 1 h 45"/>
                <a:gd name="T36" fmla="*/ 2 w 373"/>
                <a:gd name="T37" fmla="*/ 1 h 45"/>
                <a:gd name="T38" fmla="*/ 2 w 373"/>
                <a:gd name="T39" fmla="*/ 1 h 45"/>
                <a:gd name="T40" fmla="*/ 2 w 373"/>
                <a:gd name="T41" fmla="*/ 1 h 45"/>
                <a:gd name="T42" fmla="*/ 2 w 373"/>
                <a:gd name="T43" fmla="*/ 1 h 45"/>
                <a:gd name="T44" fmla="*/ 2 w 373"/>
                <a:gd name="T45" fmla="*/ 1 h 45"/>
                <a:gd name="T46" fmla="*/ 2 w 373"/>
                <a:gd name="T47" fmla="*/ 1 h 45"/>
                <a:gd name="T48" fmla="*/ 2 w 373"/>
                <a:gd name="T49" fmla="*/ 1 h 45"/>
                <a:gd name="T50" fmla="*/ 1 w 373"/>
                <a:gd name="T51" fmla="*/ 1 h 45"/>
                <a:gd name="T52" fmla="*/ 1 w 373"/>
                <a:gd name="T53" fmla="*/ 1 h 45"/>
                <a:gd name="T54" fmla="*/ 1 w 373"/>
                <a:gd name="T55" fmla="*/ 1 h 45"/>
                <a:gd name="T56" fmla="*/ 1 w 373"/>
                <a:gd name="T57" fmla="*/ 1 h 45"/>
                <a:gd name="T58" fmla="*/ 1 w 373"/>
                <a:gd name="T59" fmla="*/ 1 h 45"/>
                <a:gd name="T60" fmla="*/ 1 w 373"/>
                <a:gd name="T61" fmla="*/ 1 h 45"/>
                <a:gd name="T62" fmla="*/ 1 w 373"/>
                <a:gd name="T63" fmla="*/ 1 h 45"/>
                <a:gd name="T64" fmla="*/ 0 w 373"/>
                <a:gd name="T65" fmla="*/ 1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73"/>
                <a:gd name="T100" fmla="*/ 0 h 45"/>
                <a:gd name="T101" fmla="*/ 373 w 373"/>
                <a:gd name="T102" fmla="*/ 45 h 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73" h="45">
                  <a:moveTo>
                    <a:pt x="0" y="13"/>
                  </a:moveTo>
                  <a:lnTo>
                    <a:pt x="2" y="14"/>
                  </a:lnTo>
                  <a:lnTo>
                    <a:pt x="10" y="15"/>
                  </a:lnTo>
                  <a:lnTo>
                    <a:pt x="23" y="18"/>
                  </a:lnTo>
                  <a:lnTo>
                    <a:pt x="40" y="21"/>
                  </a:lnTo>
                  <a:lnTo>
                    <a:pt x="61" y="23"/>
                  </a:lnTo>
                  <a:lnTo>
                    <a:pt x="84" y="27"/>
                  </a:lnTo>
                  <a:lnTo>
                    <a:pt x="110" y="30"/>
                  </a:lnTo>
                  <a:lnTo>
                    <a:pt x="138" y="33"/>
                  </a:lnTo>
                  <a:lnTo>
                    <a:pt x="168" y="34"/>
                  </a:lnTo>
                  <a:lnTo>
                    <a:pt x="198" y="34"/>
                  </a:lnTo>
                  <a:lnTo>
                    <a:pt x="229" y="34"/>
                  </a:lnTo>
                  <a:lnTo>
                    <a:pt x="260" y="31"/>
                  </a:lnTo>
                  <a:lnTo>
                    <a:pt x="291" y="27"/>
                  </a:lnTo>
                  <a:lnTo>
                    <a:pt x="320" y="20"/>
                  </a:lnTo>
                  <a:lnTo>
                    <a:pt x="348" y="12"/>
                  </a:lnTo>
                  <a:lnTo>
                    <a:pt x="373" y="0"/>
                  </a:lnTo>
                  <a:lnTo>
                    <a:pt x="372" y="1"/>
                  </a:lnTo>
                  <a:lnTo>
                    <a:pt x="367" y="4"/>
                  </a:lnTo>
                  <a:lnTo>
                    <a:pt x="360" y="8"/>
                  </a:lnTo>
                  <a:lnTo>
                    <a:pt x="350" y="14"/>
                  </a:lnTo>
                  <a:lnTo>
                    <a:pt x="337" y="20"/>
                  </a:lnTo>
                  <a:lnTo>
                    <a:pt x="321" y="26"/>
                  </a:lnTo>
                  <a:lnTo>
                    <a:pt x="302" y="31"/>
                  </a:lnTo>
                  <a:lnTo>
                    <a:pt x="280" y="37"/>
                  </a:lnTo>
                  <a:lnTo>
                    <a:pt x="256" y="42"/>
                  </a:lnTo>
                  <a:lnTo>
                    <a:pt x="228" y="44"/>
                  </a:lnTo>
                  <a:lnTo>
                    <a:pt x="197" y="45"/>
                  </a:lnTo>
                  <a:lnTo>
                    <a:pt x="163" y="45"/>
                  </a:lnTo>
                  <a:lnTo>
                    <a:pt x="127" y="42"/>
                  </a:lnTo>
                  <a:lnTo>
                    <a:pt x="87" y="36"/>
                  </a:lnTo>
                  <a:lnTo>
                    <a:pt x="45" y="2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1" name="Freeform 203"/>
            <p:cNvSpPr>
              <a:spLocks/>
            </p:cNvSpPr>
            <p:nvPr/>
          </p:nvSpPr>
          <p:spPr bwMode="auto">
            <a:xfrm>
              <a:off x="908" y="3216"/>
              <a:ext cx="247" cy="111"/>
            </a:xfrm>
            <a:custGeom>
              <a:avLst/>
              <a:gdLst>
                <a:gd name="T0" fmla="*/ 0 w 495"/>
                <a:gd name="T1" fmla="*/ 1 h 222"/>
                <a:gd name="T2" fmla="*/ 0 w 495"/>
                <a:gd name="T3" fmla="*/ 1 h 222"/>
                <a:gd name="T4" fmla="*/ 1 w 495"/>
                <a:gd name="T5" fmla="*/ 1 h 222"/>
                <a:gd name="T6" fmla="*/ 1 w 495"/>
                <a:gd name="T7" fmla="*/ 0 h 222"/>
                <a:gd name="T8" fmla="*/ 0 w 495"/>
                <a:gd name="T9" fmla="*/ 1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5"/>
                <a:gd name="T16" fmla="*/ 0 h 222"/>
                <a:gd name="T17" fmla="*/ 495 w 495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5" h="222">
                  <a:moveTo>
                    <a:pt x="0" y="8"/>
                  </a:moveTo>
                  <a:lnTo>
                    <a:pt x="57" y="222"/>
                  </a:lnTo>
                  <a:lnTo>
                    <a:pt x="461" y="222"/>
                  </a:lnTo>
                  <a:lnTo>
                    <a:pt x="49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7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2" name="Freeform 204"/>
            <p:cNvSpPr>
              <a:spLocks/>
            </p:cNvSpPr>
            <p:nvPr/>
          </p:nvSpPr>
          <p:spPr bwMode="auto">
            <a:xfrm>
              <a:off x="1009" y="3108"/>
              <a:ext cx="34" cy="112"/>
            </a:xfrm>
            <a:custGeom>
              <a:avLst/>
              <a:gdLst>
                <a:gd name="T0" fmla="*/ 0 w 69"/>
                <a:gd name="T1" fmla="*/ 1 h 223"/>
                <a:gd name="T2" fmla="*/ 0 w 69"/>
                <a:gd name="T3" fmla="*/ 0 h 223"/>
                <a:gd name="T4" fmla="*/ 0 w 69"/>
                <a:gd name="T5" fmla="*/ 0 h 223"/>
                <a:gd name="T6" fmla="*/ 0 w 69"/>
                <a:gd name="T7" fmla="*/ 1 h 223"/>
                <a:gd name="T8" fmla="*/ 0 w 69"/>
                <a:gd name="T9" fmla="*/ 1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3"/>
                <a:gd name="T17" fmla="*/ 69 w 69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3">
                  <a:moveTo>
                    <a:pt x="14" y="22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9" y="223"/>
                  </a:lnTo>
                  <a:lnTo>
                    <a:pt x="14" y="223"/>
                  </a:lnTo>
                  <a:close/>
                </a:path>
              </a:pathLst>
            </a:custGeom>
            <a:solidFill>
              <a:srgbClr val="BF7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3" name="Freeform 205"/>
            <p:cNvSpPr>
              <a:spLocks/>
            </p:cNvSpPr>
            <p:nvPr/>
          </p:nvSpPr>
          <p:spPr bwMode="auto">
            <a:xfrm>
              <a:off x="904" y="3215"/>
              <a:ext cx="104" cy="38"/>
            </a:xfrm>
            <a:custGeom>
              <a:avLst/>
              <a:gdLst>
                <a:gd name="T0" fmla="*/ 1 w 207"/>
                <a:gd name="T1" fmla="*/ 0 h 76"/>
                <a:gd name="T2" fmla="*/ 1 w 207"/>
                <a:gd name="T3" fmla="*/ 0 h 76"/>
                <a:gd name="T4" fmla="*/ 1 w 207"/>
                <a:gd name="T5" fmla="*/ 1 h 76"/>
                <a:gd name="T6" fmla="*/ 1 w 207"/>
                <a:gd name="T7" fmla="*/ 1 h 76"/>
                <a:gd name="T8" fmla="*/ 1 w 207"/>
                <a:gd name="T9" fmla="*/ 1 h 76"/>
                <a:gd name="T10" fmla="*/ 1 w 207"/>
                <a:gd name="T11" fmla="*/ 1 h 76"/>
                <a:gd name="T12" fmla="*/ 0 w 207"/>
                <a:gd name="T13" fmla="*/ 1 h 76"/>
                <a:gd name="T14" fmla="*/ 1 w 207"/>
                <a:gd name="T15" fmla="*/ 1 h 76"/>
                <a:gd name="T16" fmla="*/ 1 w 207"/>
                <a:gd name="T17" fmla="*/ 1 h 76"/>
                <a:gd name="T18" fmla="*/ 1 w 207"/>
                <a:gd name="T19" fmla="*/ 1 h 76"/>
                <a:gd name="T20" fmla="*/ 1 w 207"/>
                <a:gd name="T21" fmla="*/ 1 h 76"/>
                <a:gd name="T22" fmla="*/ 1 w 207"/>
                <a:gd name="T23" fmla="*/ 1 h 76"/>
                <a:gd name="T24" fmla="*/ 1 w 207"/>
                <a:gd name="T25" fmla="*/ 1 h 76"/>
                <a:gd name="T26" fmla="*/ 1 w 207"/>
                <a:gd name="T27" fmla="*/ 1 h 76"/>
                <a:gd name="T28" fmla="*/ 1 w 207"/>
                <a:gd name="T29" fmla="*/ 0 h 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7"/>
                <a:gd name="T46" fmla="*/ 0 h 76"/>
                <a:gd name="T47" fmla="*/ 207 w 207"/>
                <a:gd name="T48" fmla="*/ 76 h 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7" h="76">
                  <a:moveTo>
                    <a:pt x="207" y="0"/>
                  </a:moveTo>
                  <a:lnTo>
                    <a:pt x="12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5" y="8"/>
                  </a:lnTo>
                  <a:lnTo>
                    <a:pt x="1" y="15"/>
                  </a:lnTo>
                  <a:lnTo>
                    <a:pt x="0" y="25"/>
                  </a:lnTo>
                  <a:lnTo>
                    <a:pt x="2" y="38"/>
                  </a:lnTo>
                  <a:lnTo>
                    <a:pt x="8" y="55"/>
                  </a:lnTo>
                  <a:lnTo>
                    <a:pt x="20" y="76"/>
                  </a:lnTo>
                  <a:lnTo>
                    <a:pt x="15" y="65"/>
                  </a:lnTo>
                  <a:lnTo>
                    <a:pt x="8" y="42"/>
                  </a:lnTo>
                  <a:lnTo>
                    <a:pt x="7" y="19"/>
                  </a:lnTo>
                  <a:lnTo>
                    <a:pt x="22" y="7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4" name="Freeform 206"/>
            <p:cNvSpPr>
              <a:spLocks/>
            </p:cNvSpPr>
            <p:nvPr/>
          </p:nvSpPr>
          <p:spPr bwMode="auto">
            <a:xfrm>
              <a:off x="1053" y="3213"/>
              <a:ext cx="103" cy="38"/>
            </a:xfrm>
            <a:custGeom>
              <a:avLst/>
              <a:gdLst>
                <a:gd name="T0" fmla="*/ 0 w 206"/>
                <a:gd name="T1" fmla="*/ 0 h 77"/>
                <a:gd name="T2" fmla="*/ 1 w 206"/>
                <a:gd name="T3" fmla="*/ 0 h 77"/>
                <a:gd name="T4" fmla="*/ 1 w 206"/>
                <a:gd name="T5" fmla="*/ 0 h 77"/>
                <a:gd name="T6" fmla="*/ 1 w 206"/>
                <a:gd name="T7" fmla="*/ 0 h 77"/>
                <a:gd name="T8" fmla="*/ 1 w 206"/>
                <a:gd name="T9" fmla="*/ 0 h 77"/>
                <a:gd name="T10" fmla="*/ 1 w 206"/>
                <a:gd name="T11" fmla="*/ 0 h 77"/>
                <a:gd name="T12" fmla="*/ 1 w 206"/>
                <a:gd name="T13" fmla="*/ 0 h 77"/>
                <a:gd name="T14" fmla="*/ 1 w 206"/>
                <a:gd name="T15" fmla="*/ 0 h 77"/>
                <a:gd name="T16" fmla="*/ 1 w 206"/>
                <a:gd name="T17" fmla="*/ 0 h 77"/>
                <a:gd name="T18" fmla="*/ 1 w 206"/>
                <a:gd name="T19" fmla="*/ 0 h 77"/>
                <a:gd name="T20" fmla="*/ 1 w 206"/>
                <a:gd name="T21" fmla="*/ 0 h 77"/>
                <a:gd name="T22" fmla="*/ 1 w 206"/>
                <a:gd name="T23" fmla="*/ 0 h 77"/>
                <a:gd name="T24" fmla="*/ 1 w 206"/>
                <a:gd name="T25" fmla="*/ 0 h 77"/>
                <a:gd name="T26" fmla="*/ 1 w 206"/>
                <a:gd name="T27" fmla="*/ 0 h 77"/>
                <a:gd name="T28" fmla="*/ 0 w 206"/>
                <a:gd name="T29" fmla="*/ 0 h 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77"/>
                <a:gd name="T47" fmla="*/ 206 w 206"/>
                <a:gd name="T48" fmla="*/ 77 h 7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77">
                  <a:moveTo>
                    <a:pt x="0" y="0"/>
                  </a:moveTo>
                  <a:lnTo>
                    <a:pt x="195" y="0"/>
                  </a:lnTo>
                  <a:lnTo>
                    <a:pt x="196" y="1"/>
                  </a:lnTo>
                  <a:lnTo>
                    <a:pt x="200" y="4"/>
                  </a:lnTo>
                  <a:lnTo>
                    <a:pt x="203" y="8"/>
                  </a:lnTo>
                  <a:lnTo>
                    <a:pt x="205" y="15"/>
                  </a:lnTo>
                  <a:lnTo>
                    <a:pt x="206" y="25"/>
                  </a:lnTo>
                  <a:lnTo>
                    <a:pt x="205" y="39"/>
                  </a:lnTo>
                  <a:lnTo>
                    <a:pt x="200" y="57"/>
                  </a:lnTo>
                  <a:lnTo>
                    <a:pt x="188" y="77"/>
                  </a:lnTo>
                  <a:lnTo>
                    <a:pt x="193" y="67"/>
                  </a:lnTo>
                  <a:lnTo>
                    <a:pt x="200" y="44"/>
                  </a:lnTo>
                  <a:lnTo>
                    <a:pt x="201" y="20"/>
                  </a:lnTo>
                  <a:lnTo>
                    <a:pt x="18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5" name="Freeform 207"/>
            <p:cNvSpPr>
              <a:spLocks/>
            </p:cNvSpPr>
            <p:nvPr/>
          </p:nvSpPr>
          <p:spPr bwMode="auto">
            <a:xfrm>
              <a:off x="1010" y="3169"/>
              <a:ext cx="17" cy="73"/>
            </a:xfrm>
            <a:custGeom>
              <a:avLst/>
              <a:gdLst>
                <a:gd name="T0" fmla="*/ 0 w 35"/>
                <a:gd name="T1" fmla="*/ 0 h 146"/>
                <a:gd name="T2" fmla="*/ 0 w 35"/>
                <a:gd name="T3" fmla="*/ 1 h 146"/>
                <a:gd name="T4" fmla="*/ 0 w 35"/>
                <a:gd name="T5" fmla="*/ 1 h 146"/>
                <a:gd name="T6" fmla="*/ 0 w 35"/>
                <a:gd name="T7" fmla="*/ 1 h 146"/>
                <a:gd name="T8" fmla="*/ 0 w 35"/>
                <a:gd name="T9" fmla="*/ 1 h 146"/>
                <a:gd name="T10" fmla="*/ 0 w 35"/>
                <a:gd name="T11" fmla="*/ 1 h 146"/>
                <a:gd name="T12" fmla="*/ 0 w 35"/>
                <a:gd name="T13" fmla="*/ 1 h 146"/>
                <a:gd name="T14" fmla="*/ 0 w 35"/>
                <a:gd name="T15" fmla="*/ 1 h 146"/>
                <a:gd name="T16" fmla="*/ 0 w 35"/>
                <a:gd name="T17" fmla="*/ 1 h 146"/>
                <a:gd name="T18" fmla="*/ 0 w 35"/>
                <a:gd name="T19" fmla="*/ 1 h 146"/>
                <a:gd name="T20" fmla="*/ 0 w 35"/>
                <a:gd name="T21" fmla="*/ 1 h 146"/>
                <a:gd name="T22" fmla="*/ 0 w 35"/>
                <a:gd name="T23" fmla="*/ 1 h 146"/>
                <a:gd name="T24" fmla="*/ 0 w 35"/>
                <a:gd name="T25" fmla="*/ 1 h 146"/>
                <a:gd name="T26" fmla="*/ 0 w 35"/>
                <a:gd name="T27" fmla="*/ 1 h 146"/>
                <a:gd name="T28" fmla="*/ 0 w 35"/>
                <a:gd name="T29" fmla="*/ 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146"/>
                <a:gd name="T47" fmla="*/ 35 w 35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146">
                  <a:moveTo>
                    <a:pt x="2" y="0"/>
                  </a:moveTo>
                  <a:lnTo>
                    <a:pt x="12" y="122"/>
                  </a:lnTo>
                  <a:lnTo>
                    <a:pt x="10" y="125"/>
                  </a:lnTo>
                  <a:lnTo>
                    <a:pt x="12" y="132"/>
                  </a:lnTo>
                  <a:lnTo>
                    <a:pt x="19" y="140"/>
                  </a:lnTo>
                  <a:lnTo>
                    <a:pt x="35" y="145"/>
                  </a:lnTo>
                  <a:lnTo>
                    <a:pt x="33" y="146"/>
                  </a:lnTo>
                  <a:lnTo>
                    <a:pt x="29" y="146"/>
                  </a:lnTo>
                  <a:lnTo>
                    <a:pt x="23" y="146"/>
                  </a:lnTo>
                  <a:lnTo>
                    <a:pt x="16" y="144"/>
                  </a:lnTo>
                  <a:lnTo>
                    <a:pt x="10" y="138"/>
                  </a:lnTo>
                  <a:lnTo>
                    <a:pt x="5" y="126"/>
                  </a:lnTo>
                  <a:lnTo>
                    <a:pt x="1" y="108"/>
                  </a:lnTo>
                  <a:lnTo>
                    <a:pt x="0" y="8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6" name="Freeform 208"/>
            <p:cNvSpPr>
              <a:spLocks/>
            </p:cNvSpPr>
            <p:nvPr/>
          </p:nvSpPr>
          <p:spPr bwMode="auto">
            <a:xfrm>
              <a:off x="1025" y="3103"/>
              <a:ext cx="24" cy="128"/>
            </a:xfrm>
            <a:custGeom>
              <a:avLst/>
              <a:gdLst>
                <a:gd name="T0" fmla="*/ 0 w 48"/>
                <a:gd name="T1" fmla="*/ 1 h 256"/>
                <a:gd name="T2" fmla="*/ 1 w 48"/>
                <a:gd name="T3" fmla="*/ 1 h 256"/>
                <a:gd name="T4" fmla="*/ 1 w 48"/>
                <a:gd name="T5" fmla="*/ 1 h 256"/>
                <a:gd name="T6" fmla="*/ 1 w 48"/>
                <a:gd name="T7" fmla="*/ 0 h 256"/>
                <a:gd name="T8" fmla="*/ 0 w 48"/>
                <a:gd name="T9" fmla="*/ 1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56"/>
                <a:gd name="T17" fmla="*/ 48 w 48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56">
                  <a:moveTo>
                    <a:pt x="0" y="6"/>
                  </a:moveTo>
                  <a:lnTo>
                    <a:pt x="30" y="11"/>
                  </a:lnTo>
                  <a:lnTo>
                    <a:pt x="37" y="256"/>
                  </a:lnTo>
                  <a:lnTo>
                    <a:pt x="4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7" name="Freeform 209"/>
            <p:cNvSpPr>
              <a:spLocks/>
            </p:cNvSpPr>
            <p:nvPr/>
          </p:nvSpPr>
          <p:spPr bwMode="auto">
            <a:xfrm>
              <a:off x="1005" y="3102"/>
              <a:ext cx="25" cy="47"/>
            </a:xfrm>
            <a:custGeom>
              <a:avLst/>
              <a:gdLst>
                <a:gd name="T0" fmla="*/ 0 w 50"/>
                <a:gd name="T1" fmla="*/ 0 h 93"/>
                <a:gd name="T2" fmla="*/ 1 w 50"/>
                <a:gd name="T3" fmla="*/ 1 h 93"/>
                <a:gd name="T4" fmla="*/ 1 w 50"/>
                <a:gd name="T5" fmla="*/ 1 h 93"/>
                <a:gd name="T6" fmla="*/ 1 w 50"/>
                <a:gd name="T7" fmla="*/ 1 h 93"/>
                <a:gd name="T8" fmla="*/ 0 w 50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93"/>
                <a:gd name="T17" fmla="*/ 50 w 50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93">
                  <a:moveTo>
                    <a:pt x="0" y="0"/>
                  </a:moveTo>
                  <a:lnTo>
                    <a:pt x="9" y="93"/>
                  </a:lnTo>
                  <a:lnTo>
                    <a:pt x="10" y="14"/>
                  </a:lnTo>
                  <a:lnTo>
                    <a:pt x="5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8" name="Freeform 210"/>
            <p:cNvSpPr>
              <a:spLocks/>
            </p:cNvSpPr>
            <p:nvPr/>
          </p:nvSpPr>
          <p:spPr bwMode="auto">
            <a:xfrm>
              <a:off x="924" y="3252"/>
              <a:ext cx="216" cy="6"/>
            </a:xfrm>
            <a:custGeom>
              <a:avLst/>
              <a:gdLst>
                <a:gd name="T0" fmla="*/ 0 w 431"/>
                <a:gd name="T1" fmla="*/ 1 h 11"/>
                <a:gd name="T2" fmla="*/ 2 w 431"/>
                <a:gd name="T3" fmla="*/ 1 h 11"/>
                <a:gd name="T4" fmla="*/ 2 w 431"/>
                <a:gd name="T5" fmla="*/ 1 h 11"/>
                <a:gd name="T6" fmla="*/ 2 w 431"/>
                <a:gd name="T7" fmla="*/ 1 h 11"/>
                <a:gd name="T8" fmla="*/ 2 w 431"/>
                <a:gd name="T9" fmla="*/ 1 h 11"/>
                <a:gd name="T10" fmla="*/ 2 w 431"/>
                <a:gd name="T11" fmla="*/ 0 h 11"/>
                <a:gd name="T12" fmla="*/ 2 w 431"/>
                <a:gd name="T13" fmla="*/ 0 h 11"/>
                <a:gd name="T14" fmla="*/ 2 w 431"/>
                <a:gd name="T15" fmla="*/ 0 h 11"/>
                <a:gd name="T16" fmla="*/ 2 w 431"/>
                <a:gd name="T17" fmla="*/ 0 h 11"/>
                <a:gd name="T18" fmla="*/ 1 w 431"/>
                <a:gd name="T19" fmla="*/ 0 h 11"/>
                <a:gd name="T20" fmla="*/ 1 w 431"/>
                <a:gd name="T21" fmla="*/ 0 h 11"/>
                <a:gd name="T22" fmla="*/ 1 w 431"/>
                <a:gd name="T23" fmla="*/ 1 h 11"/>
                <a:gd name="T24" fmla="*/ 1 w 431"/>
                <a:gd name="T25" fmla="*/ 1 h 11"/>
                <a:gd name="T26" fmla="*/ 1 w 431"/>
                <a:gd name="T27" fmla="*/ 1 h 11"/>
                <a:gd name="T28" fmla="*/ 1 w 431"/>
                <a:gd name="T29" fmla="*/ 1 h 11"/>
                <a:gd name="T30" fmla="*/ 1 w 431"/>
                <a:gd name="T31" fmla="*/ 1 h 11"/>
                <a:gd name="T32" fmla="*/ 1 w 431"/>
                <a:gd name="T33" fmla="*/ 1 h 11"/>
                <a:gd name="T34" fmla="*/ 0 w 431"/>
                <a:gd name="T35" fmla="*/ 1 h 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1"/>
                <a:gd name="T55" fmla="*/ 0 h 11"/>
                <a:gd name="T56" fmla="*/ 431 w 431"/>
                <a:gd name="T57" fmla="*/ 11 h 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1" h="11">
                  <a:moveTo>
                    <a:pt x="0" y="11"/>
                  </a:moveTo>
                  <a:lnTo>
                    <a:pt x="431" y="1"/>
                  </a:lnTo>
                  <a:lnTo>
                    <a:pt x="427" y="1"/>
                  </a:lnTo>
                  <a:lnTo>
                    <a:pt x="413" y="1"/>
                  </a:lnTo>
                  <a:lnTo>
                    <a:pt x="392" y="1"/>
                  </a:lnTo>
                  <a:lnTo>
                    <a:pt x="366" y="0"/>
                  </a:lnTo>
                  <a:lnTo>
                    <a:pt x="333" y="0"/>
                  </a:lnTo>
                  <a:lnTo>
                    <a:pt x="298" y="0"/>
                  </a:lnTo>
                  <a:lnTo>
                    <a:pt x="260" y="0"/>
                  </a:lnTo>
                  <a:lnTo>
                    <a:pt x="219" y="0"/>
                  </a:lnTo>
                  <a:lnTo>
                    <a:pt x="180" y="0"/>
                  </a:lnTo>
                  <a:lnTo>
                    <a:pt x="141" y="1"/>
                  </a:lnTo>
                  <a:lnTo>
                    <a:pt x="104" y="1"/>
                  </a:lnTo>
                  <a:lnTo>
                    <a:pt x="72" y="2"/>
                  </a:lnTo>
                  <a:lnTo>
                    <a:pt x="43" y="4"/>
                  </a:lnTo>
                  <a:lnTo>
                    <a:pt x="21" y="5"/>
                  </a:lnTo>
                  <a:lnTo>
                    <a:pt x="6" y="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59" name="Freeform 211"/>
            <p:cNvSpPr>
              <a:spLocks/>
            </p:cNvSpPr>
            <p:nvPr/>
          </p:nvSpPr>
          <p:spPr bwMode="auto">
            <a:xfrm>
              <a:off x="917" y="3263"/>
              <a:ext cx="16" cy="66"/>
            </a:xfrm>
            <a:custGeom>
              <a:avLst/>
              <a:gdLst>
                <a:gd name="T0" fmla="*/ 0 w 32"/>
                <a:gd name="T1" fmla="*/ 0 h 132"/>
                <a:gd name="T2" fmla="*/ 1 w 32"/>
                <a:gd name="T3" fmla="*/ 1 h 132"/>
                <a:gd name="T4" fmla="*/ 1 w 32"/>
                <a:gd name="T5" fmla="*/ 1 h 132"/>
                <a:gd name="T6" fmla="*/ 1 w 32"/>
                <a:gd name="T7" fmla="*/ 1 h 132"/>
                <a:gd name="T8" fmla="*/ 1 w 32"/>
                <a:gd name="T9" fmla="*/ 1 h 132"/>
                <a:gd name="T10" fmla="*/ 1 w 32"/>
                <a:gd name="T11" fmla="*/ 1 h 132"/>
                <a:gd name="T12" fmla="*/ 1 w 32"/>
                <a:gd name="T13" fmla="*/ 1 h 132"/>
                <a:gd name="T14" fmla="*/ 1 w 32"/>
                <a:gd name="T15" fmla="*/ 1 h 132"/>
                <a:gd name="T16" fmla="*/ 1 w 32"/>
                <a:gd name="T17" fmla="*/ 1 h 132"/>
                <a:gd name="T18" fmla="*/ 1 w 32"/>
                <a:gd name="T19" fmla="*/ 1 h 132"/>
                <a:gd name="T20" fmla="*/ 1 w 32"/>
                <a:gd name="T21" fmla="*/ 1 h 132"/>
                <a:gd name="T22" fmla="*/ 1 w 32"/>
                <a:gd name="T23" fmla="*/ 1 h 132"/>
                <a:gd name="T24" fmla="*/ 0 w 32"/>
                <a:gd name="T25" fmla="*/ 0 h 1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132"/>
                <a:gd name="T41" fmla="*/ 32 w 32"/>
                <a:gd name="T42" fmla="*/ 132 h 1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132">
                  <a:moveTo>
                    <a:pt x="0" y="0"/>
                  </a:moveTo>
                  <a:lnTo>
                    <a:pt x="2" y="5"/>
                  </a:lnTo>
                  <a:lnTo>
                    <a:pt x="8" y="15"/>
                  </a:lnTo>
                  <a:lnTo>
                    <a:pt x="16" y="33"/>
                  </a:lnTo>
                  <a:lnTo>
                    <a:pt x="23" y="52"/>
                  </a:lnTo>
                  <a:lnTo>
                    <a:pt x="28" y="74"/>
                  </a:lnTo>
                  <a:lnTo>
                    <a:pt x="32" y="96"/>
                  </a:lnTo>
                  <a:lnTo>
                    <a:pt x="30" y="116"/>
                  </a:lnTo>
                  <a:lnTo>
                    <a:pt x="20" y="132"/>
                  </a:lnTo>
                  <a:lnTo>
                    <a:pt x="20" y="119"/>
                  </a:lnTo>
                  <a:lnTo>
                    <a:pt x="19" y="86"/>
                  </a:lnTo>
                  <a:lnTo>
                    <a:pt x="14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0" name="Freeform 212"/>
            <p:cNvSpPr>
              <a:spLocks/>
            </p:cNvSpPr>
            <p:nvPr/>
          </p:nvSpPr>
          <p:spPr bwMode="auto">
            <a:xfrm>
              <a:off x="1136" y="3260"/>
              <a:ext cx="11" cy="70"/>
            </a:xfrm>
            <a:custGeom>
              <a:avLst/>
              <a:gdLst>
                <a:gd name="T0" fmla="*/ 1 w 22"/>
                <a:gd name="T1" fmla="*/ 0 h 140"/>
                <a:gd name="T2" fmla="*/ 1 w 22"/>
                <a:gd name="T3" fmla="*/ 1 h 140"/>
                <a:gd name="T4" fmla="*/ 1 w 22"/>
                <a:gd name="T5" fmla="*/ 1 h 140"/>
                <a:gd name="T6" fmla="*/ 1 w 22"/>
                <a:gd name="T7" fmla="*/ 1 h 140"/>
                <a:gd name="T8" fmla="*/ 1 w 22"/>
                <a:gd name="T9" fmla="*/ 1 h 140"/>
                <a:gd name="T10" fmla="*/ 0 w 22"/>
                <a:gd name="T11" fmla="*/ 1 h 140"/>
                <a:gd name="T12" fmla="*/ 0 w 22"/>
                <a:gd name="T13" fmla="*/ 1 h 140"/>
                <a:gd name="T14" fmla="*/ 1 w 22"/>
                <a:gd name="T15" fmla="*/ 1 h 140"/>
                <a:gd name="T16" fmla="*/ 1 w 22"/>
                <a:gd name="T17" fmla="*/ 1 h 140"/>
                <a:gd name="T18" fmla="*/ 1 w 22"/>
                <a:gd name="T19" fmla="*/ 1 h 140"/>
                <a:gd name="T20" fmla="*/ 1 w 22"/>
                <a:gd name="T21" fmla="*/ 1 h 140"/>
                <a:gd name="T22" fmla="*/ 1 w 22"/>
                <a:gd name="T23" fmla="*/ 1 h 140"/>
                <a:gd name="T24" fmla="*/ 1 w 22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40"/>
                <a:gd name="T41" fmla="*/ 22 w 2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40">
                  <a:moveTo>
                    <a:pt x="22" y="0"/>
                  </a:moveTo>
                  <a:lnTo>
                    <a:pt x="20" y="4"/>
                  </a:lnTo>
                  <a:lnTo>
                    <a:pt x="16" y="18"/>
                  </a:lnTo>
                  <a:lnTo>
                    <a:pt x="11" y="36"/>
                  </a:lnTo>
                  <a:lnTo>
                    <a:pt x="5" y="59"/>
                  </a:lnTo>
                  <a:lnTo>
                    <a:pt x="0" y="83"/>
                  </a:lnTo>
                  <a:lnTo>
                    <a:pt x="0" y="106"/>
                  </a:lnTo>
                  <a:lnTo>
                    <a:pt x="4" y="126"/>
                  </a:lnTo>
                  <a:lnTo>
                    <a:pt x="13" y="140"/>
                  </a:lnTo>
                  <a:lnTo>
                    <a:pt x="12" y="125"/>
                  </a:lnTo>
                  <a:lnTo>
                    <a:pt x="12" y="87"/>
                  </a:lnTo>
                  <a:lnTo>
                    <a:pt x="14" y="4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1" name="Freeform 213"/>
            <p:cNvSpPr>
              <a:spLocks/>
            </p:cNvSpPr>
            <p:nvPr/>
          </p:nvSpPr>
          <p:spPr bwMode="auto">
            <a:xfrm>
              <a:off x="928" y="3329"/>
              <a:ext cx="206" cy="11"/>
            </a:xfrm>
            <a:custGeom>
              <a:avLst/>
              <a:gdLst>
                <a:gd name="T0" fmla="*/ 0 w 414"/>
                <a:gd name="T1" fmla="*/ 0 h 22"/>
                <a:gd name="T2" fmla="*/ 1 w 414"/>
                <a:gd name="T3" fmla="*/ 1 h 22"/>
                <a:gd name="T4" fmla="*/ 1 w 414"/>
                <a:gd name="T5" fmla="*/ 1 h 22"/>
                <a:gd name="T6" fmla="*/ 1 w 414"/>
                <a:gd name="T7" fmla="*/ 1 h 22"/>
                <a:gd name="T8" fmla="*/ 1 w 414"/>
                <a:gd name="T9" fmla="*/ 1 h 22"/>
                <a:gd name="T10" fmla="*/ 1 w 414"/>
                <a:gd name="T11" fmla="*/ 1 h 22"/>
                <a:gd name="T12" fmla="*/ 1 w 414"/>
                <a:gd name="T13" fmla="*/ 1 h 22"/>
                <a:gd name="T14" fmla="*/ 1 w 414"/>
                <a:gd name="T15" fmla="*/ 1 h 22"/>
                <a:gd name="T16" fmla="*/ 1 w 414"/>
                <a:gd name="T17" fmla="*/ 1 h 22"/>
                <a:gd name="T18" fmla="*/ 1 w 414"/>
                <a:gd name="T19" fmla="*/ 1 h 22"/>
                <a:gd name="T20" fmla="*/ 0 w 414"/>
                <a:gd name="T21" fmla="*/ 1 h 22"/>
                <a:gd name="T22" fmla="*/ 0 w 414"/>
                <a:gd name="T23" fmla="*/ 1 h 22"/>
                <a:gd name="T24" fmla="*/ 0 w 414"/>
                <a:gd name="T25" fmla="*/ 1 h 22"/>
                <a:gd name="T26" fmla="*/ 0 w 414"/>
                <a:gd name="T27" fmla="*/ 1 h 22"/>
                <a:gd name="T28" fmla="*/ 0 w 414"/>
                <a:gd name="T29" fmla="*/ 1 h 22"/>
                <a:gd name="T30" fmla="*/ 0 w 414"/>
                <a:gd name="T31" fmla="*/ 1 h 22"/>
                <a:gd name="T32" fmla="*/ 0 w 414"/>
                <a:gd name="T33" fmla="*/ 1 h 22"/>
                <a:gd name="T34" fmla="*/ 0 w 414"/>
                <a:gd name="T35" fmla="*/ 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4"/>
                <a:gd name="T55" fmla="*/ 0 h 22"/>
                <a:gd name="T56" fmla="*/ 414 w 414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4" h="22">
                  <a:moveTo>
                    <a:pt x="0" y="0"/>
                  </a:moveTo>
                  <a:lnTo>
                    <a:pt x="414" y="2"/>
                  </a:lnTo>
                  <a:lnTo>
                    <a:pt x="412" y="2"/>
                  </a:lnTo>
                  <a:lnTo>
                    <a:pt x="405" y="4"/>
                  </a:lnTo>
                  <a:lnTo>
                    <a:pt x="393" y="6"/>
                  </a:lnTo>
                  <a:lnTo>
                    <a:pt x="377" y="8"/>
                  </a:lnTo>
                  <a:lnTo>
                    <a:pt x="359" y="11"/>
                  </a:lnTo>
                  <a:lnTo>
                    <a:pt x="336" y="14"/>
                  </a:lnTo>
                  <a:lnTo>
                    <a:pt x="310" y="16"/>
                  </a:lnTo>
                  <a:lnTo>
                    <a:pt x="281" y="18"/>
                  </a:lnTo>
                  <a:lnTo>
                    <a:pt x="251" y="21"/>
                  </a:lnTo>
                  <a:lnTo>
                    <a:pt x="219" y="22"/>
                  </a:lnTo>
                  <a:lnTo>
                    <a:pt x="185" y="22"/>
                  </a:lnTo>
                  <a:lnTo>
                    <a:pt x="149" y="21"/>
                  </a:lnTo>
                  <a:lnTo>
                    <a:pt x="112" y="17"/>
                  </a:lnTo>
                  <a:lnTo>
                    <a:pt x="75" y="14"/>
                  </a:lnTo>
                  <a:lnTo>
                    <a:pt x="3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2" name="Freeform 214"/>
            <p:cNvSpPr>
              <a:spLocks/>
            </p:cNvSpPr>
            <p:nvPr/>
          </p:nvSpPr>
          <p:spPr bwMode="auto">
            <a:xfrm>
              <a:off x="932" y="3274"/>
              <a:ext cx="31" cy="7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1 h 13"/>
                <a:gd name="T4" fmla="*/ 1 w 62"/>
                <a:gd name="T5" fmla="*/ 1 h 13"/>
                <a:gd name="T6" fmla="*/ 1 w 62"/>
                <a:gd name="T7" fmla="*/ 1 h 13"/>
                <a:gd name="T8" fmla="*/ 1 w 62"/>
                <a:gd name="T9" fmla="*/ 1 h 13"/>
                <a:gd name="T10" fmla="*/ 1 w 62"/>
                <a:gd name="T11" fmla="*/ 1 h 13"/>
                <a:gd name="T12" fmla="*/ 1 w 62"/>
                <a:gd name="T13" fmla="*/ 1 h 13"/>
                <a:gd name="T14" fmla="*/ 1 w 62"/>
                <a:gd name="T15" fmla="*/ 1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1 h 13"/>
                <a:gd name="T22" fmla="*/ 1 w 62"/>
                <a:gd name="T23" fmla="*/ 1 h 13"/>
                <a:gd name="T24" fmla="*/ 1 w 62"/>
                <a:gd name="T25" fmla="*/ 1 h 13"/>
                <a:gd name="T26" fmla="*/ 1 w 62"/>
                <a:gd name="T27" fmla="*/ 1 h 13"/>
                <a:gd name="T28" fmla="*/ 1 w 62"/>
                <a:gd name="T29" fmla="*/ 1 h 13"/>
                <a:gd name="T30" fmla="*/ 1 w 62"/>
                <a:gd name="T31" fmla="*/ 1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2"/>
                  </a:lnTo>
                  <a:lnTo>
                    <a:pt x="4" y="5"/>
                  </a:lnTo>
                  <a:lnTo>
                    <a:pt x="9" y="8"/>
                  </a:lnTo>
                  <a:lnTo>
                    <a:pt x="16" y="11"/>
                  </a:lnTo>
                  <a:lnTo>
                    <a:pt x="25" y="13"/>
                  </a:lnTo>
                  <a:lnTo>
                    <a:pt x="35" y="13"/>
                  </a:lnTo>
                  <a:lnTo>
                    <a:pt x="48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2"/>
                  </a:lnTo>
                  <a:lnTo>
                    <a:pt x="47" y="3"/>
                  </a:lnTo>
                  <a:lnTo>
                    <a:pt x="36" y="4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3" name="Freeform 215"/>
            <p:cNvSpPr>
              <a:spLocks/>
            </p:cNvSpPr>
            <p:nvPr/>
          </p:nvSpPr>
          <p:spPr bwMode="auto">
            <a:xfrm>
              <a:off x="975" y="3274"/>
              <a:ext cx="31" cy="7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1 h 13"/>
                <a:gd name="T4" fmla="*/ 1 w 62"/>
                <a:gd name="T5" fmla="*/ 1 h 13"/>
                <a:gd name="T6" fmla="*/ 1 w 62"/>
                <a:gd name="T7" fmla="*/ 1 h 13"/>
                <a:gd name="T8" fmla="*/ 1 w 62"/>
                <a:gd name="T9" fmla="*/ 1 h 13"/>
                <a:gd name="T10" fmla="*/ 1 w 62"/>
                <a:gd name="T11" fmla="*/ 1 h 13"/>
                <a:gd name="T12" fmla="*/ 1 w 62"/>
                <a:gd name="T13" fmla="*/ 1 h 13"/>
                <a:gd name="T14" fmla="*/ 1 w 62"/>
                <a:gd name="T15" fmla="*/ 1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1 h 13"/>
                <a:gd name="T22" fmla="*/ 1 w 62"/>
                <a:gd name="T23" fmla="*/ 1 h 13"/>
                <a:gd name="T24" fmla="*/ 1 w 62"/>
                <a:gd name="T25" fmla="*/ 1 h 13"/>
                <a:gd name="T26" fmla="*/ 1 w 62"/>
                <a:gd name="T27" fmla="*/ 1 h 13"/>
                <a:gd name="T28" fmla="*/ 1 w 62"/>
                <a:gd name="T29" fmla="*/ 1 h 13"/>
                <a:gd name="T30" fmla="*/ 1 w 62"/>
                <a:gd name="T31" fmla="*/ 1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9" y="7"/>
                  </a:lnTo>
                  <a:lnTo>
                    <a:pt x="16" y="11"/>
                  </a:lnTo>
                  <a:lnTo>
                    <a:pt x="25" y="13"/>
                  </a:lnTo>
                  <a:lnTo>
                    <a:pt x="36" y="12"/>
                  </a:lnTo>
                  <a:lnTo>
                    <a:pt x="48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2"/>
                  </a:lnTo>
                  <a:lnTo>
                    <a:pt x="47" y="3"/>
                  </a:lnTo>
                  <a:lnTo>
                    <a:pt x="37" y="4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4" name="Freeform 216"/>
            <p:cNvSpPr>
              <a:spLocks/>
            </p:cNvSpPr>
            <p:nvPr/>
          </p:nvSpPr>
          <p:spPr bwMode="auto">
            <a:xfrm>
              <a:off x="1020" y="3274"/>
              <a:ext cx="32" cy="7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1 h 13"/>
                <a:gd name="T4" fmla="*/ 1 w 62"/>
                <a:gd name="T5" fmla="*/ 1 h 13"/>
                <a:gd name="T6" fmla="*/ 1 w 62"/>
                <a:gd name="T7" fmla="*/ 1 h 13"/>
                <a:gd name="T8" fmla="*/ 1 w 62"/>
                <a:gd name="T9" fmla="*/ 1 h 13"/>
                <a:gd name="T10" fmla="*/ 1 w 62"/>
                <a:gd name="T11" fmla="*/ 1 h 13"/>
                <a:gd name="T12" fmla="*/ 1 w 62"/>
                <a:gd name="T13" fmla="*/ 1 h 13"/>
                <a:gd name="T14" fmla="*/ 1 w 62"/>
                <a:gd name="T15" fmla="*/ 1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1 h 13"/>
                <a:gd name="T22" fmla="*/ 1 w 62"/>
                <a:gd name="T23" fmla="*/ 1 h 13"/>
                <a:gd name="T24" fmla="*/ 1 w 62"/>
                <a:gd name="T25" fmla="*/ 1 h 13"/>
                <a:gd name="T26" fmla="*/ 1 w 62"/>
                <a:gd name="T27" fmla="*/ 1 h 13"/>
                <a:gd name="T28" fmla="*/ 1 w 62"/>
                <a:gd name="T29" fmla="*/ 1 h 13"/>
                <a:gd name="T30" fmla="*/ 1 w 62"/>
                <a:gd name="T31" fmla="*/ 1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2"/>
                  </a:lnTo>
                  <a:lnTo>
                    <a:pt x="4" y="5"/>
                  </a:lnTo>
                  <a:lnTo>
                    <a:pt x="9" y="8"/>
                  </a:lnTo>
                  <a:lnTo>
                    <a:pt x="16" y="11"/>
                  </a:lnTo>
                  <a:lnTo>
                    <a:pt x="25" y="13"/>
                  </a:lnTo>
                  <a:lnTo>
                    <a:pt x="36" y="13"/>
                  </a:lnTo>
                  <a:lnTo>
                    <a:pt x="48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2"/>
                  </a:lnTo>
                  <a:lnTo>
                    <a:pt x="47" y="3"/>
                  </a:lnTo>
                  <a:lnTo>
                    <a:pt x="37" y="4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5" name="Freeform 217"/>
            <p:cNvSpPr>
              <a:spLocks/>
            </p:cNvSpPr>
            <p:nvPr/>
          </p:nvSpPr>
          <p:spPr bwMode="auto">
            <a:xfrm>
              <a:off x="1068" y="3275"/>
              <a:ext cx="32" cy="6"/>
            </a:xfrm>
            <a:custGeom>
              <a:avLst/>
              <a:gdLst>
                <a:gd name="T0" fmla="*/ 0 w 64"/>
                <a:gd name="T1" fmla="*/ 0 h 12"/>
                <a:gd name="T2" fmla="*/ 1 w 64"/>
                <a:gd name="T3" fmla="*/ 1 h 12"/>
                <a:gd name="T4" fmla="*/ 1 w 64"/>
                <a:gd name="T5" fmla="*/ 1 h 12"/>
                <a:gd name="T6" fmla="*/ 1 w 64"/>
                <a:gd name="T7" fmla="*/ 1 h 12"/>
                <a:gd name="T8" fmla="*/ 1 w 64"/>
                <a:gd name="T9" fmla="*/ 1 h 12"/>
                <a:gd name="T10" fmla="*/ 1 w 64"/>
                <a:gd name="T11" fmla="*/ 1 h 12"/>
                <a:gd name="T12" fmla="*/ 1 w 64"/>
                <a:gd name="T13" fmla="*/ 1 h 12"/>
                <a:gd name="T14" fmla="*/ 1 w 64"/>
                <a:gd name="T15" fmla="*/ 1 h 12"/>
                <a:gd name="T16" fmla="*/ 1 w 64"/>
                <a:gd name="T17" fmla="*/ 0 h 12"/>
                <a:gd name="T18" fmla="*/ 1 w 64"/>
                <a:gd name="T19" fmla="*/ 0 h 12"/>
                <a:gd name="T20" fmla="*/ 1 w 64"/>
                <a:gd name="T21" fmla="*/ 1 h 12"/>
                <a:gd name="T22" fmla="*/ 1 w 64"/>
                <a:gd name="T23" fmla="*/ 1 h 12"/>
                <a:gd name="T24" fmla="*/ 1 w 64"/>
                <a:gd name="T25" fmla="*/ 1 h 12"/>
                <a:gd name="T26" fmla="*/ 1 w 64"/>
                <a:gd name="T27" fmla="*/ 1 h 12"/>
                <a:gd name="T28" fmla="*/ 1 w 64"/>
                <a:gd name="T29" fmla="*/ 1 h 12"/>
                <a:gd name="T30" fmla="*/ 1 w 64"/>
                <a:gd name="T31" fmla="*/ 1 h 12"/>
                <a:gd name="T32" fmla="*/ 0 w 6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12"/>
                <a:gd name="T53" fmla="*/ 64 w 6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12">
                  <a:moveTo>
                    <a:pt x="0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10" y="6"/>
                  </a:lnTo>
                  <a:lnTo>
                    <a:pt x="17" y="10"/>
                  </a:lnTo>
                  <a:lnTo>
                    <a:pt x="26" y="12"/>
                  </a:lnTo>
                  <a:lnTo>
                    <a:pt x="37" y="11"/>
                  </a:lnTo>
                  <a:lnTo>
                    <a:pt x="50" y="8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48" y="2"/>
                  </a:lnTo>
                  <a:lnTo>
                    <a:pt x="38" y="3"/>
                  </a:lnTo>
                  <a:lnTo>
                    <a:pt x="28" y="3"/>
                  </a:lnTo>
                  <a:lnTo>
                    <a:pt x="18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6" name="Freeform 218"/>
            <p:cNvSpPr>
              <a:spLocks/>
            </p:cNvSpPr>
            <p:nvPr/>
          </p:nvSpPr>
          <p:spPr bwMode="auto">
            <a:xfrm>
              <a:off x="1113" y="3273"/>
              <a:ext cx="31" cy="6"/>
            </a:xfrm>
            <a:custGeom>
              <a:avLst/>
              <a:gdLst>
                <a:gd name="T0" fmla="*/ 0 w 63"/>
                <a:gd name="T1" fmla="*/ 0 h 13"/>
                <a:gd name="T2" fmla="*/ 0 w 63"/>
                <a:gd name="T3" fmla="*/ 0 h 13"/>
                <a:gd name="T4" fmla="*/ 0 w 63"/>
                <a:gd name="T5" fmla="*/ 0 h 13"/>
                <a:gd name="T6" fmla="*/ 0 w 63"/>
                <a:gd name="T7" fmla="*/ 0 h 13"/>
                <a:gd name="T8" fmla="*/ 0 w 63"/>
                <a:gd name="T9" fmla="*/ 0 h 13"/>
                <a:gd name="T10" fmla="*/ 0 w 63"/>
                <a:gd name="T11" fmla="*/ 0 h 13"/>
                <a:gd name="T12" fmla="*/ 0 w 63"/>
                <a:gd name="T13" fmla="*/ 0 h 13"/>
                <a:gd name="T14" fmla="*/ 0 w 63"/>
                <a:gd name="T15" fmla="*/ 0 h 13"/>
                <a:gd name="T16" fmla="*/ 0 w 63"/>
                <a:gd name="T17" fmla="*/ 0 h 13"/>
                <a:gd name="T18" fmla="*/ 0 w 63"/>
                <a:gd name="T19" fmla="*/ 0 h 13"/>
                <a:gd name="T20" fmla="*/ 0 w 63"/>
                <a:gd name="T21" fmla="*/ 0 h 13"/>
                <a:gd name="T22" fmla="*/ 0 w 63"/>
                <a:gd name="T23" fmla="*/ 0 h 13"/>
                <a:gd name="T24" fmla="*/ 0 w 63"/>
                <a:gd name="T25" fmla="*/ 0 h 13"/>
                <a:gd name="T26" fmla="*/ 0 w 63"/>
                <a:gd name="T27" fmla="*/ 0 h 13"/>
                <a:gd name="T28" fmla="*/ 0 w 63"/>
                <a:gd name="T29" fmla="*/ 0 h 13"/>
                <a:gd name="T30" fmla="*/ 0 w 63"/>
                <a:gd name="T31" fmla="*/ 0 h 13"/>
                <a:gd name="T32" fmla="*/ 0 w 6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3"/>
                <a:gd name="T53" fmla="*/ 63 w 6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3">
                  <a:moveTo>
                    <a:pt x="0" y="0"/>
                  </a:moveTo>
                  <a:lnTo>
                    <a:pt x="1" y="1"/>
                  </a:lnTo>
                  <a:lnTo>
                    <a:pt x="5" y="5"/>
                  </a:lnTo>
                  <a:lnTo>
                    <a:pt x="9" y="8"/>
                  </a:lnTo>
                  <a:lnTo>
                    <a:pt x="17" y="10"/>
                  </a:lnTo>
                  <a:lnTo>
                    <a:pt x="27" y="13"/>
                  </a:lnTo>
                  <a:lnTo>
                    <a:pt x="37" y="13"/>
                  </a:lnTo>
                  <a:lnTo>
                    <a:pt x="50" y="8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7" y="2"/>
                  </a:lnTo>
                  <a:lnTo>
                    <a:pt x="38" y="4"/>
                  </a:lnTo>
                  <a:lnTo>
                    <a:pt x="28" y="4"/>
                  </a:lnTo>
                  <a:lnTo>
                    <a:pt x="17" y="4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7" name="Freeform 219"/>
            <p:cNvSpPr>
              <a:spLocks/>
            </p:cNvSpPr>
            <p:nvPr/>
          </p:nvSpPr>
          <p:spPr bwMode="auto">
            <a:xfrm>
              <a:off x="1089" y="3262"/>
              <a:ext cx="31" cy="6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0 h 13"/>
                <a:gd name="T4" fmla="*/ 1 w 62"/>
                <a:gd name="T5" fmla="*/ 0 h 13"/>
                <a:gd name="T6" fmla="*/ 1 w 62"/>
                <a:gd name="T7" fmla="*/ 0 h 13"/>
                <a:gd name="T8" fmla="*/ 1 w 62"/>
                <a:gd name="T9" fmla="*/ 0 h 13"/>
                <a:gd name="T10" fmla="*/ 1 w 62"/>
                <a:gd name="T11" fmla="*/ 0 h 13"/>
                <a:gd name="T12" fmla="*/ 1 w 62"/>
                <a:gd name="T13" fmla="*/ 0 h 13"/>
                <a:gd name="T14" fmla="*/ 1 w 62"/>
                <a:gd name="T15" fmla="*/ 0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0 h 13"/>
                <a:gd name="T22" fmla="*/ 1 w 62"/>
                <a:gd name="T23" fmla="*/ 0 h 13"/>
                <a:gd name="T24" fmla="*/ 1 w 62"/>
                <a:gd name="T25" fmla="*/ 0 h 13"/>
                <a:gd name="T26" fmla="*/ 1 w 62"/>
                <a:gd name="T27" fmla="*/ 0 h 13"/>
                <a:gd name="T28" fmla="*/ 1 w 62"/>
                <a:gd name="T29" fmla="*/ 0 h 13"/>
                <a:gd name="T30" fmla="*/ 1 w 62"/>
                <a:gd name="T31" fmla="*/ 0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1"/>
                  </a:lnTo>
                  <a:lnTo>
                    <a:pt x="4" y="5"/>
                  </a:lnTo>
                  <a:lnTo>
                    <a:pt x="9" y="8"/>
                  </a:lnTo>
                  <a:lnTo>
                    <a:pt x="16" y="10"/>
                  </a:lnTo>
                  <a:lnTo>
                    <a:pt x="25" y="13"/>
                  </a:lnTo>
                  <a:lnTo>
                    <a:pt x="36" y="13"/>
                  </a:lnTo>
                  <a:lnTo>
                    <a:pt x="48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7" y="2"/>
                  </a:lnTo>
                  <a:lnTo>
                    <a:pt x="37" y="3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8" name="Freeform 220"/>
            <p:cNvSpPr>
              <a:spLocks/>
            </p:cNvSpPr>
            <p:nvPr/>
          </p:nvSpPr>
          <p:spPr bwMode="auto">
            <a:xfrm>
              <a:off x="1046" y="3263"/>
              <a:ext cx="31" cy="6"/>
            </a:xfrm>
            <a:custGeom>
              <a:avLst/>
              <a:gdLst>
                <a:gd name="T0" fmla="*/ 0 w 63"/>
                <a:gd name="T1" fmla="*/ 0 h 13"/>
                <a:gd name="T2" fmla="*/ 0 w 63"/>
                <a:gd name="T3" fmla="*/ 0 h 13"/>
                <a:gd name="T4" fmla="*/ 0 w 63"/>
                <a:gd name="T5" fmla="*/ 0 h 13"/>
                <a:gd name="T6" fmla="*/ 0 w 63"/>
                <a:gd name="T7" fmla="*/ 0 h 13"/>
                <a:gd name="T8" fmla="*/ 0 w 63"/>
                <a:gd name="T9" fmla="*/ 0 h 13"/>
                <a:gd name="T10" fmla="*/ 0 w 63"/>
                <a:gd name="T11" fmla="*/ 0 h 13"/>
                <a:gd name="T12" fmla="*/ 0 w 63"/>
                <a:gd name="T13" fmla="*/ 0 h 13"/>
                <a:gd name="T14" fmla="*/ 0 w 63"/>
                <a:gd name="T15" fmla="*/ 0 h 13"/>
                <a:gd name="T16" fmla="*/ 0 w 63"/>
                <a:gd name="T17" fmla="*/ 0 h 13"/>
                <a:gd name="T18" fmla="*/ 0 w 63"/>
                <a:gd name="T19" fmla="*/ 0 h 13"/>
                <a:gd name="T20" fmla="*/ 0 w 63"/>
                <a:gd name="T21" fmla="*/ 0 h 13"/>
                <a:gd name="T22" fmla="*/ 0 w 63"/>
                <a:gd name="T23" fmla="*/ 0 h 13"/>
                <a:gd name="T24" fmla="*/ 0 w 63"/>
                <a:gd name="T25" fmla="*/ 0 h 13"/>
                <a:gd name="T26" fmla="*/ 0 w 63"/>
                <a:gd name="T27" fmla="*/ 0 h 13"/>
                <a:gd name="T28" fmla="*/ 0 w 63"/>
                <a:gd name="T29" fmla="*/ 0 h 13"/>
                <a:gd name="T30" fmla="*/ 0 w 63"/>
                <a:gd name="T31" fmla="*/ 0 h 13"/>
                <a:gd name="T32" fmla="*/ 0 w 6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3"/>
                <a:gd name="T53" fmla="*/ 63 w 6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3">
                  <a:moveTo>
                    <a:pt x="0" y="0"/>
                  </a:moveTo>
                  <a:lnTo>
                    <a:pt x="1" y="1"/>
                  </a:lnTo>
                  <a:lnTo>
                    <a:pt x="4" y="5"/>
                  </a:lnTo>
                  <a:lnTo>
                    <a:pt x="9" y="8"/>
                  </a:lnTo>
                  <a:lnTo>
                    <a:pt x="17" y="11"/>
                  </a:lnTo>
                  <a:lnTo>
                    <a:pt x="26" y="13"/>
                  </a:lnTo>
                  <a:lnTo>
                    <a:pt x="36" y="13"/>
                  </a:lnTo>
                  <a:lnTo>
                    <a:pt x="49" y="8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48" y="3"/>
                  </a:lnTo>
                  <a:lnTo>
                    <a:pt x="38" y="4"/>
                  </a:lnTo>
                  <a:lnTo>
                    <a:pt x="27" y="4"/>
                  </a:lnTo>
                  <a:lnTo>
                    <a:pt x="17" y="4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69" name="Freeform 221"/>
            <p:cNvSpPr>
              <a:spLocks/>
            </p:cNvSpPr>
            <p:nvPr/>
          </p:nvSpPr>
          <p:spPr bwMode="auto">
            <a:xfrm>
              <a:off x="999" y="3264"/>
              <a:ext cx="31" cy="6"/>
            </a:xfrm>
            <a:custGeom>
              <a:avLst/>
              <a:gdLst>
                <a:gd name="T0" fmla="*/ 0 w 63"/>
                <a:gd name="T1" fmla="*/ 0 h 12"/>
                <a:gd name="T2" fmla="*/ 0 w 63"/>
                <a:gd name="T3" fmla="*/ 1 h 12"/>
                <a:gd name="T4" fmla="*/ 0 w 63"/>
                <a:gd name="T5" fmla="*/ 1 h 12"/>
                <a:gd name="T6" fmla="*/ 0 w 63"/>
                <a:gd name="T7" fmla="*/ 1 h 12"/>
                <a:gd name="T8" fmla="*/ 0 w 63"/>
                <a:gd name="T9" fmla="*/ 1 h 12"/>
                <a:gd name="T10" fmla="*/ 0 w 63"/>
                <a:gd name="T11" fmla="*/ 1 h 12"/>
                <a:gd name="T12" fmla="*/ 0 w 63"/>
                <a:gd name="T13" fmla="*/ 1 h 12"/>
                <a:gd name="T14" fmla="*/ 0 w 63"/>
                <a:gd name="T15" fmla="*/ 1 h 12"/>
                <a:gd name="T16" fmla="*/ 0 w 63"/>
                <a:gd name="T17" fmla="*/ 0 h 12"/>
                <a:gd name="T18" fmla="*/ 0 w 63"/>
                <a:gd name="T19" fmla="*/ 0 h 12"/>
                <a:gd name="T20" fmla="*/ 0 w 63"/>
                <a:gd name="T21" fmla="*/ 1 h 12"/>
                <a:gd name="T22" fmla="*/ 0 w 63"/>
                <a:gd name="T23" fmla="*/ 1 h 12"/>
                <a:gd name="T24" fmla="*/ 0 w 63"/>
                <a:gd name="T25" fmla="*/ 1 h 12"/>
                <a:gd name="T26" fmla="*/ 0 w 63"/>
                <a:gd name="T27" fmla="*/ 1 h 12"/>
                <a:gd name="T28" fmla="*/ 0 w 63"/>
                <a:gd name="T29" fmla="*/ 1 h 12"/>
                <a:gd name="T30" fmla="*/ 0 w 63"/>
                <a:gd name="T31" fmla="*/ 1 h 12"/>
                <a:gd name="T32" fmla="*/ 0 w 63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2"/>
                <a:gd name="T53" fmla="*/ 63 w 63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2">
                  <a:moveTo>
                    <a:pt x="0" y="0"/>
                  </a:moveTo>
                  <a:lnTo>
                    <a:pt x="1" y="1"/>
                  </a:lnTo>
                  <a:lnTo>
                    <a:pt x="5" y="4"/>
                  </a:lnTo>
                  <a:lnTo>
                    <a:pt x="9" y="8"/>
                  </a:lnTo>
                  <a:lnTo>
                    <a:pt x="16" y="10"/>
                  </a:lnTo>
                  <a:lnTo>
                    <a:pt x="25" y="12"/>
                  </a:lnTo>
                  <a:lnTo>
                    <a:pt x="37" y="12"/>
                  </a:lnTo>
                  <a:lnTo>
                    <a:pt x="50" y="8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7" y="2"/>
                  </a:lnTo>
                  <a:lnTo>
                    <a:pt x="38" y="3"/>
                  </a:lnTo>
                  <a:lnTo>
                    <a:pt x="28" y="3"/>
                  </a:lnTo>
                  <a:lnTo>
                    <a:pt x="17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0" name="Freeform 222"/>
            <p:cNvSpPr>
              <a:spLocks/>
            </p:cNvSpPr>
            <p:nvPr/>
          </p:nvSpPr>
          <p:spPr bwMode="auto">
            <a:xfrm>
              <a:off x="951" y="3266"/>
              <a:ext cx="31" cy="6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0 h 13"/>
                <a:gd name="T4" fmla="*/ 1 w 62"/>
                <a:gd name="T5" fmla="*/ 0 h 13"/>
                <a:gd name="T6" fmla="*/ 1 w 62"/>
                <a:gd name="T7" fmla="*/ 0 h 13"/>
                <a:gd name="T8" fmla="*/ 1 w 62"/>
                <a:gd name="T9" fmla="*/ 0 h 13"/>
                <a:gd name="T10" fmla="*/ 1 w 62"/>
                <a:gd name="T11" fmla="*/ 0 h 13"/>
                <a:gd name="T12" fmla="*/ 1 w 62"/>
                <a:gd name="T13" fmla="*/ 0 h 13"/>
                <a:gd name="T14" fmla="*/ 1 w 62"/>
                <a:gd name="T15" fmla="*/ 0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0 h 13"/>
                <a:gd name="T22" fmla="*/ 1 w 62"/>
                <a:gd name="T23" fmla="*/ 0 h 13"/>
                <a:gd name="T24" fmla="*/ 1 w 62"/>
                <a:gd name="T25" fmla="*/ 0 h 13"/>
                <a:gd name="T26" fmla="*/ 1 w 62"/>
                <a:gd name="T27" fmla="*/ 0 h 13"/>
                <a:gd name="T28" fmla="*/ 1 w 62"/>
                <a:gd name="T29" fmla="*/ 0 h 13"/>
                <a:gd name="T30" fmla="*/ 1 w 62"/>
                <a:gd name="T31" fmla="*/ 0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1"/>
                  </a:lnTo>
                  <a:lnTo>
                    <a:pt x="4" y="4"/>
                  </a:lnTo>
                  <a:lnTo>
                    <a:pt x="9" y="7"/>
                  </a:lnTo>
                  <a:lnTo>
                    <a:pt x="16" y="10"/>
                  </a:lnTo>
                  <a:lnTo>
                    <a:pt x="25" y="13"/>
                  </a:lnTo>
                  <a:lnTo>
                    <a:pt x="35" y="12"/>
                  </a:lnTo>
                  <a:lnTo>
                    <a:pt x="48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7" y="2"/>
                  </a:lnTo>
                  <a:lnTo>
                    <a:pt x="36" y="4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1" name="Freeform 223"/>
            <p:cNvSpPr>
              <a:spLocks/>
            </p:cNvSpPr>
            <p:nvPr/>
          </p:nvSpPr>
          <p:spPr bwMode="auto">
            <a:xfrm>
              <a:off x="952" y="3290"/>
              <a:ext cx="31" cy="6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0 h 13"/>
                <a:gd name="T4" fmla="*/ 1 w 62"/>
                <a:gd name="T5" fmla="*/ 0 h 13"/>
                <a:gd name="T6" fmla="*/ 1 w 62"/>
                <a:gd name="T7" fmla="*/ 0 h 13"/>
                <a:gd name="T8" fmla="*/ 1 w 62"/>
                <a:gd name="T9" fmla="*/ 0 h 13"/>
                <a:gd name="T10" fmla="*/ 1 w 62"/>
                <a:gd name="T11" fmla="*/ 0 h 13"/>
                <a:gd name="T12" fmla="*/ 1 w 62"/>
                <a:gd name="T13" fmla="*/ 0 h 13"/>
                <a:gd name="T14" fmla="*/ 1 w 62"/>
                <a:gd name="T15" fmla="*/ 0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0 h 13"/>
                <a:gd name="T22" fmla="*/ 1 w 62"/>
                <a:gd name="T23" fmla="*/ 0 h 13"/>
                <a:gd name="T24" fmla="*/ 1 w 62"/>
                <a:gd name="T25" fmla="*/ 0 h 13"/>
                <a:gd name="T26" fmla="*/ 1 w 62"/>
                <a:gd name="T27" fmla="*/ 0 h 13"/>
                <a:gd name="T28" fmla="*/ 1 w 62"/>
                <a:gd name="T29" fmla="*/ 0 h 13"/>
                <a:gd name="T30" fmla="*/ 1 w 62"/>
                <a:gd name="T31" fmla="*/ 0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9" y="7"/>
                  </a:lnTo>
                  <a:lnTo>
                    <a:pt x="16" y="11"/>
                  </a:lnTo>
                  <a:lnTo>
                    <a:pt x="25" y="13"/>
                  </a:lnTo>
                  <a:lnTo>
                    <a:pt x="35" y="12"/>
                  </a:lnTo>
                  <a:lnTo>
                    <a:pt x="48" y="9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2"/>
                  </a:lnTo>
                  <a:lnTo>
                    <a:pt x="47" y="3"/>
                  </a:lnTo>
                  <a:lnTo>
                    <a:pt x="37" y="4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2" name="Freeform 224"/>
            <p:cNvSpPr>
              <a:spLocks/>
            </p:cNvSpPr>
            <p:nvPr/>
          </p:nvSpPr>
          <p:spPr bwMode="auto">
            <a:xfrm>
              <a:off x="997" y="3290"/>
              <a:ext cx="31" cy="6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0 h 13"/>
                <a:gd name="T4" fmla="*/ 1 w 62"/>
                <a:gd name="T5" fmla="*/ 0 h 13"/>
                <a:gd name="T6" fmla="*/ 1 w 62"/>
                <a:gd name="T7" fmla="*/ 0 h 13"/>
                <a:gd name="T8" fmla="*/ 1 w 62"/>
                <a:gd name="T9" fmla="*/ 0 h 13"/>
                <a:gd name="T10" fmla="*/ 1 w 62"/>
                <a:gd name="T11" fmla="*/ 0 h 13"/>
                <a:gd name="T12" fmla="*/ 1 w 62"/>
                <a:gd name="T13" fmla="*/ 0 h 13"/>
                <a:gd name="T14" fmla="*/ 1 w 62"/>
                <a:gd name="T15" fmla="*/ 0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0 h 13"/>
                <a:gd name="T22" fmla="*/ 1 w 62"/>
                <a:gd name="T23" fmla="*/ 0 h 13"/>
                <a:gd name="T24" fmla="*/ 1 w 62"/>
                <a:gd name="T25" fmla="*/ 0 h 13"/>
                <a:gd name="T26" fmla="*/ 1 w 62"/>
                <a:gd name="T27" fmla="*/ 0 h 13"/>
                <a:gd name="T28" fmla="*/ 1 w 62"/>
                <a:gd name="T29" fmla="*/ 0 h 13"/>
                <a:gd name="T30" fmla="*/ 1 w 62"/>
                <a:gd name="T31" fmla="*/ 0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9" y="7"/>
                  </a:lnTo>
                  <a:lnTo>
                    <a:pt x="16" y="11"/>
                  </a:lnTo>
                  <a:lnTo>
                    <a:pt x="25" y="13"/>
                  </a:lnTo>
                  <a:lnTo>
                    <a:pt x="35" y="12"/>
                  </a:lnTo>
                  <a:lnTo>
                    <a:pt x="48" y="9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2"/>
                  </a:lnTo>
                  <a:lnTo>
                    <a:pt x="47" y="3"/>
                  </a:lnTo>
                  <a:lnTo>
                    <a:pt x="37" y="3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3" name="Freeform 225"/>
            <p:cNvSpPr>
              <a:spLocks/>
            </p:cNvSpPr>
            <p:nvPr/>
          </p:nvSpPr>
          <p:spPr bwMode="auto">
            <a:xfrm>
              <a:off x="1046" y="3291"/>
              <a:ext cx="31" cy="6"/>
            </a:xfrm>
            <a:custGeom>
              <a:avLst/>
              <a:gdLst>
                <a:gd name="T0" fmla="*/ 0 w 62"/>
                <a:gd name="T1" fmla="*/ 0 h 12"/>
                <a:gd name="T2" fmla="*/ 1 w 62"/>
                <a:gd name="T3" fmla="*/ 1 h 12"/>
                <a:gd name="T4" fmla="*/ 1 w 62"/>
                <a:gd name="T5" fmla="*/ 1 h 12"/>
                <a:gd name="T6" fmla="*/ 1 w 62"/>
                <a:gd name="T7" fmla="*/ 1 h 12"/>
                <a:gd name="T8" fmla="*/ 1 w 62"/>
                <a:gd name="T9" fmla="*/ 1 h 12"/>
                <a:gd name="T10" fmla="*/ 1 w 62"/>
                <a:gd name="T11" fmla="*/ 1 h 12"/>
                <a:gd name="T12" fmla="*/ 1 w 62"/>
                <a:gd name="T13" fmla="*/ 1 h 12"/>
                <a:gd name="T14" fmla="*/ 1 w 62"/>
                <a:gd name="T15" fmla="*/ 1 h 12"/>
                <a:gd name="T16" fmla="*/ 1 w 62"/>
                <a:gd name="T17" fmla="*/ 0 h 12"/>
                <a:gd name="T18" fmla="*/ 1 w 62"/>
                <a:gd name="T19" fmla="*/ 0 h 12"/>
                <a:gd name="T20" fmla="*/ 1 w 62"/>
                <a:gd name="T21" fmla="*/ 1 h 12"/>
                <a:gd name="T22" fmla="*/ 1 w 62"/>
                <a:gd name="T23" fmla="*/ 1 h 12"/>
                <a:gd name="T24" fmla="*/ 1 w 62"/>
                <a:gd name="T25" fmla="*/ 1 h 12"/>
                <a:gd name="T26" fmla="*/ 1 w 62"/>
                <a:gd name="T27" fmla="*/ 1 h 12"/>
                <a:gd name="T28" fmla="*/ 1 w 62"/>
                <a:gd name="T29" fmla="*/ 1 h 12"/>
                <a:gd name="T30" fmla="*/ 1 w 62"/>
                <a:gd name="T31" fmla="*/ 1 h 12"/>
                <a:gd name="T32" fmla="*/ 0 w 6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2"/>
                <a:gd name="T53" fmla="*/ 62 w 6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2">
                  <a:moveTo>
                    <a:pt x="0" y="0"/>
                  </a:moveTo>
                  <a:lnTo>
                    <a:pt x="1" y="1"/>
                  </a:lnTo>
                  <a:lnTo>
                    <a:pt x="4" y="4"/>
                  </a:lnTo>
                  <a:lnTo>
                    <a:pt x="9" y="8"/>
                  </a:lnTo>
                  <a:lnTo>
                    <a:pt x="16" y="10"/>
                  </a:lnTo>
                  <a:lnTo>
                    <a:pt x="25" y="12"/>
                  </a:lnTo>
                  <a:lnTo>
                    <a:pt x="35" y="12"/>
                  </a:lnTo>
                  <a:lnTo>
                    <a:pt x="48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7" y="2"/>
                  </a:lnTo>
                  <a:lnTo>
                    <a:pt x="37" y="3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4" name="Freeform 226"/>
            <p:cNvSpPr>
              <a:spLocks/>
            </p:cNvSpPr>
            <p:nvPr/>
          </p:nvSpPr>
          <p:spPr bwMode="auto">
            <a:xfrm>
              <a:off x="1091" y="3290"/>
              <a:ext cx="31" cy="6"/>
            </a:xfrm>
            <a:custGeom>
              <a:avLst/>
              <a:gdLst>
                <a:gd name="T0" fmla="*/ 0 w 63"/>
                <a:gd name="T1" fmla="*/ 0 h 13"/>
                <a:gd name="T2" fmla="*/ 0 w 63"/>
                <a:gd name="T3" fmla="*/ 0 h 13"/>
                <a:gd name="T4" fmla="*/ 0 w 63"/>
                <a:gd name="T5" fmla="*/ 0 h 13"/>
                <a:gd name="T6" fmla="*/ 0 w 63"/>
                <a:gd name="T7" fmla="*/ 0 h 13"/>
                <a:gd name="T8" fmla="*/ 0 w 63"/>
                <a:gd name="T9" fmla="*/ 0 h 13"/>
                <a:gd name="T10" fmla="*/ 0 w 63"/>
                <a:gd name="T11" fmla="*/ 0 h 13"/>
                <a:gd name="T12" fmla="*/ 0 w 63"/>
                <a:gd name="T13" fmla="*/ 0 h 13"/>
                <a:gd name="T14" fmla="*/ 0 w 63"/>
                <a:gd name="T15" fmla="*/ 0 h 13"/>
                <a:gd name="T16" fmla="*/ 0 w 63"/>
                <a:gd name="T17" fmla="*/ 0 h 13"/>
                <a:gd name="T18" fmla="*/ 0 w 63"/>
                <a:gd name="T19" fmla="*/ 0 h 13"/>
                <a:gd name="T20" fmla="*/ 0 w 63"/>
                <a:gd name="T21" fmla="*/ 0 h 13"/>
                <a:gd name="T22" fmla="*/ 0 w 63"/>
                <a:gd name="T23" fmla="*/ 0 h 13"/>
                <a:gd name="T24" fmla="*/ 0 w 63"/>
                <a:gd name="T25" fmla="*/ 0 h 13"/>
                <a:gd name="T26" fmla="*/ 0 w 63"/>
                <a:gd name="T27" fmla="*/ 0 h 13"/>
                <a:gd name="T28" fmla="*/ 0 w 63"/>
                <a:gd name="T29" fmla="*/ 0 h 13"/>
                <a:gd name="T30" fmla="*/ 0 w 63"/>
                <a:gd name="T31" fmla="*/ 0 h 13"/>
                <a:gd name="T32" fmla="*/ 0 w 6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3"/>
                <a:gd name="T53" fmla="*/ 63 w 6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3">
                  <a:moveTo>
                    <a:pt x="0" y="0"/>
                  </a:moveTo>
                  <a:lnTo>
                    <a:pt x="1" y="2"/>
                  </a:lnTo>
                  <a:lnTo>
                    <a:pt x="5" y="4"/>
                  </a:lnTo>
                  <a:lnTo>
                    <a:pt x="10" y="7"/>
                  </a:lnTo>
                  <a:lnTo>
                    <a:pt x="16" y="11"/>
                  </a:lnTo>
                  <a:lnTo>
                    <a:pt x="26" y="13"/>
                  </a:lnTo>
                  <a:lnTo>
                    <a:pt x="36" y="12"/>
                  </a:lnTo>
                  <a:lnTo>
                    <a:pt x="49" y="9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6" y="2"/>
                  </a:lnTo>
                  <a:lnTo>
                    <a:pt x="48" y="3"/>
                  </a:lnTo>
                  <a:lnTo>
                    <a:pt x="37" y="4"/>
                  </a:lnTo>
                  <a:lnTo>
                    <a:pt x="27" y="4"/>
                  </a:lnTo>
                  <a:lnTo>
                    <a:pt x="16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5" name="Freeform 227"/>
            <p:cNvSpPr>
              <a:spLocks/>
            </p:cNvSpPr>
            <p:nvPr/>
          </p:nvSpPr>
          <p:spPr bwMode="auto">
            <a:xfrm>
              <a:off x="1073" y="3306"/>
              <a:ext cx="32" cy="7"/>
            </a:xfrm>
            <a:custGeom>
              <a:avLst/>
              <a:gdLst>
                <a:gd name="T0" fmla="*/ 0 w 63"/>
                <a:gd name="T1" fmla="*/ 0 h 13"/>
                <a:gd name="T2" fmla="*/ 1 w 63"/>
                <a:gd name="T3" fmla="*/ 1 h 13"/>
                <a:gd name="T4" fmla="*/ 1 w 63"/>
                <a:gd name="T5" fmla="*/ 1 h 13"/>
                <a:gd name="T6" fmla="*/ 1 w 63"/>
                <a:gd name="T7" fmla="*/ 1 h 13"/>
                <a:gd name="T8" fmla="*/ 1 w 63"/>
                <a:gd name="T9" fmla="*/ 1 h 13"/>
                <a:gd name="T10" fmla="*/ 1 w 63"/>
                <a:gd name="T11" fmla="*/ 1 h 13"/>
                <a:gd name="T12" fmla="*/ 1 w 63"/>
                <a:gd name="T13" fmla="*/ 1 h 13"/>
                <a:gd name="T14" fmla="*/ 1 w 63"/>
                <a:gd name="T15" fmla="*/ 1 h 13"/>
                <a:gd name="T16" fmla="*/ 1 w 63"/>
                <a:gd name="T17" fmla="*/ 0 h 13"/>
                <a:gd name="T18" fmla="*/ 1 w 63"/>
                <a:gd name="T19" fmla="*/ 0 h 13"/>
                <a:gd name="T20" fmla="*/ 1 w 63"/>
                <a:gd name="T21" fmla="*/ 1 h 13"/>
                <a:gd name="T22" fmla="*/ 1 w 63"/>
                <a:gd name="T23" fmla="*/ 1 h 13"/>
                <a:gd name="T24" fmla="*/ 1 w 63"/>
                <a:gd name="T25" fmla="*/ 1 h 13"/>
                <a:gd name="T26" fmla="*/ 1 w 63"/>
                <a:gd name="T27" fmla="*/ 1 h 13"/>
                <a:gd name="T28" fmla="*/ 1 w 63"/>
                <a:gd name="T29" fmla="*/ 1 h 13"/>
                <a:gd name="T30" fmla="*/ 1 w 63"/>
                <a:gd name="T31" fmla="*/ 1 h 13"/>
                <a:gd name="T32" fmla="*/ 0 w 6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3"/>
                <a:gd name="T53" fmla="*/ 63 w 6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3">
                  <a:moveTo>
                    <a:pt x="0" y="0"/>
                  </a:moveTo>
                  <a:lnTo>
                    <a:pt x="1" y="1"/>
                  </a:lnTo>
                  <a:lnTo>
                    <a:pt x="4" y="3"/>
                  </a:lnTo>
                  <a:lnTo>
                    <a:pt x="9" y="7"/>
                  </a:lnTo>
                  <a:lnTo>
                    <a:pt x="16" y="10"/>
                  </a:lnTo>
                  <a:lnTo>
                    <a:pt x="25" y="13"/>
                  </a:lnTo>
                  <a:lnTo>
                    <a:pt x="37" y="11"/>
                  </a:lnTo>
                  <a:lnTo>
                    <a:pt x="49" y="8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7" y="2"/>
                  </a:lnTo>
                  <a:lnTo>
                    <a:pt x="38" y="2"/>
                  </a:lnTo>
                  <a:lnTo>
                    <a:pt x="27" y="3"/>
                  </a:lnTo>
                  <a:lnTo>
                    <a:pt x="17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6" name="Freeform 228"/>
            <p:cNvSpPr>
              <a:spLocks/>
            </p:cNvSpPr>
            <p:nvPr/>
          </p:nvSpPr>
          <p:spPr bwMode="auto">
            <a:xfrm>
              <a:off x="1023" y="3304"/>
              <a:ext cx="31" cy="6"/>
            </a:xfrm>
            <a:custGeom>
              <a:avLst/>
              <a:gdLst>
                <a:gd name="T0" fmla="*/ 0 w 64"/>
                <a:gd name="T1" fmla="*/ 0 h 13"/>
                <a:gd name="T2" fmla="*/ 0 w 64"/>
                <a:gd name="T3" fmla="*/ 0 h 13"/>
                <a:gd name="T4" fmla="*/ 0 w 64"/>
                <a:gd name="T5" fmla="*/ 0 h 13"/>
                <a:gd name="T6" fmla="*/ 0 w 64"/>
                <a:gd name="T7" fmla="*/ 0 h 13"/>
                <a:gd name="T8" fmla="*/ 0 w 64"/>
                <a:gd name="T9" fmla="*/ 0 h 13"/>
                <a:gd name="T10" fmla="*/ 0 w 64"/>
                <a:gd name="T11" fmla="*/ 0 h 13"/>
                <a:gd name="T12" fmla="*/ 0 w 64"/>
                <a:gd name="T13" fmla="*/ 0 h 13"/>
                <a:gd name="T14" fmla="*/ 0 w 64"/>
                <a:gd name="T15" fmla="*/ 0 h 13"/>
                <a:gd name="T16" fmla="*/ 0 w 64"/>
                <a:gd name="T17" fmla="*/ 0 h 13"/>
                <a:gd name="T18" fmla="*/ 0 w 64"/>
                <a:gd name="T19" fmla="*/ 0 h 13"/>
                <a:gd name="T20" fmla="*/ 0 w 64"/>
                <a:gd name="T21" fmla="*/ 0 h 13"/>
                <a:gd name="T22" fmla="*/ 0 w 64"/>
                <a:gd name="T23" fmla="*/ 0 h 13"/>
                <a:gd name="T24" fmla="*/ 0 w 64"/>
                <a:gd name="T25" fmla="*/ 0 h 13"/>
                <a:gd name="T26" fmla="*/ 0 w 64"/>
                <a:gd name="T27" fmla="*/ 0 h 13"/>
                <a:gd name="T28" fmla="*/ 0 w 64"/>
                <a:gd name="T29" fmla="*/ 0 h 13"/>
                <a:gd name="T30" fmla="*/ 0 w 64"/>
                <a:gd name="T31" fmla="*/ 0 h 13"/>
                <a:gd name="T32" fmla="*/ 0 w 64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13"/>
                <a:gd name="T53" fmla="*/ 64 w 64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13">
                  <a:moveTo>
                    <a:pt x="0" y="0"/>
                  </a:moveTo>
                  <a:lnTo>
                    <a:pt x="2" y="1"/>
                  </a:lnTo>
                  <a:lnTo>
                    <a:pt x="5" y="4"/>
                  </a:lnTo>
                  <a:lnTo>
                    <a:pt x="10" y="7"/>
                  </a:lnTo>
                  <a:lnTo>
                    <a:pt x="17" y="11"/>
                  </a:lnTo>
                  <a:lnTo>
                    <a:pt x="26" y="13"/>
                  </a:lnTo>
                  <a:lnTo>
                    <a:pt x="37" y="12"/>
                  </a:lnTo>
                  <a:lnTo>
                    <a:pt x="50" y="8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48" y="3"/>
                  </a:lnTo>
                  <a:lnTo>
                    <a:pt x="38" y="3"/>
                  </a:lnTo>
                  <a:lnTo>
                    <a:pt x="28" y="4"/>
                  </a:lnTo>
                  <a:lnTo>
                    <a:pt x="18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7" name="Freeform 229"/>
            <p:cNvSpPr>
              <a:spLocks/>
            </p:cNvSpPr>
            <p:nvPr/>
          </p:nvSpPr>
          <p:spPr bwMode="auto">
            <a:xfrm>
              <a:off x="969" y="3305"/>
              <a:ext cx="31" cy="6"/>
            </a:xfrm>
            <a:custGeom>
              <a:avLst/>
              <a:gdLst>
                <a:gd name="T0" fmla="*/ 0 w 62"/>
                <a:gd name="T1" fmla="*/ 0 h 13"/>
                <a:gd name="T2" fmla="*/ 1 w 62"/>
                <a:gd name="T3" fmla="*/ 0 h 13"/>
                <a:gd name="T4" fmla="*/ 1 w 62"/>
                <a:gd name="T5" fmla="*/ 0 h 13"/>
                <a:gd name="T6" fmla="*/ 1 w 62"/>
                <a:gd name="T7" fmla="*/ 0 h 13"/>
                <a:gd name="T8" fmla="*/ 1 w 62"/>
                <a:gd name="T9" fmla="*/ 0 h 13"/>
                <a:gd name="T10" fmla="*/ 1 w 62"/>
                <a:gd name="T11" fmla="*/ 0 h 13"/>
                <a:gd name="T12" fmla="*/ 1 w 62"/>
                <a:gd name="T13" fmla="*/ 0 h 13"/>
                <a:gd name="T14" fmla="*/ 1 w 62"/>
                <a:gd name="T15" fmla="*/ 0 h 13"/>
                <a:gd name="T16" fmla="*/ 1 w 62"/>
                <a:gd name="T17" fmla="*/ 0 h 13"/>
                <a:gd name="T18" fmla="*/ 1 w 62"/>
                <a:gd name="T19" fmla="*/ 0 h 13"/>
                <a:gd name="T20" fmla="*/ 1 w 62"/>
                <a:gd name="T21" fmla="*/ 0 h 13"/>
                <a:gd name="T22" fmla="*/ 1 w 62"/>
                <a:gd name="T23" fmla="*/ 0 h 13"/>
                <a:gd name="T24" fmla="*/ 1 w 62"/>
                <a:gd name="T25" fmla="*/ 0 h 13"/>
                <a:gd name="T26" fmla="*/ 1 w 62"/>
                <a:gd name="T27" fmla="*/ 0 h 13"/>
                <a:gd name="T28" fmla="*/ 1 w 62"/>
                <a:gd name="T29" fmla="*/ 0 h 13"/>
                <a:gd name="T30" fmla="*/ 1 w 62"/>
                <a:gd name="T31" fmla="*/ 0 h 13"/>
                <a:gd name="T32" fmla="*/ 0 w 62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3"/>
                <a:gd name="T53" fmla="*/ 62 w 6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3">
                  <a:moveTo>
                    <a:pt x="0" y="0"/>
                  </a:moveTo>
                  <a:lnTo>
                    <a:pt x="1" y="2"/>
                  </a:lnTo>
                  <a:lnTo>
                    <a:pt x="5" y="4"/>
                  </a:lnTo>
                  <a:lnTo>
                    <a:pt x="9" y="7"/>
                  </a:lnTo>
                  <a:lnTo>
                    <a:pt x="16" y="11"/>
                  </a:lnTo>
                  <a:lnTo>
                    <a:pt x="26" y="13"/>
                  </a:lnTo>
                  <a:lnTo>
                    <a:pt x="36" y="12"/>
                  </a:lnTo>
                  <a:lnTo>
                    <a:pt x="49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2"/>
                  </a:lnTo>
                  <a:lnTo>
                    <a:pt x="47" y="3"/>
                  </a:lnTo>
                  <a:lnTo>
                    <a:pt x="37" y="3"/>
                  </a:lnTo>
                  <a:lnTo>
                    <a:pt x="27" y="4"/>
                  </a:lnTo>
                  <a:lnTo>
                    <a:pt x="16" y="4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8" name="Freeform 230"/>
            <p:cNvSpPr>
              <a:spLocks/>
            </p:cNvSpPr>
            <p:nvPr/>
          </p:nvSpPr>
          <p:spPr bwMode="auto">
            <a:xfrm>
              <a:off x="931" y="3306"/>
              <a:ext cx="31" cy="6"/>
            </a:xfrm>
            <a:custGeom>
              <a:avLst/>
              <a:gdLst>
                <a:gd name="T0" fmla="*/ 0 w 63"/>
                <a:gd name="T1" fmla="*/ 0 h 12"/>
                <a:gd name="T2" fmla="*/ 0 w 63"/>
                <a:gd name="T3" fmla="*/ 1 h 12"/>
                <a:gd name="T4" fmla="*/ 0 w 63"/>
                <a:gd name="T5" fmla="*/ 1 h 12"/>
                <a:gd name="T6" fmla="*/ 0 w 63"/>
                <a:gd name="T7" fmla="*/ 1 h 12"/>
                <a:gd name="T8" fmla="*/ 0 w 63"/>
                <a:gd name="T9" fmla="*/ 1 h 12"/>
                <a:gd name="T10" fmla="*/ 0 w 63"/>
                <a:gd name="T11" fmla="*/ 1 h 12"/>
                <a:gd name="T12" fmla="*/ 0 w 63"/>
                <a:gd name="T13" fmla="*/ 1 h 12"/>
                <a:gd name="T14" fmla="*/ 0 w 63"/>
                <a:gd name="T15" fmla="*/ 1 h 12"/>
                <a:gd name="T16" fmla="*/ 0 w 63"/>
                <a:gd name="T17" fmla="*/ 0 h 12"/>
                <a:gd name="T18" fmla="*/ 0 w 63"/>
                <a:gd name="T19" fmla="*/ 0 h 12"/>
                <a:gd name="T20" fmla="*/ 0 w 63"/>
                <a:gd name="T21" fmla="*/ 1 h 12"/>
                <a:gd name="T22" fmla="*/ 0 w 63"/>
                <a:gd name="T23" fmla="*/ 1 h 12"/>
                <a:gd name="T24" fmla="*/ 0 w 63"/>
                <a:gd name="T25" fmla="*/ 1 h 12"/>
                <a:gd name="T26" fmla="*/ 0 w 63"/>
                <a:gd name="T27" fmla="*/ 1 h 12"/>
                <a:gd name="T28" fmla="*/ 0 w 63"/>
                <a:gd name="T29" fmla="*/ 1 h 12"/>
                <a:gd name="T30" fmla="*/ 0 w 63"/>
                <a:gd name="T31" fmla="*/ 1 h 12"/>
                <a:gd name="T32" fmla="*/ 0 w 63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2"/>
                <a:gd name="T53" fmla="*/ 63 w 63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2">
                  <a:moveTo>
                    <a:pt x="0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10" y="7"/>
                  </a:lnTo>
                  <a:lnTo>
                    <a:pt x="16" y="10"/>
                  </a:lnTo>
                  <a:lnTo>
                    <a:pt x="26" y="12"/>
                  </a:lnTo>
                  <a:lnTo>
                    <a:pt x="36" y="11"/>
                  </a:lnTo>
                  <a:lnTo>
                    <a:pt x="49" y="8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6" y="1"/>
                  </a:lnTo>
                  <a:lnTo>
                    <a:pt x="48" y="2"/>
                  </a:lnTo>
                  <a:lnTo>
                    <a:pt x="37" y="2"/>
                  </a:lnTo>
                  <a:lnTo>
                    <a:pt x="27" y="3"/>
                  </a:lnTo>
                  <a:lnTo>
                    <a:pt x="16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79" name="Freeform 231"/>
            <p:cNvSpPr>
              <a:spLocks/>
            </p:cNvSpPr>
            <p:nvPr/>
          </p:nvSpPr>
          <p:spPr bwMode="auto">
            <a:xfrm>
              <a:off x="951" y="3317"/>
              <a:ext cx="31" cy="6"/>
            </a:xfrm>
            <a:custGeom>
              <a:avLst/>
              <a:gdLst>
                <a:gd name="T0" fmla="*/ 0 w 62"/>
                <a:gd name="T1" fmla="*/ 0 h 12"/>
                <a:gd name="T2" fmla="*/ 1 w 62"/>
                <a:gd name="T3" fmla="*/ 1 h 12"/>
                <a:gd name="T4" fmla="*/ 1 w 62"/>
                <a:gd name="T5" fmla="*/ 1 h 12"/>
                <a:gd name="T6" fmla="*/ 1 w 62"/>
                <a:gd name="T7" fmla="*/ 1 h 12"/>
                <a:gd name="T8" fmla="*/ 1 w 62"/>
                <a:gd name="T9" fmla="*/ 1 h 12"/>
                <a:gd name="T10" fmla="*/ 1 w 62"/>
                <a:gd name="T11" fmla="*/ 1 h 12"/>
                <a:gd name="T12" fmla="*/ 1 w 62"/>
                <a:gd name="T13" fmla="*/ 1 h 12"/>
                <a:gd name="T14" fmla="*/ 1 w 62"/>
                <a:gd name="T15" fmla="*/ 1 h 12"/>
                <a:gd name="T16" fmla="*/ 1 w 62"/>
                <a:gd name="T17" fmla="*/ 0 h 12"/>
                <a:gd name="T18" fmla="*/ 1 w 62"/>
                <a:gd name="T19" fmla="*/ 0 h 12"/>
                <a:gd name="T20" fmla="*/ 1 w 62"/>
                <a:gd name="T21" fmla="*/ 1 h 12"/>
                <a:gd name="T22" fmla="*/ 1 w 62"/>
                <a:gd name="T23" fmla="*/ 1 h 12"/>
                <a:gd name="T24" fmla="*/ 1 w 62"/>
                <a:gd name="T25" fmla="*/ 1 h 12"/>
                <a:gd name="T26" fmla="*/ 1 w 62"/>
                <a:gd name="T27" fmla="*/ 1 h 12"/>
                <a:gd name="T28" fmla="*/ 1 w 62"/>
                <a:gd name="T29" fmla="*/ 1 h 12"/>
                <a:gd name="T30" fmla="*/ 1 w 62"/>
                <a:gd name="T31" fmla="*/ 1 h 12"/>
                <a:gd name="T32" fmla="*/ 0 w 6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12"/>
                <a:gd name="T53" fmla="*/ 62 w 6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12">
                  <a:moveTo>
                    <a:pt x="0" y="0"/>
                  </a:moveTo>
                  <a:lnTo>
                    <a:pt x="1" y="1"/>
                  </a:lnTo>
                  <a:lnTo>
                    <a:pt x="4" y="4"/>
                  </a:lnTo>
                  <a:lnTo>
                    <a:pt x="9" y="8"/>
                  </a:lnTo>
                  <a:lnTo>
                    <a:pt x="16" y="10"/>
                  </a:lnTo>
                  <a:lnTo>
                    <a:pt x="25" y="12"/>
                  </a:lnTo>
                  <a:lnTo>
                    <a:pt x="35" y="12"/>
                  </a:lnTo>
                  <a:lnTo>
                    <a:pt x="48" y="8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7" y="2"/>
                  </a:lnTo>
                  <a:lnTo>
                    <a:pt x="36" y="3"/>
                  </a:lnTo>
                  <a:lnTo>
                    <a:pt x="26" y="3"/>
                  </a:lnTo>
                  <a:lnTo>
                    <a:pt x="16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80" name="Freeform 232"/>
            <p:cNvSpPr>
              <a:spLocks/>
            </p:cNvSpPr>
            <p:nvPr/>
          </p:nvSpPr>
          <p:spPr bwMode="auto">
            <a:xfrm>
              <a:off x="999" y="3319"/>
              <a:ext cx="31" cy="6"/>
            </a:xfrm>
            <a:custGeom>
              <a:avLst/>
              <a:gdLst>
                <a:gd name="T0" fmla="*/ 0 w 63"/>
                <a:gd name="T1" fmla="*/ 0 h 13"/>
                <a:gd name="T2" fmla="*/ 0 w 63"/>
                <a:gd name="T3" fmla="*/ 0 h 13"/>
                <a:gd name="T4" fmla="*/ 0 w 63"/>
                <a:gd name="T5" fmla="*/ 0 h 13"/>
                <a:gd name="T6" fmla="*/ 0 w 63"/>
                <a:gd name="T7" fmla="*/ 0 h 13"/>
                <a:gd name="T8" fmla="*/ 0 w 63"/>
                <a:gd name="T9" fmla="*/ 0 h 13"/>
                <a:gd name="T10" fmla="*/ 0 w 63"/>
                <a:gd name="T11" fmla="*/ 0 h 13"/>
                <a:gd name="T12" fmla="*/ 0 w 63"/>
                <a:gd name="T13" fmla="*/ 0 h 13"/>
                <a:gd name="T14" fmla="*/ 0 w 63"/>
                <a:gd name="T15" fmla="*/ 0 h 13"/>
                <a:gd name="T16" fmla="*/ 0 w 63"/>
                <a:gd name="T17" fmla="*/ 0 h 13"/>
                <a:gd name="T18" fmla="*/ 0 w 63"/>
                <a:gd name="T19" fmla="*/ 0 h 13"/>
                <a:gd name="T20" fmla="*/ 0 w 63"/>
                <a:gd name="T21" fmla="*/ 0 h 13"/>
                <a:gd name="T22" fmla="*/ 0 w 63"/>
                <a:gd name="T23" fmla="*/ 0 h 13"/>
                <a:gd name="T24" fmla="*/ 0 w 63"/>
                <a:gd name="T25" fmla="*/ 0 h 13"/>
                <a:gd name="T26" fmla="*/ 0 w 63"/>
                <a:gd name="T27" fmla="*/ 0 h 13"/>
                <a:gd name="T28" fmla="*/ 0 w 63"/>
                <a:gd name="T29" fmla="*/ 0 h 13"/>
                <a:gd name="T30" fmla="*/ 0 w 63"/>
                <a:gd name="T31" fmla="*/ 0 h 13"/>
                <a:gd name="T32" fmla="*/ 0 w 6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3"/>
                <a:gd name="T53" fmla="*/ 63 w 6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3">
                  <a:moveTo>
                    <a:pt x="0" y="0"/>
                  </a:moveTo>
                  <a:lnTo>
                    <a:pt x="1" y="1"/>
                  </a:lnTo>
                  <a:lnTo>
                    <a:pt x="5" y="4"/>
                  </a:lnTo>
                  <a:lnTo>
                    <a:pt x="9" y="7"/>
                  </a:lnTo>
                  <a:lnTo>
                    <a:pt x="17" y="10"/>
                  </a:lnTo>
                  <a:lnTo>
                    <a:pt x="27" y="13"/>
                  </a:lnTo>
                  <a:lnTo>
                    <a:pt x="37" y="12"/>
                  </a:lnTo>
                  <a:lnTo>
                    <a:pt x="50" y="8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48" y="2"/>
                  </a:lnTo>
                  <a:lnTo>
                    <a:pt x="38" y="2"/>
                  </a:lnTo>
                  <a:lnTo>
                    <a:pt x="28" y="4"/>
                  </a:lnTo>
                  <a:lnTo>
                    <a:pt x="17" y="4"/>
                  </a:lnTo>
                  <a:lnTo>
                    <a:pt x="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  <p:sp>
          <p:nvSpPr>
            <p:cNvPr id="6381" name="Freeform 233"/>
            <p:cNvSpPr>
              <a:spLocks/>
            </p:cNvSpPr>
            <p:nvPr/>
          </p:nvSpPr>
          <p:spPr bwMode="auto">
            <a:xfrm>
              <a:off x="1049" y="3317"/>
              <a:ext cx="31" cy="6"/>
            </a:xfrm>
            <a:custGeom>
              <a:avLst/>
              <a:gdLst>
                <a:gd name="T0" fmla="*/ 0 w 63"/>
                <a:gd name="T1" fmla="*/ 0 h 12"/>
                <a:gd name="T2" fmla="*/ 0 w 63"/>
                <a:gd name="T3" fmla="*/ 1 h 12"/>
                <a:gd name="T4" fmla="*/ 0 w 63"/>
                <a:gd name="T5" fmla="*/ 1 h 12"/>
                <a:gd name="T6" fmla="*/ 0 w 63"/>
                <a:gd name="T7" fmla="*/ 1 h 12"/>
                <a:gd name="T8" fmla="*/ 0 w 63"/>
                <a:gd name="T9" fmla="*/ 1 h 12"/>
                <a:gd name="T10" fmla="*/ 0 w 63"/>
                <a:gd name="T11" fmla="*/ 1 h 12"/>
                <a:gd name="T12" fmla="*/ 0 w 63"/>
                <a:gd name="T13" fmla="*/ 1 h 12"/>
                <a:gd name="T14" fmla="*/ 0 w 63"/>
                <a:gd name="T15" fmla="*/ 1 h 12"/>
                <a:gd name="T16" fmla="*/ 0 w 63"/>
                <a:gd name="T17" fmla="*/ 0 h 12"/>
                <a:gd name="T18" fmla="*/ 0 w 63"/>
                <a:gd name="T19" fmla="*/ 0 h 12"/>
                <a:gd name="T20" fmla="*/ 0 w 63"/>
                <a:gd name="T21" fmla="*/ 1 h 12"/>
                <a:gd name="T22" fmla="*/ 0 w 63"/>
                <a:gd name="T23" fmla="*/ 1 h 12"/>
                <a:gd name="T24" fmla="*/ 0 w 63"/>
                <a:gd name="T25" fmla="*/ 1 h 12"/>
                <a:gd name="T26" fmla="*/ 0 w 63"/>
                <a:gd name="T27" fmla="*/ 1 h 12"/>
                <a:gd name="T28" fmla="*/ 0 w 63"/>
                <a:gd name="T29" fmla="*/ 1 h 12"/>
                <a:gd name="T30" fmla="*/ 0 w 63"/>
                <a:gd name="T31" fmla="*/ 1 h 12"/>
                <a:gd name="T32" fmla="*/ 0 w 63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2"/>
                <a:gd name="T53" fmla="*/ 63 w 63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2">
                  <a:moveTo>
                    <a:pt x="0" y="0"/>
                  </a:moveTo>
                  <a:lnTo>
                    <a:pt x="2" y="1"/>
                  </a:lnTo>
                  <a:lnTo>
                    <a:pt x="5" y="4"/>
                  </a:lnTo>
                  <a:lnTo>
                    <a:pt x="10" y="8"/>
                  </a:lnTo>
                  <a:lnTo>
                    <a:pt x="17" y="10"/>
                  </a:lnTo>
                  <a:lnTo>
                    <a:pt x="26" y="12"/>
                  </a:lnTo>
                  <a:lnTo>
                    <a:pt x="36" y="12"/>
                  </a:lnTo>
                  <a:lnTo>
                    <a:pt x="49" y="8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6" y="1"/>
                  </a:lnTo>
                  <a:lnTo>
                    <a:pt x="48" y="2"/>
                  </a:lnTo>
                  <a:lnTo>
                    <a:pt x="37" y="3"/>
                  </a:lnTo>
                  <a:lnTo>
                    <a:pt x="27" y="3"/>
                  </a:lnTo>
                  <a:lnTo>
                    <a:pt x="17" y="3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  <a:defRPr sz="2800" b="1">
                  <a:solidFill>
                    <a:srgbClr val="FFFF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FF00"/>
                </a:buClr>
                <a:buSzPct val="75000"/>
                <a:buFont typeface="Monotype Sorts" panose="05010101010101010101" pitchFamily="2" charset="2"/>
                <a:buChar char="v"/>
              </a:pPr>
              <a:endParaRPr lang="en-US" altLang="en-US" sz="2489"/>
            </a:p>
          </p:txBody>
        </p:sp>
      </p:grpSp>
      <p:sp>
        <p:nvSpPr>
          <p:cNvPr id="6178" name="Freeform 234"/>
          <p:cNvSpPr>
            <a:spLocks/>
          </p:cNvSpPr>
          <p:nvPr/>
        </p:nvSpPr>
        <p:spPr bwMode="auto">
          <a:xfrm>
            <a:off x="1556457" y="5061656"/>
            <a:ext cx="42333" cy="8467"/>
          </a:xfrm>
          <a:custGeom>
            <a:avLst/>
            <a:gdLst>
              <a:gd name="T0" fmla="*/ 0 w 62"/>
              <a:gd name="T1" fmla="*/ 0 h 12"/>
              <a:gd name="T2" fmla="*/ 2147483647 w 62"/>
              <a:gd name="T3" fmla="*/ 2147483647 h 12"/>
              <a:gd name="T4" fmla="*/ 2147483647 w 62"/>
              <a:gd name="T5" fmla="*/ 2147483647 h 12"/>
              <a:gd name="T6" fmla="*/ 2147483647 w 62"/>
              <a:gd name="T7" fmla="*/ 2147483647 h 12"/>
              <a:gd name="T8" fmla="*/ 2147483647 w 62"/>
              <a:gd name="T9" fmla="*/ 2147483647 h 12"/>
              <a:gd name="T10" fmla="*/ 2147483647 w 62"/>
              <a:gd name="T11" fmla="*/ 2147483647 h 12"/>
              <a:gd name="T12" fmla="*/ 2147483647 w 62"/>
              <a:gd name="T13" fmla="*/ 2147483647 h 12"/>
              <a:gd name="T14" fmla="*/ 2147483647 w 62"/>
              <a:gd name="T15" fmla="*/ 2147483647 h 12"/>
              <a:gd name="T16" fmla="*/ 2147483647 w 62"/>
              <a:gd name="T17" fmla="*/ 0 h 12"/>
              <a:gd name="T18" fmla="*/ 2147483647 w 62"/>
              <a:gd name="T19" fmla="*/ 0 h 12"/>
              <a:gd name="T20" fmla="*/ 2147483647 w 62"/>
              <a:gd name="T21" fmla="*/ 2147483647 h 12"/>
              <a:gd name="T22" fmla="*/ 2147483647 w 62"/>
              <a:gd name="T23" fmla="*/ 2147483647 h 12"/>
              <a:gd name="T24" fmla="*/ 2147483647 w 62"/>
              <a:gd name="T25" fmla="*/ 2147483647 h 12"/>
              <a:gd name="T26" fmla="*/ 2147483647 w 62"/>
              <a:gd name="T27" fmla="*/ 2147483647 h 12"/>
              <a:gd name="T28" fmla="*/ 2147483647 w 62"/>
              <a:gd name="T29" fmla="*/ 2147483647 h 12"/>
              <a:gd name="T30" fmla="*/ 2147483647 w 62"/>
              <a:gd name="T31" fmla="*/ 2147483647 h 12"/>
              <a:gd name="T32" fmla="*/ 0 w 62"/>
              <a:gd name="T33" fmla="*/ 0 h 1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"/>
              <a:gd name="T52" fmla="*/ 0 h 12"/>
              <a:gd name="T53" fmla="*/ 62 w 62"/>
              <a:gd name="T54" fmla="*/ 12 h 1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" h="12">
                <a:moveTo>
                  <a:pt x="0" y="0"/>
                </a:moveTo>
                <a:lnTo>
                  <a:pt x="1" y="1"/>
                </a:lnTo>
                <a:lnTo>
                  <a:pt x="5" y="3"/>
                </a:lnTo>
                <a:lnTo>
                  <a:pt x="9" y="7"/>
                </a:lnTo>
                <a:lnTo>
                  <a:pt x="16" y="10"/>
                </a:lnTo>
                <a:lnTo>
                  <a:pt x="26" y="12"/>
                </a:lnTo>
                <a:lnTo>
                  <a:pt x="36" y="11"/>
                </a:lnTo>
                <a:lnTo>
                  <a:pt x="49" y="8"/>
                </a:lnTo>
                <a:lnTo>
                  <a:pt x="62" y="0"/>
                </a:lnTo>
                <a:lnTo>
                  <a:pt x="60" y="0"/>
                </a:lnTo>
                <a:lnTo>
                  <a:pt x="55" y="1"/>
                </a:lnTo>
                <a:lnTo>
                  <a:pt x="47" y="2"/>
                </a:lnTo>
                <a:lnTo>
                  <a:pt x="37" y="3"/>
                </a:lnTo>
                <a:lnTo>
                  <a:pt x="27" y="3"/>
                </a:lnTo>
                <a:lnTo>
                  <a:pt x="16" y="3"/>
                </a:lnTo>
                <a:lnTo>
                  <a:pt x="7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sp>
        <p:nvSpPr>
          <p:cNvPr id="6179" name="Freeform 235"/>
          <p:cNvSpPr>
            <a:spLocks/>
          </p:cNvSpPr>
          <p:nvPr/>
        </p:nvSpPr>
        <p:spPr bwMode="auto">
          <a:xfrm>
            <a:off x="286456" y="5041901"/>
            <a:ext cx="244122" cy="31044"/>
          </a:xfrm>
          <a:custGeom>
            <a:avLst/>
            <a:gdLst>
              <a:gd name="T0" fmla="*/ 0 w 347"/>
              <a:gd name="T1" fmla="*/ 2147483647 h 45"/>
              <a:gd name="T2" fmla="*/ 2147483647 w 347"/>
              <a:gd name="T3" fmla="*/ 2147483647 h 45"/>
              <a:gd name="T4" fmla="*/ 2147483647 w 347"/>
              <a:gd name="T5" fmla="*/ 2147483647 h 45"/>
              <a:gd name="T6" fmla="*/ 2147483647 w 347"/>
              <a:gd name="T7" fmla="*/ 2147483647 h 45"/>
              <a:gd name="T8" fmla="*/ 2147483647 w 347"/>
              <a:gd name="T9" fmla="*/ 2147483647 h 45"/>
              <a:gd name="T10" fmla="*/ 2147483647 w 347"/>
              <a:gd name="T11" fmla="*/ 2147483647 h 45"/>
              <a:gd name="T12" fmla="*/ 2147483647 w 347"/>
              <a:gd name="T13" fmla="*/ 2147483647 h 45"/>
              <a:gd name="T14" fmla="*/ 2147483647 w 347"/>
              <a:gd name="T15" fmla="*/ 2147483647 h 45"/>
              <a:gd name="T16" fmla="*/ 2147483647 w 347"/>
              <a:gd name="T17" fmla="*/ 2147483647 h 45"/>
              <a:gd name="T18" fmla="*/ 2147483647 w 347"/>
              <a:gd name="T19" fmla="*/ 2147483647 h 45"/>
              <a:gd name="T20" fmla="*/ 2147483647 w 347"/>
              <a:gd name="T21" fmla="*/ 2147483647 h 45"/>
              <a:gd name="T22" fmla="*/ 2147483647 w 347"/>
              <a:gd name="T23" fmla="*/ 0 h 45"/>
              <a:gd name="T24" fmla="*/ 2147483647 w 347"/>
              <a:gd name="T25" fmla="*/ 0 h 45"/>
              <a:gd name="T26" fmla="*/ 2147483647 w 347"/>
              <a:gd name="T27" fmla="*/ 2147483647 h 45"/>
              <a:gd name="T28" fmla="*/ 2147483647 w 347"/>
              <a:gd name="T29" fmla="*/ 2147483647 h 45"/>
              <a:gd name="T30" fmla="*/ 2147483647 w 347"/>
              <a:gd name="T31" fmla="*/ 2147483647 h 45"/>
              <a:gd name="T32" fmla="*/ 2147483647 w 347"/>
              <a:gd name="T33" fmla="*/ 2147483647 h 45"/>
              <a:gd name="T34" fmla="*/ 2147483647 w 347"/>
              <a:gd name="T35" fmla="*/ 2147483647 h 45"/>
              <a:gd name="T36" fmla="*/ 2147483647 w 347"/>
              <a:gd name="T37" fmla="*/ 2147483647 h 45"/>
              <a:gd name="T38" fmla="*/ 2147483647 w 347"/>
              <a:gd name="T39" fmla="*/ 2147483647 h 45"/>
              <a:gd name="T40" fmla="*/ 2147483647 w 347"/>
              <a:gd name="T41" fmla="*/ 2147483647 h 45"/>
              <a:gd name="T42" fmla="*/ 2147483647 w 347"/>
              <a:gd name="T43" fmla="*/ 2147483647 h 45"/>
              <a:gd name="T44" fmla="*/ 2147483647 w 347"/>
              <a:gd name="T45" fmla="*/ 2147483647 h 45"/>
              <a:gd name="T46" fmla="*/ 2147483647 w 347"/>
              <a:gd name="T47" fmla="*/ 2147483647 h 45"/>
              <a:gd name="T48" fmla="*/ 2147483647 w 347"/>
              <a:gd name="T49" fmla="*/ 2147483647 h 45"/>
              <a:gd name="T50" fmla="*/ 2147483647 w 347"/>
              <a:gd name="T51" fmla="*/ 2147483647 h 45"/>
              <a:gd name="T52" fmla="*/ 2147483647 w 347"/>
              <a:gd name="T53" fmla="*/ 2147483647 h 45"/>
              <a:gd name="T54" fmla="*/ 2147483647 w 347"/>
              <a:gd name="T55" fmla="*/ 2147483647 h 45"/>
              <a:gd name="T56" fmla="*/ 2147483647 w 347"/>
              <a:gd name="T57" fmla="*/ 2147483647 h 45"/>
              <a:gd name="T58" fmla="*/ 2147483647 w 347"/>
              <a:gd name="T59" fmla="*/ 2147483647 h 45"/>
              <a:gd name="T60" fmla="*/ 2147483647 w 347"/>
              <a:gd name="T61" fmla="*/ 2147483647 h 45"/>
              <a:gd name="T62" fmla="*/ 2147483647 w 347"/>
              <a:gd name="T63" fmla="*/ 2147483647 h 45"/>
              <a:gd name="T64" fmla="*/ 0 w 347"/>
              <a:gd name="T65" fmla="*/ 214748364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7"/>
              <a:gd name="T100" fmla="*/ 0 h 45"/>
              <a:gd name="T101" fmla="*/ 347 w 347"/>
              <a:gd name="T102" fmla="*/ 45 h 4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7" h="45">
                <a:moveTo>
                  <a:pt x="0" y="45"/>
                </a:moveTo>
                <a:lnTo>
                  <a:pt x="3" y="44"/>
                </a:lnTo>
                <a:lnTo>
                  <a:pt x="10" y="41"/>
                </a:lnTo>
                <a:lnTo>
                  <a:pt x="20" y="38"/>
                </a:lnTo>
                <a:lnTo>
                  <a:pt x="34" y="32"/>
                </a:lnTo>
                <a:lnTo>
                  <a:pt x="51" y="28"/>
                </a:lnTo>
                <a:lnTo>
                  <a:pt x="71" y="22"/>
                </a:lnTo>
                <a:lnTo>
                  <a:pt x="93" y="16"/>
                </a:lnTo>
                <a:lnTo>
                  <a:pt x="118" y="10"/>
                </a:lnTo>
                <a:lnTo>
                  <a:pt x="144" y="6"/>
                </a:lnTo>
                <a:lnTo>
                  <a:pt x="172" y="2"/>
                </a:lnTo>
                <a:lnTo>
                  <a:pt x="201" y="0"/>
                </a:lnTo>
                <a:lnTo>
                  <a:pt x="230" y="0"/>
                </a:lnTo>
                <a:lnTo>
                  <a:pt x="260" y="2"/>
                </a:lnTo>
                <a:lnTo>
                  <a:pt x="290" y="7"/>
                </a:lnTo>
                <a:lnTo>
                  <a:pt x="318" y="14"/>
                </a:lnTo>
                <a:lnTo>
                  <a:pt x="347" y="24"/>
                </a:lnTo>
                <a:lnTo>
                  <a:pt x="345" y="24"/>
                </a:lnTo>
                <a:lnTo>
                  <a:pt x="337" y="24"/>
                </a:lnTo>
                <a:lnTo>
                  <a:pt x="325" y="24"/>
                </a:lnTo>
                <a:lnTo>
                  <a:pt x="309" y="25"/>
                </a:lnTo>
                <a:lnTo>
                  <a:pt x="290" y="25"/>
                </a:lnTo>
                <a:lnTo>
                  <a:pt x="267" y="26"/>
                </a:lnTo>
                <a:lnTo>
                  <a:pt x="242" y="28"/>
                </a:lnTo>
                <a:lnTo>
                  <a:pt x="216" y="29"/>
                </a:lnTo>
                <a:lnTo>
                  <a:pt x="188" y="30"/>
                </a:lnTo>
                <a:lnTo>
                  <a:pt x="159" y="31"/>
                </a:lnTo>
                <a:lnTo>
                  <a:pt x="131" y="33"/>
                </a:lnTo>
                <a:lnTo>
                  <a:pt x="102" y="35"/>
                </a:lnTo>
                <a:lnTo>
                  <a:pt x="74" y="37"/>
                </a:lnTo>
                <a:lnTo>
                  <a:pt x="48" y="39"/>
                </a:lnTo>
                <a:lnTo>
                  <a:pt x="22" y="41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altLang="en-US" sz="2489"/>
          </a:p>
        </p:txBody>
      </p:sp>
      <p:pic>
        <p:nvPicPr>
          <p:cNvPr id="6180" name="Picture 236" descr="an01044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054600"/>
            <a:ext cx="533400" cy="5362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81" name="Text Box 237"/>
          <p:cNvSpPr txBox="1">
            <a:spLocks noChangeArrowheads="1"/>
          </p:cNvSpPr>
          <p:nvPr/>
        </p:nvSpPr>
        <p:spPr bwMode="auto">
          <a:xfrm>
            <a:off x="5994400" y="922867"/>
            <a:ext cx="2743200" cy="189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i="1">
                <a:solidFill>
                  <a:srgbClr val="FFFFFF"/>
                </a:solidFill>
              </a:rPr>
              <a:t>1.Visual screen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i="1">
                <a:solidFill>
                  <a:srgbClr val="FFFFFF"/>
                </a:solidFill>
              </a:rPr>
              <a:t>2.Windbreak + Shade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i="1">
                <a:solidFill>
                  <a:srgbClr val="FFFFFF"/>
                </a:solidFill>
              </a:rPr>
              <a:t>3.Vegetative filter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33" i="1">
                <a:solidFill>
                  <a:srgbClr val="FFFFFF"/>
                </a:solidFill>
              </a:rPr>
              <a:t>4. Biosecurity</a:t>
            </a:r>
          </a:p>
        </p:txBody>
      </p:sp>
    </p:spTree>
    <p:extLst>
      <p:ext uri="{BB962C8B-B14F-4D97-AF65-F5344CB8AC3E}">
        <p14:creationId xmlns:p14="http://schemas.microsoft.com/office/powerpoint/2010/main" val="11403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97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Vegetative buffer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229600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Vegetative buffer near exhaust fans can reduce dust, ammonia and odor (Malone, 2007)</a:t>
            </a:r>
          </a:p>
        </p:txBody>
      </p:sp>
      <p:pic>
        <p:nvPicPr>
          <p:cNvPr id="7" name="Picture 3" descr="tre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>
            <a:fillRect/>
          </a:stretch>
        </p:blipFill>
        <p:spPr bwMode="auto">
          <a:xfrm>
            <a:off x="685800" y="2133600"/>
            <a:ext cx="7924800" cy="449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681950" y="4434852"/>
            <a:ext cx="2667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800" b="1" smtClean="0"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96350" y="4053852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30’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3234150" y="4495800"/>
            <a:ext cx="1219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800" b="1" smtClean="0">
              <a:latin typeface="Times New Roman" panose="02020603050405020304" pitchFamily="18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2319750" y="44958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</a:pPr>
            <a:endParaRPr lang="en-US" sz="2800" b="1" smtClean="0">
              <a:latin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615150" y="4648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10’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48350" y="4648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8’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53350" y="4663470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Bald cypress 16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ft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 high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Leyland cypress 14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ft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Red cedar 8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ft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 high</a:t>
            </a:r>
          </a:p>
        </p:txBody>
      </p:sp>
    </p:spTree>
    <p:extLst>
      <p:ext uri="{BB962C8B-B14F-4D97-AF65-F5344CB8AC3E}">
        <p14:creationId xmlns:p14="http://schemas.microsoft.com/office/powerpoint/2010/main" val="33724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97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Vegetative buffer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Best to design and implement BEFORE building houses!</a:t>
            </a:r>
          </a:p>
        </p:txBody>
      </p:sp>
      <p:pic>
        <p:nvPicPr>
          <p:cNvPr id="15" name="Picture 3" descr="ud plan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667000"/>
            <a:ext cx="5575369" cy="35814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8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97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Vegetative buffer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Maintenance and care essential</a:t>
            </a:r>
          </a:p>
        </p:txBody>
      </p:sp>
      <p:pic>
        <p:nvPicPr>
          <p:cNvPr id="5" name="Picture 5" descr="7_0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72633"/>
            <a:ext cx="3760566" cy="2819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243820" y="4001149"/>
            <a:ext cx="1423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Monotype Sorts" panose="05010101010101010101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Insects</a:t>
            </a:r>
          </a:p>
        </p:txBody>
      </p:sp>
      <p:pic>
        <p:nvPicPr>
          <p:cNvPr id="7" name="Picture 9" descr="walsh austre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b="16667"/>
          <a:stretch>
            <a:fillRect/>
          </a:stretch>
        </p:blipFill>
        <p:spPr bwMode="auto">
          <a:xfrm>
            <a:off x="2553309" y="4740338"/>
            <a:ext cx="4114800" cy="183696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0611" y="6115637"/>
            <a:ext cx="164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Monotype Sorts" panose="05010101010101010101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Irrigation</a:t>
            </a:r>
          </a:p>
        </p:txBody>
      </p:sp>
      <p:pic>
        <p:nvPicPr>
          <p:cNvPr id="9" name="Picture 12" descr="IMG_11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666" y="1772633"/>
            <a:ext cx="3761868" cy="28193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477000" y="3761036"/>
            <a:ext cx="1951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75000"/>
              <a:buFont typeface="Monotype Sorts" panose="05010101010101010101" pitchFamily="2" charset="2"/>
              <a:buChar char="v"/>
              <a:defRPr sz="2800" b="1">
                <a:solidFill>
                  <a:srgbClr val="FFFF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Monotype Sorts" panose="05010101010101010101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Weed Control</a:t>
            </a:r>
          </a:p>
        </p:txBody>
      </p:sp>
    </p:spTree>
    <p:extLst>
      <p:ext uri="{BB962C8B-B14F-4D97-AF65-F5344CB8AC3E}">
        <p14:creationId xmlns:p14="http://schemas.microsoft.com/office/powerpoint/2010/main" val="30090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76200"/>
            <a:ext cx="715250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Manure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Properly ventilated poultry barns results in dry litter</a:t>
            </a:r>
          </a:p>
          <a:p>
            <a:pPr lvl="1"/>
            <a:r>
              <a:rPr lang="en-US" dirty="0" smtClean="0"/>
              <a:t>Less pathogens</a:t>
            </a:r>
          </a:p>
          <a:p>
            <a:pPr lvl="1"/>
            <a:r>
              <a:rPr lang="en-US" dirty="0" smtClean="0"/>
              <a:t>Less ammonia</a:t>
            </a:r>
          </a:p>
          <a:p>
            <a:pPr lvl="1"/>
            <a:r>
              <a:rPr lang="en-US" dirty="0" smtClean="0"/>
              <a:t>Less odor</a:t>
            </a:r>
          </a:p>
          <a:p>
            <a:pPr lvl="1"/>
            <a:r>
              <a:rPr lang="en-US" dirty="0" smtClean="0"/>
              <a:t>Less flies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 descr="broilers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4800" y="403860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76200"/>
            <a:ext cx="715250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Manure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Consider land mass required</a:t>
            </a:r>
          </a:p>
          <a:p>
            <a:pPr lvl="1"/>
            <a:r>
              <a:rPr lang="en-US" dirty="0" smtClean="0"/>
              <a:t>Ex: ~150 tons litter/broiler </a:t>
            </a:r>
            <a:r>
              <a:rPr lang="en-US" dirty="0"/>
              <a:t>house; 2 </a:t>
            </a:r>
            <a:r>
              <a:rPr lang="en-US" dirty="0" smtClean="0"/>
              <a:t>tons/acre</a:t>
            </a:r>
            <a:endParaRPr lang="en-US" dirty="0"/>
          </a:p>
          <a:p>
            <a:r>
              <a:rPr lang="en-US" dirty="0"/>
              <a:t>Equipment required to </a:t>
            </a:r>
            <a:r>
              <a:rPr lang="en-US" dirty="0" smtClean="0"/>
              <a:t>spread</a:t>
            </a:r>
          </a:p>
          <a:p>
            <a:r>
              <a:rPr lang="en-US" dirty="0" smtClean="0"/>
              <a:t>Avoid windy days if possible</a:t>
            </a:r>
          </a:p>
          <a:p>
            <a:r>
              <a:rPr lang="en-US" dirty="0" smtClean="0"/>
              <a:t>Be mindful of wind direction and neighbors</a:t>
            </a:r>
          </a:p>
          <a:p>
            <a:r>
              <a:rPr lang="en-US" dirty="0" smtClean="0"/>
              <a:t>Applying before a light rain event can reduce ammonia emissions from field</a:t>
            </a:r>
          </a:p>
          <a:p>
            <a:r>
              <a:rPr lang="en-US" dirty="0" smtClean="0"/>
              <a:t>Consider crops that utilize both N and P</a:t>
            </a:r>
          </a:p>
          <a:p>
            <a:pPr lvl="1"/>
            <a:r>
              <a:rPr lang="en-US" dirty="0" smtClean="0"/>
              <a:t>Ex: Legume crops may not be ideal</a:t>
            </a:r>
          </a:p>
          <a:p>
            <a:endParaRPr lang="en-US" dirty="0" smtClean="0"/>
          </a:p>
        </p:txBody>
      </p:sp>
      <p:pic>
        <p:nvPicPr>
          <p:cNvPr id="5" name="Picture 4" descr="Litter 07 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5556612"/>
            <a:ext cx="1735182" cy="130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7" descr="litter"/>
          <p:cNvPicPr>
            <a:picLocks noChangeAspect="1" noChangeArrowheads="1"/>
          </p:cNvPicPr>
          <p:nvPr/>
        </p:nvPicPr>
        <p:blipFill>
          <a:blip r:embed="rId4" cstate="print"/>
          <a:srcRect l="7011" t="41635" r="14836" b="43963"/>
          <a:stretch>
            <a:fillRect/>
          </a:stretch>
        </p:blipFill>
        <p:spPr bwMode="auto">
          <a:xfrm>
            <a:off x="762000" y="5810794"/>
            <a:ext cx="6132663" cy="971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5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Roads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Must provide year around, all weather access to the farm</a:t>
            </a:r>
          </a:p>
          <a:p>
            <a:r>
              <a:rPr lang="en-US" dirty="0" smtClean="0"/>
              <a:t>Consider route of construction equipment, concrete trucks, chick truck, feed trucks, live haul, etc.</a:t>
            </a:r>
          </a:p>
          <a:p>
            <a:r>
              <a:rPr lang="en-US" dirty="0" smtClean="0"/>
              <a:t>Avoid sharp corners, narrow gates, and neighbor’s mailboxes!</a:t>
            </a:r>
          </a:p>
          <a:p>
            <a:r>
              <a:rPr lang="en-US" dirty="0" smtClean="0"/>
              <a:t>Consider overhead clearance of trees and power lines</a:t>
            </a:r>
            <a:endParaRPr lang="en-US" dirty="0"/>
          </a:p>
        </p:txBody>
      </p:sp>
      <p:pic>
        <p:nvPicPr>
          <p:cNvPr id="6" name="Content Placeholder 5" descr="feed unloadin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62992" y="22098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7" y="1600200"/>
            <a:ext cx="4762500" cy="423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51464"/>
            <a:ext cx="4327216" cy="3846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3318"/>
            <a:ext cx="7162800" cy="9433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On-Farm Safe Roads are Essential </a:t>
            </a:r>
            <a:br>
              <a:rPr lang="en-US" dirty="0" smtClean="0"/>
            </a:br>
            <a:r>
              <a:rPr lang="en-US" dirty="0" smtClean="0"/>
              <a:t>Live haul trucks-Unique load       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 flipV="1">
            <a:off x="8338242" y="5142432"/>
            <a:ext cx="45719" cy="26776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05400" y="1245549"/>
            <a:ext cx="33820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Loadout</a:t>
            </a:r>
            <a:r>
              <a:rPr lang="en-US" dirty="0" smtClean="0"/>
              <a:t> modules are</a:t>
            </a:r>
          </a:p>
          <a:p>
            <a:r>
              <a:rPr lang="en-US" dirty="0" smtClean="0"/>
              <a:t> stacked 2 high-this means </a:t>
            </a:r>
          </a:p>
          <a:p>
            <a:r>
              <a:rPr lang="en-US" dirty="0" smtClean="0"/>
              <a:t>the truck load is top heavy.</a:t>
            </a:r>
          </a:p>
          <a:p>
            <a:r>
              <a:rPr lang="en-US" dirty="0" smtClean="0"/>
              <a:t>Un-level road surfaces</a:t>
            </a:r>
          </a:p>
          <a:p>
            <a:r>
              <a:rPr lang="en-US" dirty="0" smtClean="0"/>
              <a:t> greatly increase the risk of trucks </a:t>
            </a:r>
          </a:p>
          <a:p>
            <a:r>
              <a:rPr lang="en-US" dirty="0" smtClean="0"/>
              <a:t>turning 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possible, consider routes that do not require use of low water bridges and/or low weight bridges for concrete trucks, etc.</a:t>
            </a:r>
          </a:p>
          <a:p>
            <a:r>
              <a:rPr lang="en-US" dirty="0" smtClean="0"/>
              <a:t>If bridges cannot be avoided:  </a:t>
            </a:r>
          </a:p>
          <a:p>
            <a:pPr lvl="1"/>
            <a:r>
              <a:rPr lang="en-US" dirty="0" smtClean="0"/>
              <a:t>Are they load rated for farm traffic?</a:t>
            </a:r>
          </a:p>
          <a:p>
            <a:pPr lvl="1"/>
            <a:r>
              <a:rPr lang="en-US" dirty="0" smtClean="0"/>
              <a:t>Are they prone to flooding?</a:t>
            </a:r>
            <a:endParaRPr lang="en-US" dirty="0"/>
          </a:p>
        </p:txBody>
      </p:sp>
      <p:pic>
        <p:nvPicPr>
          <p:cNvPr id="4098" name="Picture 2" descr="http://www.strangeracer.com/images/content/15788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02" y="4877253"/>
            <a:ext cx="2640997" cy="1980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imgur.com/FO4Uyr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" y="4877253"/>
            <a:ext cx="4377335" cy="198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proximity &amp; access</a:t>
            </a:r>
          </a:p>
          <a:p>
            <a:pPr lvl="1"/>
            <a:r>
              <a:rPr lang="en-US" dirty="0" smtClean="0"/>
              <a:t>Primary electrical</a:t>
            </a:r>
          </a:p>
          <a:p>
            <a:pPr lvl="1"/>
            <a:r>
              <a:rPr lang="en-US" dirty="0" smtClean="0"/>
              <a:t>Natural gas</a:t>
            </a:r>
          </a:p>
          <a:p>
            <a:pPr lvl="1"/>
            <a:r>
              <a:rPr lang="en-US" dirty="0" smtClean="0"/>
              <a:t>Rural water</a:t>
            </a:r>
          </a:p>
          <a:p>
            <a:r>
              <a:rPr lang="en-US" dirty="0" smtClean="0"/>
              <a:t>Talk with utility providers early to discuss all fees, service rates, etc. to the farm</a:t>
            </a:r>
            <a:endParaRPr lang="en-US" dirty="0"/>
          </a:p>
        </p:txBody>
      </p:sp>
      <p:pic>
        <p:nvPicPr>
          <p:cNvPr id="5122" name="Picture 2" descr="http://anthrome.files.wordpress.com/2010/05/img_25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1"/>
            <a:ext cx="2636520" cy="1756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Supply</a:t>
            </a:r>
            <a:br>
              <a:rPr lang="en-US" dirty="0" smtClean="0"/>
            </a:br>
            <a:r>
              <a:rPr lang="en-US" dirty="0" smtClean="0"/>
              <a:t>Quantity and Quality are Essential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Investigate water quality and volume availability in the area</a:t>
            </a:r>
          </a:p>
          <a:p>
            <a:pPr lvl="1"/>
            <a:r>
              <a:rPr lang="en-US" dirty="0" smtClean="0"/>
              <a:t>50 x 600 house size- Plan for a minimum of 20 </a:t>
            </a:r>
            <a:r>
              <a:rPr lang="en-US" dirty="0" err="1" smtClean="0"/>
              <a:t>gpm</a:t>
            </a:r>
            <a:r>
              <a:rPr lang="en-US" dirty="0" smtClean="0"/>
              <a:t>/house during peak demand</a:t>
            </a:r>
            <a:endParaRPr lang="en-US" dirty="0"/>
          </a:p>
        </p:txBody>
      </p:sp>
      <p:pic>
        <p:nvPicPr>
          <p:cNvPr id="4" name="17 PWT #2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3000" y="3668990"/>
            <a:ext cx="3268593" cy="310646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03 PeroiyClean 1%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3835" y="3683406"/>
            <a:ext cx="3276600" cy="312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6167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Water Supplies Are Dynamic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95400"/>
            <a:ext cx="8458200" cy="52578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Can change from season to season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Droughts and </a:t>
            </a:r>
            <a:r>
              <a:rPr lang="en-US" b="1" u="sng" dirty="0" smtClean="0">
                <a:solidFill>
                  <a:schemeClr val="bg1"/>
                </a:solidFill>
              </a:rPr>
              <a:t>floods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Agriculture, industry and septic systems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</a:rPr>
              <a:t>Oil drilling, chemical plants or chemical storage, etc. etc.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Well depth and placement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Rock and soil it passes through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Usage level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Surface water supplies like ponds most vulnerable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There will always be something dissolved in water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The question is: what’s in your water today?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5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Well Head Design and Maintenance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800600" cy="5943600"/>
          </a:xfrm>
        </p:spPr>
        <p:txBody>
          <a:bodyPr>
            <a:normAutofit fontScale="85000" lnSpcReduction="20000"/>
          </a:bodyPr>
          <a:lstStyle/>
          <a:p>
            <a:r>
              <a:rPr lang="en-US" sz="3300" b="1" i="1" dirty="0" smtClean="0">
                <a:solidFill>
                  <a:srgbClr val="FF0000"/>
                </a:solidFill>
              </a:rPr>
              <a:t>Preventing </a:t>
            </a:r>
            <a:r>
              <a:rPr lang="en-US" sz="3300" b="1" i="1" dirty="0">
                <a:solidFill>
                  <a:srgbClr val="FF0000"/>
                </a:solidFill>
              </a:rPr>
              <a:t>Problems</a:t>
            </a:r>
          </a:p>
          <a:p>
            <a:r>
              <a:rPr lang="en-US" dirty="0"/>
              <a:t>• Install a locking well cap or sanitary seal to prevent unauthorized use </a:t>
            </a:r>
            <a:r>
              <a:rPr lang="en-US" dirty="0" smtClean="0"/>
              <a:t>of, or </a:t>
            </a:r>
            <a:r>
              <a:rPr lang="en-US" dirty="0"/>
              <a:t>entry into, the well</a:t>
            </a:r>
          </a:p>
          <a:p>
            <a:r>
              <a:rPr lang="en-US" dirty="0"/>
              <a:t>• Do not mix or use pesticides, fertilizers, herbicides, degreasers, fuels, </a:t>
            </a:r>
            <a:r>
              <a:rPr lang="en-US" dirty="0" smtClean="0"/>
              <a:t>and other </a:t>
            </a:r>
            <a:r>
              <a:rPr lang="en-US" dirty="0"/>
              <a:t>pollutants near the well</a:t>
            </a:r>
          </a:p>
          <a:p>
            <a:r>
              <a:rPr lang="en-US" dirty="0"/>
              <a:t>• Never dispose of wastes in dry wells or in abandoned wells</a:t>
            </a:r>
          </a:p>
          <a:p>
            <a:r>
              <a:rPr lang="en-US" dirty="0"/>
              <a:t>• Pump and inspect septic systems as often as recommended by your </a:t>
            </a:r>
            <a:r>
              <a:rPr lang="en-US" dirty="0" smtClean="0"/>
              <a:t>local health </a:t>
            </a:r>
            <a:r>
              <a:rPr lang="en-US" dirty="0"/>
              <a:t>department</a:t>
            </a:r>
          </a:p>
          <a:p>
            <a:r>
              <a:rPr lang="en-US" dirty="0"/>
              <a:t>• Never dispose of hazardous materials in a septic system</a:t>
            </a:r>
          </a:p>
          <a:p>
            <a:r>
              <a:rPr lang="en-US" dirty="0"/>
              <a:t>• Take care in working or mowing around your </a:t>
            </a:r>
            <a:r>
              <a:rPr lang="en-US" dirty="0" smtClean="0"/>
              <a:t>well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61047" y="1143000"/>
            <a:ext cx="4038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026" name="Picture 2" descr="C:\Users\swatkin\AppData\Local\Microsoft\Windows\Temporary Internet Files\Content.Outlook\72KW9MD8\Well Constru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923379" cy="30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4336" y="6368534"/>
            <a:ext cx="401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EPA 816-K-02-003, January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5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Analyze water for mineral content and identify challenges</a:t>
            </a:r>
            <a:br>
              <a:rPr lang="en-US" sz="3600" dirty="0" smtClean="0"/>
            </a:br>
            <a:r>
              <a:rPr lang="en-US" sz="3600" dirty="0" smtClean="0"/>
              <a:t>some challenges must be addressed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749300"/>
              </p:ext>
            </p:extLst>
          </p:nvPr>
        </p:nvGraphicFramePr>
        <p:xfrm>
          <a:off x="533400" y="1752600"/>
          <a:ext cx="8305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Hardness-Challenges</a:t>
            </a:r>
            <a:endParaRPr lang="en-US" dirty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46482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Cool Cells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Air flow can be restricted due to mineral build-up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Plumbing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Can restrict volume over time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Treatment options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Water softener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Polyphosphate-expensive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Acidify water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066800"/>
            <a:ext cx="4038600" cy="3028950"/>
          </a:xfrm>
        </p:spPr>
      </p:pic>
      <p:pic>
        <p:nvPicPr>
          <p:cNvPr id="8" name="Picture 2" descr="Curtis H2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267200"/>
            <a:ext cx="3454400" cy="259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Consideration-</a:t>
            </a:r>
            <a:br>
              <a:rPr lang="en-US" dirty="0" smtClean="0"/>
            </a:br>
            <a:r>
              <a:rPr lang="en-US" dirty="0" smtClean="0"/>
              <a:t>Not a good idea to get creative with a new poultry farm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Encourage new producers to stick with the tried and true</a:t>
            </a:r>
          </a:p>
          <a:p>
            <a:pPr lvl="1"/>
            <a:r>
              <a:rPr lang="en-US" dirty="0" smtClean="0"/>
              <a:t>Dirt work </a:t>
            </a:r>
          </a:p>
          <a:p>
            <a:pPr lvl="1"/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Equipment</a:t>
            </a:r>
          </a:p>
          <a:p>
            <a:pPr lvl="1"/>
            <a:r>
              <a:rPr lang="en-US" dirty="0" smtClean="0"/>
              <a:t>May seem like a money savings idea to go with your brother in law who does dirt work on the side or that new equipment a vendor wants to give you a great deal on.</a:t>
            </a:r>
          </a:p>
          <a:p>
            <a:pPr lvl="1"/>
            <a:r>
              <a:rPr lang="en-US" dirty="0" smtClean="0"/>
              <a:t>Does your brother-in-law understand poultry house construction?</a:t>
            </a:r>
          </a:p>
          <a:p>
            <a:pPr lvl="1"/>
            <a:r>
              <a:rPr lang="en-US" dirty="0" smtClean="0"/>
              <a:t>Will there be a dealer in the area to service that equipment</a:t>
            </a:r>
          </a:p>
          <a:p>
            <a:pPr lvl="1"/>
            <a:r>
              <a:rPr lang="en-US" dirty="0" smtClean="0"/>
              <a:t>Does anyone know if that equipment is good quality?</a:t>
            </a:r>
          </a:p>
          <a:p>
            <a:pPr lvl="1"/>
            <a:r>
              <a:rPr lang="en-US" dirty="0" smtClean="0"/>
              <a:t>Too many times- cutting corners costs more than it saves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Site Considerations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Site Selection</a:t>
            </a:r>
          </a:p>
          <a:p>
            <a:r>
              <a:rPr lang="en-US" dirty="0" smtClean="0"/>
              <a:t>Property Setbacks &amp; Easements</a:t>
            </a:r>
          </a:p>
          <a:p>
            <a:r>
              <a:rPr lang="en-US" dirty="0" smtClean="0"/>
              <a:t>Neighbors</a:t>
            </a:r>
          </a:p>
          <a:p>
            <a:r>
              <a:rPr lang="en-US" dirty="0" smtClean="0"/>
              <a:t>Vegetative Buffers</a:t>
            </a:r>
          </a:p>
          <a:p>
            <a:r>
              <a:rPr lang="en-US" dirty="0" smtClean="0"/>
              <a:t>Manure Management</a:t>
            </a:r>
          </a:p>
          <a:p>
            <a:r>
              <a:rPr lang="en-US" dirty="0" smtClean="0"/>
              <a:t>Roads</a:t>
            </a:r>
          </a:p>
          <a:p>
            <a:r>
              <a:rPr lang="en-US" dirty="0" smtClean="0"/>
              <a:t>Bridges</a:t>
            </a:r>
          </a:p>
          <a:p>
            <a:r>
              <a:rPr lang="en-US" dirty="0" smtClean="0"/>
              <a:t>Utilities</a:t>
            </a:r>
          </a:p>
          <a:p>
            <a:r>
              <a:rPr lang="en-US" dirty="0" smtClean="0"/>
              <a:t>Water Quality (Wells)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71800"/>
            <a:ext cx="3525667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pic>
        <p:nvPicPr>
          <p:cNvPr id="7" name="Picture 5" descr="http://www.loopnet.com/Attachments/4/F/E/4FEC904A-DD67-45D2-BF57-3EDF4E674492.jpg"/>
          <p:cNvPicPr>
            <a:picLocks noChangeAspect="1" noChangeArrowheads="1"/>
          </p:cNvPicPr>
          <p:nvPr/>
        </p:nvPicPr>
        <p:blipFill>
          <a:blip r:embed="rId2" cstate="print"/>
          <a:srcRect t="11111" b="11111"/>
          <a:stretch>
            <a:fillRect/>
          </a:stretch>
        </p:blipFill>
        <p:spPr bwMode="auto">
          <a:xfrm>
            <a:off x="228600" y="381000"/>
            <a:ext cx="2743200" cy="1600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27374" y="4717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Hatchery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7172" y="470988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Feed Mill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http://www.paulridenour.com/dekal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444" y="5029200"/>
            <a:ext cx="2743200" cy="16002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 rot="16200000">
            <a:off x="4177014" y="4100814"/>
            <a:ext cx="700199" cy="394572"/>
          </a:xfrm>
          <a:prstGeom prst="rightArrow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/>
          <p:cNvSpPr/>
          <p:nvPr/>
        </p:nvSpPr>
        <p:spPr>
          <a:xfrm rot="10800000">
            <a:off x="6248400" y="2133600"/>
            <a:ext cx="762000" cy="838200"/>
          </a:xfrm>
          <a:prstGeom prst="bentArrow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5486" y="1727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Poultry Farm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16200000">
            <a:off x="2171700" y="2057400"/>
            <a:ext cx="762000" cy="838200"/>
          </a:xfrm>
          <a:prstGeom prst="bentArrow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05" y="2108584"/>
            <a:ext cx="2634397" cy="1752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40" y="419715"/>
            <a:ext cx="2537927" cy="16909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14514"/>
            <a:ext cx="2133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Processing Plant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429000"/>
            <a:ext cx="2162628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Discuss proposed location with the company </a:t>
            </a:r>
            <a:r>
              <a:rPr lang="en-US" sz="1600" dirty="0" smtClean="0">
                <a:solidFill>
                  <a:prstClr val="black"/>
                </a:solidFill>
              </a:rPr>
              <a:t>to </a:t>
            </a:r>
            <a:r>
              <a:rPr lang="en-US" sz="1600" dirty="0">
                <a:solidFill>
                  <a:prstClr val="black"/>
                </a:solidFill>
              </a:rPr>
              <a:t>ensure it is within desired range for feed trucks, live haul and </a:t>
            </a:r>
            <a:r>
              <a:rPr lang="en-US" sz="1600" dirty="0" smtClean="0">
                <a:solidFill>
                  <a:prstClr val="black"/>
                </a:solidFill>
              </a:rPr>
              <a:t>service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Target a 25-50 mile range or less from farm to  feed mill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27374" y="3444924"/>
            <a:ext cx="2162628" cy="16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Companies will consider expanding further if not enough housing in target range</a:t>
            </a:r>
            <a:endParaRPr lang="en-US" sz="16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80,000- 6 pound birds will consume ~1,000,000 pounds of feed</a:t>
            </a:r>
          </a:p>
          <a:p>
            <a:pPr lvl="2"/>
            <a:r>
              <a:rPr lang="en-US" sz="2200" dirty="0" smtClean="0"/>
              <a:t>At ~30,000 pounds per load, ~33 loads </a:t>
            </a:r>
          </a:p>
        </p:txBody>
      </p:sp>
      <p:pic>
        <p:nvPicPr>
          <p:cNvPr id="4" name="Picture 3" descr="feed unloa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752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Evaluate proximity to existing poultry production or animal confinement farms</a:t>
            </a:r>
          </a:p>
          <a:p>
            <a:pPr lvl="1"/>
            <a:r>
              <a:rPr lang="en-US" dirty="0" smtClean="0"/>
              <a:t>½ mile or further is ideal</a:t>
            </a:r>
          </a:p>
          <a:p>
            <a:pPr lvl="1"/>
            <a:r>
              <a:rPr lang="en-US" dirty="0" smtClean="0"/>
              <a:t>Shelter belt to minimize airborne contaminants helpful</a:t>
            </a:r>
          </a:p>
          <a:p>
            <a:r>
              <a:rPr lang="en-US" dirty="0" smtClean="0"/>
              <a:t>What other poultry production is in the area?</a:t>
            </a:r>
          </a:p>
          <a:p>
            <a:pPr lvl="1"/>
            <a:r>
              <a:rPr lang="en-US" dirty="0" smtClean="0"/>
              <a:t>Turkeys</a:t>
            </a:r>
          </a:p>
          <a:p>
            <a:pPr lvl="1"/>
            <a:r>
              <a:rPr lang="en-US" dirty="0" smtClean="0"/>
              <a:t>Breeders</a:t>
            </a:r>
          </a:p>
          <a:p>
            <a:pPr lvl="1"/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Broilers</a:t>
            </a:r>
          </a:p>
          <a:p>
            <a:pPr lvl="1"/>
            <a:r>
              <a:rPr lang="en-US" dirty="0" smtClean="0"/>
              <a:t>Backyard flocks</a:t>
            </a:r>
          </a:p>
          <a:p>
            <a:r>
              <a:rPr lang="en-US" dirty="0" smtClean="0"/>
              <a:t>Confined or free range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swatkin\AppData\Local\Microsoft\Windows\Temporary Internet Files\Content.Outlook\72KW9MD8\Arkansas Egg Visit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85422"/>
            <a:ext cx="3484834" cy="1960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D604n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32258"/>
            <a:ext cx="2570434" cy="171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East-west orientation of houses-traditionally preferred</a:t>
            </a:r>
          </a:p>
          <a:p>
            <a:pPr lvl="1"/>
            <a:r>
              <a:rPr lang="en-US" dirty="0" smtClean="0"/>
              <a:t>Minimizes direct sun early/late in day on a full wall</a:t>
            </a:r>
          </a:p>
          <a:p>
            <a:pPr lvl="2"/>
            <a:r>
              <a:rPr lang="en-US" dirty="0" smtClean="0"/>
              <a:t>Reduces heating of barn in summer</a:t>
            </a:r>
          </a:p>
          <a:p>
            <a:pPr lvl="2"/>
            <a:r>
              <a:rPr lang="en-US" dirty="0" smtClean="0"/>
              <a:t>Southern exposure in winter helps warm barn</a:t>
            </a:r>
          </a:p>
          <a:p>
            <a:r>
              <a:rPr lang="en-US" dirty="0" smtClean="0"/>
              <a:t>Solid side wall housing makes this less critical but this orientation should still be considered when possible</a:t>
            </a:r>
            <a:endParaRPr lang="en-US" dirty="0"/>
          </a:p>
        </p:txBody>
      </p:sp>
      <p:pic>
        <p:nvPicPr>
          <p:cNvPr id="4" name="Picture 6" descr="hou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8911" y="0"/>
            <a:ext cx="1865089" cy="149304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80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Traditional  Open Sided Housing</a:t>
            </a:r>
          </a:p>
        </p:txBody>
      </p:sp>
      <p:graphicFrame>
        <p:nvGraphicFramePr>
          <p:cNvPr id="512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33400" y="1295400"/>
          <a:ext cx="8001000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Photo Editor Photo" r:id="rId4" imgW="3943901" imgH="2610214" progId="">
                  <p:embed/>
                </p:oleObj>
              </mc:Choice>
              <mc:Fallback>
                <p:oleObj name="Photo Editor Photo" r:id="rId4" imgW="3943901" imgH="261021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34" t="1411" r="934"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8001000" cy="53213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FF00"/>
          </a:buClr>
          <a:buSzPct val="75000"/>
          <a:buFont typeface="Monotype Sorts" pitchFamily="2" charset="2"/>
          <a:buChar char="v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FF00"/>
          </a:buClr>
          <a:buSzPct val="75000"/>
          <a:buFont typeface="Monotype Sorts" pitchFamily="2" charset="2"/>
          <a:buChar char="v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1288</Words>
  <Application>Microsoft Office PowerPoint</Application>
  <PresentationFormat>On-screen Show (4:3)</PresentationFormat>
  <Paragraphs>233</Paragraphs>
  <Slides>35</Slides>
  <Notes>14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Default Design</vt:lpstr>
      <vt:lpstr>Photo Editor Photo</vt:lpstr>
      <vt:lpstr>Key Considerations When Siting New Poultry Barns</vt:lpstr>
      <vt:lpstr>Presentation based on a fact sheet prepared by Chris Hall, Reliable Poultry Springdale, AR</vt:lpstr>
      <vt:lpstr>PowerPoint Presentation</vt:lpstr>
      <vt:lpstr>Farm Site Considerations</vt:lpstr>
      <vt:lpstr>Site Selection</vt:lpstr>
      <vt:lpstr>Site Selection</vt:lpstr>
      <vt:lpstr>Site Selection</vt:lpstr>
      <vt:lpstr>Site Selection</vt:lpstr>
      <vt:lpstr>Traditional  Open Sided Housing</vt:lpstr>
      <vt:lpstr>PowerPoint Presentation</vt:lpstr>
      <vt:lpstr>PowerPoint Presentation</vt:lpstr>
      <vt:lpstr>Site Selection</vt:lpstr>
      <vt:lpstr>Property Setbacks and Easements</vt:lpstr>
      <vt:lpstr>Neighbors</vt:lpstr>
      <vt:lpstr>Neighbor consideration</vt:lpstr>
      <vt:lpstr>Neighbor Consideration</vt:lpstr>
      <vt:lpstr>Sanitary Mortality Disposal Crucial for Good Neighbor Policy </vt:lpstr>
      <vt:lpstr>Disgruntled Neighbors = Lawsuits</vt:lpstr>
      <vt:lpstr>Vegetative buffer</vt:lpstr>
      <vt:lpstr>Goals of Vegetative Buffer (VB)</vt:lpstr>
      <vt:lpstr>Vegetative buffer</vt:lpstr>
      <vt:lpstr>Vegetative buffer</vt:lpstr>
      <vt:lpstr>Vegetative buffer</vt:lpstr>
      <vt:lpstr>Manure Management</vt:lpstr>
      <vt:lpstr>Manure Management</vt:lpstr>
      <vt:lpstr>Roads </vt:lpstr>
      <vt:lpstr>On-Farm Safe Roads are Essential  Live haul trucks-Unique load       </vt:lpstr>
      <vt:lpstr>Bridges</vt:lpstr>
      <vt:lpstr>Utilities</vt:lpstr>
      <vt:lpstr>Water Supply Quantity and Quality are Essential</vt:lpstr>
      <vt:lpstr>Water Supplies Are Dynamic </vt:lpstr>
      <vt:lpstr>Well Head Design and Maintenance</vt:lpstr>
      <vt:lpstr>Analyze water for mineral content and identify challenges some challenges must be addressed </vt:lpstr>
      <vt:lpstr>Hardness-Challenges</vt:lpstr>
      <vt:lpstr>Final Consideration- Not a good idea to get creative with a new poultry farm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E. Watkins</dc:creator>
  <cp:lastModifiedBy>Reviewer</cp:lastModifiedBy>
  <cp:revision>114</cp:revision>
  <dcterms:created xsi:type="dcterms:W3CDTF">2016-07-01T16:31:24Z</dcterms:created>
  <dcterms:modified xsi:type="dcterms:W3CDTF">2016-07-06T16:31:14Z</dcterms:modified>
</cp:coreProperties>
</file>