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82" r:id="rId2"/>
    <p:sldId id="294" r:id="rId3"/>
    <p:sldId id="257" r:id="rId4"/>
    <p:sldId id="287" r:id="rId5"/>
    <p:sldId id="265" r:id="rId6"/>
    <p:sldId id="258" r:id="rId7"/>
    <p:sldId id="262" r:id="rId8"/>
    <p:sldId id="288" r:id="rId9"/>
    <p:sldId id="289" r:id="rId10"/>
    <p:sldId id="292" r:id="rId11"/>
    <p:sldId id="290" r:id="rId12"/>
    <p:sldId id="293" r:id="rId13"/>
    <p:sldId id="291" r:id="rId14"/>
    <p:sldId id="277" r:id="rId15"/>
    <p:sldId id="261" r:id="rId16"/>
    <p:sldId id="283" r:id="rId17"/>
  </p:sldIdLst>
  <p:sldSz cx="9144000" cy="5143500" type="screen16x9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784" userDrawn="1">
          <p15:clr>
            <a:srgbClr val="A4A3A4"/>
          </p15:clr>
        </p15:guide>
        <p15:guide id="3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D8A"/>
    <a:srgbClr val="FF0000"/>
    <a:srgbClr val="FFFFFF"/>
    <a:srgbClr val="66FF3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70" autoAdjust="0"/>
    <p:restoredTop sz="94604" autoAdjust="0"/>
  </p:normalViewPr>
  <p:slideViewPr>
    <p:cSldViewPr snapToGrid="0">
      <p:cViewPr varScale="1">
        <p:scale>
          <a:sx n="73" d="100"/>
          <a:sy n="73" d="100"/>
        </p:scale>
        <p:origin x="72" y="1212"/>
      </p:cViewPr>
      <p:guideLst>
        <p:guide orient="horz" pos="1620"/>
        <p:guide pos="27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1542" y="60"/>
      </p:cViewPr>
      <p:guideLst/>
    </p:cSldViewPr>
  </p:notesViewPr>
  <p:gridSpacing cx="73152" cy="73152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1E060A3-4C32-411E-A257-B7F93E414B83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297180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8"/>
            <a:ext cx="297180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8E115BE-0672-4A2B-B676-E51504FD1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762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289EE00-FE3A-4BDE-AF83-B0752FB6F8B7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7180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8"/>
            <a:ext cx="297180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7DE7518-E194-4E76-BA98-5B57A783E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4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E7518-E194-4E76-BA98-5B57A783E2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89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310515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14400" y="3867150"/>
            <a:ext cx="7239000" cy="53340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Minio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314700"/>
            <a:ext cx="8229600" cy="857250"/>
          </a:xfrm>
          <a:prstGeom prst="rect">
            <a:avLst/>
          </a:prstGeom>
        </p:spPr>
        <p:txBody>
          <a:bodyPr vert="horz"/>
          <a:lstStyle>
            <a:lvl1pPr>
              <a:defRPr sz="3200" cap="all" baseline="0">
                <a:solidFill>
                  <a:schemeClr val="bg1"/>
                </a:solidFill>
                <a:latin typeface="URW Grotesk Medium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7" name="Picture 6" descr="Template_powerpoint1a.ps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7"/>
            <a:ext cx="9144000" cy="69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09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/ Sub-sec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457200" y="1200150"/>
            <a:ext cx="8229600" cy="2743200"/>
          </a:xfrm>
          <a:prstGeom prst="rect">
            <a:avLst/>
          </a:prstGeom>
        </p:spPr>
        <p:txBody>
          <a:bodyPr vert="horz" anchor="ctr" anchorCtr="0"/>
          <a:lstStyle>
            <a:lvl1pPr algn="ctr">
              <a:defRPr sz="3200" cap="all" baseline="0">
                <a:solidFill>
                  <a:schemeClr val="bg1"/>
                </a:solidFill>
                <a:latin typeface="URW Grotesk Medium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16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857250"/>
          </a:xfrm>
          <a:prstGeom prst="rect">
            <a:avLst/>
          </a:prstGeom>
        </p:spPr>
        <p:txBody>
          <a:bodyPr vert="horz"/>
          <a:lstStyle>
            <a:lvl1pPr algn="l">
              <a:defRPr sz="3200" cap="none" baseline="0">
                <a:solidFill>
                  <a:schemeClr val="tx1"/>
                </a:solidFill>
                <a:latin typeface="URW Grotesk Medium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62000" y="1123950"/>
            <a:ext cx="7543800" cy="3505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400">
                <a:latin typeface="Minion"/>
              </a:defRPr>
            </a:lvl1pPr>
            <a:lvl2pPr marL="457189" indent="0">
              <a:buFontTx/>
              <a:buNone/>
              <a:defRPr sz="2400">
                <a:latin typeface="Minion"/>
              </a:defRPr>
            </a:lvl2pPr>
            <a:lvl3pPr marL="914378" indent="0">
              <a:buFontTx/>
              <a:buNone/>
              <a:defRPr sz="2400">
                <a:latin typeface="Minion"/>
              </a:defRPr>
            </a:lvl3pPr>
            <a:lvl4pPr marL="1371566" indent="0">
              <a:buFontTx/>
              <a:buNone/>
              <a:defRPr sz="2400">
                <a:latin typeface="Minion"/>
              </a:defRPr>
            </a:lvl4pPr>
            <a:lvl5pPr marL="1828754" indent="0">
              <a:buFontTx/>
              <a:buNone/>
              <a:defRPr sz="2400">
                <a:latin typeface="Minion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149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96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95800" cy="5143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48200" y="0"/>
            <a:ext cx="4495800" cy="249555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648200" y="2647950"/>
            <a:ext cx="4495800" cy="249555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42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361950"/>
            <a:ext cx="9144000" cy="33528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75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001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28750"/>
            <a:ext cx="7772400" cy="2571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58200" y="114300"/>
            <a:ext cx="5334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2-</a:t>
            </a:r>
            <a:fld id="{B8B29D28-3C2F-4224-A805-E7FD171A4B61}" type="slidenum">
              <a:rPr lang="en-US" altLang="en-US"/>
              <a:pPr/>
              <a:t>‹#›</a:t>
            </a:fld>
            <a:endParaRPr lang="en-US" altLang="en-US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790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369457" y="1565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24175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2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ater.unl.edu/livestock-poultry-expansion-critical-issues-discussion-farmers-and-communities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ater.unl.edu/manure/software#nutrient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rkoelsch1@unl.edu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oodle.com/poll/h5429zz799trgnr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05800" y="4161034"/>
            <a:ext cx="735458" cy="626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5007" y="343009"/>
            <a:ext cx="8156027" cy="791679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914378" rtl="0" eaLnBrk="1" latinLnBrk="0" hangingPunct="1"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URW Grotesk Medium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/>
              <a:t>Livestock and Poultry Expansion:  Critical Issues for Discussion with Farmers &amp; Communities</a:t>
            </a:r>
            <a:endParaRPr lang="en-US" sz="2400" b="1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47144" y="1192394"/>
            <a:ext cx="8409583" cy="359536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Preparations for today:</a:t>
            </a:r>
          </a:p>
          <a:p>
            <a:pPr marL="461963" indent="-231775"/>
            <a:r>
              <a:rPr lang="en-US" dirty="0" smtClean="0"/>
              <a:t>Open Chat Box – access to handouts and </a:t>
            </a:r>
            <a:r>
              <a:rPr lang="en-US" dirty="0" smtClean="0"/>
              <a:t>ask questions.</a:t>
            </a:r>
            <a:endParaRPr lang="en-US" dirty="0" smtClean="0"/>
          </a:p>
          <a:p>
            <a:pPr marL="461963" indent="-231775"/>
            <a:r>
              <a:rPr lang="en-US" dirty="0" smtClean="0"/>
              <a:t>Mute microphone during presentation, unmute during </a:t>
            </a:r>
            <a:r>
              <a:rPr lang="en-US" dirty="0" smtClean="0"/>
              <a:t>Q&amp;A</a:t>
            </a:r>
          </a:p>
          <a:p>
            <a:pPr marL="461963" indent="-231775"/>
            <a:r>
              <a:rPr lang="en-US" dirty="0" smtClean="0"/>
              <a:t>View </a:t>
            </a:r>
            <a:r>
              <a:rPr lang="en-US" dirty="0" smtClean="0"/>
              <a:t>archived presentations, obtain handouts:  </a:t>
            </a:r>
            <a:r>
              <a:rPr lang="en-US" dirty="0" smtClean="0">
                <a:hlinkClick r:id="rId2"/>
              </a:rPr>
              <a:t>http://water.unl.edu/livestock-poultry-expansion-critical-issues-discussion-farmers-and-communities</a:t>
            </a:r>
            <a:r>
              <a:rPr lang="en-US" dirty="0" smtClean="0"/>
              <a:t> and click on Agenda</a:t>
            </a:r>
          </a:p>
          <a:p>
            <a:pPr marL="0" indent="0">
              <a:buNone/>
            </a:pPr>
            <a:r>
              <a:rPr lang="en-US" dirty="0" smtClean="0"/>
              <a:t>Join us for our next webinar on Monday, July 25, 2016 (Noon CDT)</a:t>
            </a:r>
          </a:p>
          <a:p>
            <a:pPr marL="461963" indent="-234950"/>
            <a:r>
              <a:rPr lang="en-US" i="1" dirty="0" smtClean="0"/>
              <a:t>Siting Facilities for Biosecurity</a:t>
            </a:r>
            <a:endParaRPr lang="en-US" dirty="0" smtClean="0"/>
          </a:p>
          <a:p>
            <a:pPr marL="862002" lvl="1" indent="-234950"/>
            <a:r>
              <a:rPr lang="en-US" dirty="0" smtClean="0"/>
              <a:t>Sheila Purdum: Into to AI and other siting considerations</a:t>
            </a:r>
          </a:p>
          <a:p>
            <a:pPr marL="862002" lvl="1" indent="-234950"/>
            <a:r>
              <a:rPr lang="en-US" dirty="0" smtClean="0"/>
              <a:t>Renee Hancock: Planning for Mortality </a:t>
            </a:r>
          </a:p>
        </p:txBody>
      </p:sp>
    </p:spTree>
    <p:extLst>
      <p:ext uri="{BB962C8B-B14F-4D97-AF65-F5344CB8AC3E}">
        <p14:creationId xmlns:p14="http://schemas.microsoft.com/office/powerpoint/2010/main" val="124789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478"/>
            <a:ext cx="8229600" cy="857250"/>
          </a:xfrm>
        </p:spPr>
        <p:txBody>
          <a:bodyPr/>
          <a:lstStyle/>
          <a:p>
            <a:r>
              <a:rPr lang="en-US" dirty="0" smtClean="0"/>
              <a:t>Four </a:t>
            </a:r>
            <a:r>
              <a:rPr lang="en-US" dirty="0" smtClean="0"/>
              <a:t>broiler</a:t>
            </a:r>
            <a:r>
              <a:rPr lang="en-US" dirty="0" smtClean="0"/>
              <a:t> </a:t>
            </a:r>
            <a:r>
              <a:rPr lang="en-US" dirty="0" smtClean="0"/>
              <a:t>barns – 176,000 birds capacity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2000" y="983278"/>
            <a:ext cx="7543800" cy="3505200"/>
          </a:xfrm>
        </p:spPr>
        <p:txBody>
          <a:bodyPr/>
          <a:lstStyle/>
          <a:p>
            <a:r>
              <a:rPr lang="en-US" dirty="0" smtClean="0"/>
              <a:t>Excreted 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125,000 </a:t>
            </a:r>
            <a:r>
              <a:rPr lang="en-US" dirty="0" err="1" smtClean="0"/>
              <a:t>lb</a:t>
            </a:r>
            <a:r>
              <a:rPr lang="en-US" dirty="0" smtClean="0"/>
              <a:t> N /</a:t>
            </a:r>
            <a:r>
              <a:rPr lang="en-US" dirty="0" err="1" smtClean="0"/>
              <a:t>yr</a:t>
            </a:r>
            <a:r>
              <a:rPr lang="en-US" dirty="0" smtClean="0"/>
              <a:t> 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91,000 </a:t>
            </a:r>
            <a:r>
              <a:rPr lang="en-US" dirty="0" err="1" smtClean="0"/>
              <a:t>lb</a:t>
            </a:r>
            <a:r>
              <a:rPr lang="en-US" dirty="0" smtClean="0"/>
              <a:t> P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5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endParaRPr lang="en-US" dirty="0" smtClean="0"/>
          </a:p>
          <a:p>
            <a:r>
              <a:rPr lang="en-US" dirty="0" smtClean="0"/>
              <a:t>Delivered to field 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35,000 </a:t>
            </a:r>
            <a:r>
              <a:rPr lang="en-US" dirty="0" err="1" smtClean="0"/>
              <a:t>lb</a:t>
            </a:r>
            <a:r>
              <a:rPr lang="en-US" dirty="0" smtClean="0"/>
              <a:t> N/</a:t>
            </a:r>
            <a:r>
              <a:rPr lang="en-US" dirty="0" err="1" smtClean="0"/>
              <a:t>yr</a:t>
            </a:r>
            <a:r>
              <a:rPr lang="en-US" dirty="0" smtClean="0"/>
              <a:t> 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87,000 </a:t>
            </a:r>
            <a:r>
              <a:rPr lang="en-US" dirty="0" err="1"/>
              <a:t>lb</a:t>
            </a:r>
            <a:r>
              <a:rPr lang="en-US" dirty="0"/>
              <a:t> </a:t>
            </a:r>
            <a:r>
              <a:rPr lang="en-US" dirty="0" smtClean="0"/>
              <a:t>P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5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Land Required: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110 acres for N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1,400 acres for 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71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199" y="564274"/>
            <a:ext cx="3352801" cy="2620360"/>
          </a:xfrm>
        </p:spPr>
        <p:txBody>
          <a:bodyPr/>
          <a:lstStyle/>
          <a:p>
            <a:r>
              <a:rPr lang="en-US" sz="2000" dirty="0" smtClean="0"/>
              <a:t>Go to “Software” web page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>
                <a:hlinkClick r:id="rId2"/>
              </a:rPr>
              <a:t>http</a:t>
            </a:r>
            <a:r>
              <a:rPr lang="en-US" sz="2000" dirty="0">
                <a:hlinkClick r:id="rId2"/>
              </a:rPr>
              <a:t>://</a:t>
            </a:r>
            <a:r>
              <a:rPr lang="en-US" sz="2000" dirty="0" smtClean="0">
                <a:hlinkClick r:id="rId2"/>
              </a:rPr>
              <a:t>water.unl.edu/manure/software#nutrient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Look under “Nutrient Inventory”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99" y="125138"/>
            <a:ext cx="5636501" cy="498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5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3074"/>
          <p:cNvSpPr>
            <a:spLocks noGrp="1" noChangeArrowheads="1"/>
          </p:cNvSpPr>
          <p:nvPr>
            <p:ph type="title"/>
          </p:nvPr>
        </p:nvSpPr>
        <p:spPr>
          <a:xfrm>
            <a:off x="1105823" y="14050"/>
            <a:ext cx="6672444" cy="857250"/>
          </a:xfrm>
        </p:spPr>
        <p:txBody>
          <a:bodyPr/>
          <a:lstStyle/>
          <a:p>
            <a:r>
              <a:rPr lang="en-US" altLang="en-US" dirty="0"/>
              <a:t>Buffers or Setbacks</a:t>
            </a:r>
          </a:p>
        </p:txBody>
      </p:sp>
      <p:sp>
        <p:nvSpPr>
          <p:cNvPr id="580613" name="Text Box 3077"/>
          <p:cNvSpPr txBox="1">
            <a:spLocks noChangeArrowheads="1"/>
          </p:cNvSpPr>
          <p:nvPr/>
        </p:nvSpPr>
        <p:spPr bwMode="auto">
          <a:xfrm>
            <a:off x="1744267" y="2888456"/>
            <a:ext cx="184731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endParaRPr lang="en-US" altLang="en-US" sz="195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en-US" altLang="en-US" sz="1350">
              <a:latin typeface="Times New Roman" panose="02020603050405020304" pitchFamily="18" charset="0"/>
            </a:endParaRPr>
          </a:p>
        </p:txBody>
      </p:sp>
      <p:grpSp>
        <p:nvGrpSpPr>
          <p:cNvPr id="143" name="Group 3123"/>
          <p:cNvGrpSpPr>
            <a:grpSpLocks/>
          </p:cNvGrpSpPr>
          <p:nvPr/>
        </p:nvGrpSpPr>
        <p:grpSpPr bwMode="auto">
          <a:xfrm>
            <a:off x="208909" y="1177826"/>
            <a:ext cx="4687887" cy="3651250"/>
            <a:chOff x="2807" y="2242"/>
            <a:chExt cx="2953" cy="2300"/>
          </a:xfrm>
        </p:grpSpPr>
        <p:grpSp>
          <p:nvGrpSpPr>
            <p:cNvPr id="144" name="Group 3124"/>
            <p:cNvGrpSpPr>
              <a:grpSpLocks/>
            </p:cNvGrpSpPr>
            <p:nvPr/>
          </p:nvGrpSpPr>
          <p:grpSpPr bwMode="auto">
            <a:xfrm>
              <a:off x="2807" y="2242"/>
              <a:ext cx="2953" cy="2300"/>
              <a:chOff x="0" y="1903"/>
              <a:chExt cx="2953" cy="2300"/>
            </a:xfrm>
          </p:grpSpPr>
          <p:pic>
            <p:nvPicPr>
              <p:cNvPr id="146" name="Picture 3125" descr="A:\MVC-008F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988"/>
                <a:ext cx="2953" cy="22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47" name="Group 3126"/>
              <p:cNvGrpSpPr>
                <a:grpSpLocks/>
              </p:cNvGrpSpPr>
              <p:nvPr/>
            </p:nvGrpSpPr>
            <p:grpSpPr bwMode="auto">
              <a:xfrm>
                <a:off x="1870" y="1903"/>
                <a:ext cx="1078" cy="953"/>
                <a:chOff x="2192" y="1206"/>
                <a:chExt cx="1172" cy="1016"/>
              </a:xfrm>
            </p:grpSpPr>
            <p:pic>
              <p:nvPicPr>
                <p:cNvPr id="148" name="Picture 3127" descr="F:\Renner\Morse Bluff waterway topo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368" t="20502" r="14473" b="21519"/>
                <a:stretch>
                  <a:fillRect/>
                </a:stretch>
              </p:blipFill>
              <p:spPr bwMode="auto">
                <a:xfrm>
                  <a:off x="2192" y="1247"/>
                  <a:ext cx="1172" cy="9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9" name="Oval 3128"/>
                <p:cNvSpPr>
                  <a:spLocks noChangeArrowheads="1"/>
                </p:cNvSpPr>
                <p:nvPr/>
              </p:nvSpPr>
              <p:spPr bwMode="auto">
                <a:xfrm>
                  <a:off x="2605" y="1476"/>
                  <a:ext cx="708" cy="708"/>
                </a:xfrm>
                <a:prstGeom prst="ellipse">
                  <a:avLst/>
                </a:prstGeom>
                <a:solidFill>
                  <a:srgbClr val="00AC00">
                    <a:alpha val="50000"/>
                  </a:srgbClr>
                </a:solidFill>
                <a:ln w="9525">
                  <a:solidFill>
                    <a:srgbClr val="00AC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50" name="Line 3129"/>
                <p:cNvSpPr>
                  <a:spLocks noChangeShapeType="1"/>
                </p:cNvSpPr>
                <p:nvPr/>
              </p:nvSpPr>
              <p:spPr bwMode="auto">
                <a:xfrm>
                  <a:off x="2704" y="1566"/>
                  <a:ext cx="104" cy="119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51" name="Line 3130"/>
                <p:cNvSpPr>
                  <a:spLocks noChangeShapeType="1"/>
                </p:cNvSpPr>
                <p:nvPr/>
              </p:nvSpPr>
              <p:spPr bwMode="auto">
                <a:xfrm flipH="1" flipV="1">
                  <a:off x="3251" y="2108"/>
                  <a:ext cx="71" cy="39"/>
                </a:xfrm>
                <a:prstGeom prst="line">
                  <a:avLst/>
                </a:prstGeom>
                <a:noFill/>
                <a:ln w="38100">
                  <a:solidFill>
                    <a:srgbClr val="3333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52" name="Line 3131"/>
                <p:cNvSpPr>
                  <a:spLocks noChangeShapeType="1"/>
                </p:cNvSpPr>
                <p:nvPr/>
              </p:nvSpPr>
              <p:spPr bwMode="auto">
                <a:xfrm flipH="1" flipV="1">
                  <a:off x="3128" y="1987"/>
                  <a:ext cx="72" cy="74"/>
                </a:xfrm>
                <a:prstGeom prst="line">
                  <a:avLst/>
                </a:prstGeom>
                <a:noFill/>
                <a:ln w="38100">
                  <a:solidFill>
                    <a:srgbClr val="3333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53" name="Line 3132"/>
                <p:cNvSpPr>
                  <a:spLocks noChangeShapeType="1"/>
                </p:cNvSpPr>
                <p:nvPr/>
              </p:nvSpPr>
              <p:spPr bwMode="auto">
                <a:xfrm flipH="1" flipV="1">
                  <a:off x="3021" y="1848"/>
                  <a:ext cx="61" cy="84"/>
                </a:xfrm>
                <a:prstGeom prst="line">
                  <a:avLst/>
                </a:prstGeom>
                <a:noFill/>
                <a:ln w="38100">
                  <a:solidFill>
                    <a:srgbClr val="3333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54" name="Line 3133"/>
                <p:cNvSpPr>
                  <a:spLocks noChangeShapeType="1"/>
                </p:cNvSpPr>
                <p:nvPr/>
              </p:nvSpPr>
              <p:spPr bwMode="auto">
                <a:xfrm flipH="1" flipV="1">
                  <a:off x="2720" y="1651"/>
                  <a:ext cx="81" cy="75"/>
                </a:xfrm>
                <a:prstGeom prst="line">
                  <a:avLst/>
                </a:prstGeom>
                <a:noFill/>
                <a:ln w="38100">
                  <a:solidFill>
                    <a:srgbClr val="3333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55" name="Line 3134"/>
                <p:cNvSpPr>
                  <a:spLocks noChangeShapeType="1"/>
                </p:cNvSpPr>
                <p:nvPr/>
              </p:nvSpPr>
              <p:spPr bwMode="auto">
                <a:xfrm flipH="1" flipV="1">
                  <a:off x="2641" y="1526"/>
                  <a:ext cx="42" cy="68"/>
                </a:xfrm>
                <a:prstGeom prst="line">
                  <a:avLst/>
                </a:prstGeom>
                <a:noFill/>
                <a:ln w="38100">
                  <a:solidFill>
                    <a:srgbClr val="3333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56" name="Line 3135"/>
                <p:cNvSpPr>
                  <a:spLocks noChangeShapeType="1"/>
                </p:cNvSpPr>
                <p:nvPr/>
              </p:nvSpPr>
              <p:spPr bwMode="auto">
                <a:xfrm flipH="1" flipV="1">
                  <a:off x="2571" y="1393"/>
                  <a:ext cx="27" cy="68"/>
                </a:xfrm>
                <a:prstGeom prst="line">
                  <a:avLst/>
                </a:prstGeom>
                <a:noFill/>
                <a:ln w="38100">
                  <a:solidFill>
                    <a:srgbClr val="3333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57" name="Line 3136"/>
                <p:cNvSpPr>
                  <a:spLocks noChangeShapeType="1"/>
                </p:cNvSpPr>
                <p:nvPr/>
              </p:nvSpPr>
              <p:spPr bwMode="auto">
                <a:xfrm flipH="1" flipV="1">
                  <a:off x="2481" y="1258"/>
                  <a:ext cx="48" cy="78"/>
                </a:xfrm>
                <a:prstGeom prst="line">
                  <a:avLst/>
                </a:prstGeom>
                <a:noFill/>
                <a:ln w="38100">
                  <a:solidFill>
                    <a:srgbClr val="3333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58" name="Line 3137"/>
                <p:cNvSpPr>
                  <a:spLocks noChangeShapeType="1"/>
                </p:cNvSpPr>
                <p:nvPr/>
              </p:nvSpPr>
              <p:spPr bwMode="auto">
                <a:xfrm flipH="1">
                  <a:off x="2397" y="1721"/>
                  <a:ext cx="80" cy="50"/>
                </a:xfrm>
                <a:prstGeom prst="line">
                  <a:avLst/>
                </a:prstGeom>
                <a:noFill/>
                <a:ln w="38100">
                  <a:solidFill>
                    <a:srgbClr val="3333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59" name="Line 3138"/>
                <p:cNvSpPr>
                  <a:spLocks noChangeShapeType="1"/>
                </p:cNvSpPr>
                <p:nvPr/>
              </p:nvSpPr>
              <p:spPr bwMode="auto">
                <a:xfrm flipH="1" flipV="1">
                  <a:off x="2220" y="1791"/>
                  <a:ext cx="94" cy="11"/>
                </a:xfrm>
                <a:prstGeom prst="line">
                  <a:avLst/>
                </a:prstGeom>
                <a:noFill/>
                <a:ln w="38100">
                  <a:solidFill>
                    <a:srgbClr val="3333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60" name="Line 3139"/>
                <p:cNvSpPr>
                  <a:spLocks noChangeShapeType="1"/>
                </p:cNvSpPr>
                <p:nvPr/>
              </p:nvSpPr>
              <p:spPr bwMode="auto">
                <a:xfrm flipH="1" flipV="1">
                  <a:off x="2910" y="1763"/>
                  <a:ext cx="46" cy="44"/>
                </a:xfrm>
                <a:prstGeom prst="line">
                  <a:avLst/>
                </a:prstGeom>
                <a:noFill/>
                <a:ln w="38100">
                  <a:solidFill>
                    <a:srgbClr val="3333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61" name="Line 3140"/>
                <p:cNvSpPr>
                  <a:spLocks noChangeShapeType="1"/>
                </p:cNvSpPr>
                <p:nvPr/>
              </p:nvSpPr>
              <p:spPr bwMode="auto">
                <a:xfrm flipH="1" flipV="1">
                  <a:off x="2873" y="1757"/>
                  <a:ext cx="40" cy="10"/>
                </a:xfrm>
                <a:prstGeom prst="line">
                  <a:avLst/>
                </a:prstGeom>
                <a:noFill/>
                <a:ln w="38100">
                  <a:solidFill>
                    <a:srgbClr val="3333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62" name="Line 3141"/>
                <p:cNvSpPr>
                  <a:spLocks noChangeShapeType="1"/>
                </p:cNvSpPr>
                <p:nvPr/>
              </p:nvSpPr>
              <p:spPr bwMode="auto">
                <a:xfrm flipH="1">
                  <a:off x="2697" y="1675"/>
                  <a:ext cx="41" cy="3"/>
                </a:xfrm>
                <a:prstGeom prst="line">
                  <a:avLst/>
                </a:prstGeom>
                <a:noFill/>
                <a:ln w="38100">
                  <a:solidFill>
                    <a:srgbClr val="3333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63" name="Line 3142"/>
                <p:cNvSpPr>
                  <a:spLocks noChangeShapeType="1"/>
                </p:cNvSpPr>
                <p:nvPr/>
              </p:nvSpPr>
              <p:spPr bwMode="auto">
                <a:xfrm flipH="1">
                  <a:off x="2544" y="1658"/>
                  <a:ext cx="44" cy="23"/>
                </a:xfrm>
                <a:prstGeom prst="line">
                  <a:avLst/>
                </a:prstGeom>
                <a:noFill/>
                <a:ln w="38100">
                  <a:solidFill>
                    <a:srgbClr val="3333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64" name="Line 3143"/>
                <p:cNvSpPr>
                  <a:spLocks noChangeShapeType="1"/>
                </p:cNvSpPr>
                <p:nvPr/>
              </p:nvSpPr>
              <p:spPr bwMode="auto">
                <a:xfrm flipH="1" flipV="1">
                  <a:off x="2583" y="1659"/>
                  <a:ext cx="51" cy="3"/>
                </a:xfrm>
                <a:prstGeom prst="line">
                  <a:avLst/>
                </a:prstGeom>
                <a:noFill/>
                <a:ln w="38100">
                  <a:solidFill>
                    <a:srgbClr val="3333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65" name="Line 3144"/>
                <p:cNvSpPr>
                  <a:spLocks noChangeShapeType="1"/>
                </p:cNvSpPr>
                <p:nvPr/>
              </p:nvSpPr>
              <p:spPr bwMode="auto">
                <a:xfrm flipH="1" flipV="1">
                  <a:off x="2963" y="1931"/>
                  <a:ext cx="67" cy="52"/>
                </a:xfrm>
                <a:prstGeom prst="line">
                  <a:avLst/>
                </a:prstGeom>
                <a:noFill/>
                <a:ln w="38100">
                  <a:solidFill>
                    <a:srgbClr val="3333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66" name="Line 3145"/>
                <p:cNvSpPr>
                  <a:spLocks noChangeShapeType="1"/>
                </p:cNvSpPr>
                <p:nvPr/>
              </p:nvSpPr>
              <p:spPr bwMode="auto">
                <a:xfrm flipH="1">
                  <a:off x="2801" y="1912"/>
                  <a:ext cx="85" cy="12"/>
                </a:xfrm>
                <a:prstGeom prst="line">
                  <a:avLst/>
                </a:prstGeom>
                <a:noFill/>
                <a:ln w="38100">
                  <a:solidFill>
                    <a:srgbClr val="3333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67" name="Line 3146"/>
                <p:cNvSpPr>
                  <a:spLocks noChangeShapeType="1"/>
                </p:cNvSpPr>
                <p:nvPr/>
              </p:nvSpPr>
              <p:spPr bwMode="auto">
                <a:xfrm flipH="1">
                  <a:off x="2661" y="1971"/>
                  <a:ext cx="71" cy="31"/>
                </a:xfrm>
                <a:prstGeom prst="line">
                  <a:avLst/>
                </a:prstGeom>
                <a:noFill/>
                <a:ln w="38100">
                  <a:solidFill>
                    <a:srgbClr val="3333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68" name="Line 3147"/>
                <p:cNvSpPr>
                  <a:spLocks noChangeShapeType="1"/>
                </p:cNvSpPr>
                <p:nvPr/>
              </p:nvSpPr>
              <p:spPr bwMode="auto">
                <a:xfrm flipH="1">
                  <a:off x="2502" y="2046"/>
                  <a:ext cx="94" cy="11"/>
                </a:xfrm>
                <a:prstGeom prst="line">
                  <a:avLst/>
                </a:prstGeom>
                <a:noFill/>
                <a:ln w="38100">
                  <a:solidFill>
                    <a:srgbClr val="3333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69" name="Line 3148"/>
                <p:cNvSpPr>
                  <a:spLocks noChangeShapeType="1"/>
                </p:cNvSpPr>
                <p:nvPr/>
              </p:nvSpPr>
              <p:spPr bwMode="auto">
                <a:xfrm flipH="1">
                  <a:off x="2347" y="2078"/>
                  <a:ext cx="84" cy="25"/>
                </a:xfrm>
                <a:prstGeom prst="line">
                  <a:avLst/>
                </a:prstGeom>
                <a:noFill/>
                <a:ln w="38100">
                  <a:solidFill>
                    <a:srgbClr val="3333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70" name="Line 3149"/>
                <p:cNvSpPr>
                  <a:spLocks noChangeShapeType="1"/>
                </p:cNvSpPr>
                <p:nvPr/>
              </p:nvSpPr>
              <p:spPr bwMode="auto">
                <a:xfrm flipH="1">
                  <a:off x="2204" y="2138"/>
                  <a:ext cx="68" cy="62"/>
                </a:xfrm>
                <a:prstGeom prst="line">
                  <a:avLst/>
                </a:prstGeom>
                <a:noFill/>
                <a:ln w="38100">
                  <a:solidFill>
                    <a:srgbClr val="3333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71" name="Line 3150"/>
                <p:cNvSpPr>
                  <a:spLocks noChangeShapeType="1"/>
                </p:cNvSpPr>
                <p:nvPr/>
              </p:nvSpPr>
              <p:spPr bwMode="auto">
                <a:xfrm flipV="1">
                  <a:off x="2283" y="2107"/>
                  <a:ext cx="55" cy="19"/>
                </a:xfrm>
                <a:prstGeom prst="line">
                  <a:avLst/>
                </a:prstGeom>
                <a:noFill/>
                <a:ln w="28575">
                  <a:solidFill>
                    <a:srgbClr val="3333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72" name="Line 3151"/>
                <p:cNvSpPr>
                  <a:spLocks noChangeShapeType="1"/>
                </p:cNvSpPr>
                <p:nvPr/>
              </p:nvSpPr>
              <p:spPr bwMode="auto">
                <a:xfrm flipV="1">
                  <a:off x="2437" y="2057"/>
                  <a:ext cx="57" cy="15"/>
                </a:xfrm>
                <a:prstGeom prst="line">
                  <a:avLst/>
                </a:prstGeom>
                <a:noFill/>
                <a:ln w="28575">
                  <a:solidFill>
                    <a:srgbClr val="3333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73" name="Line 3152"/>
                <p:cNvSpPr>
                  <a:spLocks noChangeShapeType="1"/>
                </p:cNvSpPr>
                <p:nvPr/>
              </p:nvSpPr>
              <p:spPr bwMode="auto">
                <a:xfrm flipV="1">
                  <a:off x="2606" y="2008"/>
                  <a:ext cx="48" cy="33"/>
                </a:xfrm>
                <a:prstGeom prst="line">
                  <a:avLst/>
                </a:prstGeom>
                <a:noFill/>
                <a:ln w="28575">
                  <a:solidFill>
                    <a:srgbClr val="3333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74" name="Line 3153"/>
                <p:cNvSpPr>
                  <a:spLocks noChangeShapeType="1"/>
                </p:cNvSpPr>
                <p:nvPr/>
              </p:nvSpPr>
              <p:spPr bwMode="auto">
                <a:xfrm flipV="1">
                  <a:off x="2746" y="1934"/>
                  <a:ext cx="48" cy="33"/>
                </a:xfrm>
                <a:prstGeom prst="line">
                  <a:avLst/>
                </a:prstGeom>
                <a:noFill/>
                <a:ln w="28575">
                  <a:solidFill>
                    <a:srgbClr val="3333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75" name="Line 3154"/>
                <p:cNvSpPr>
                  <a:spLocks noChangeShapeType="1"/>
                </p:cNvSpPr>
                <p:nvPr/>
              </p:nvSpPr>
              <p:spPr bwMode="auto">
                <a:xfrm>
                  <a:off x="2897" y="1914"/>
                  <a:ext cx="60" cy="13"/>
                </a:xfrm>
                <a:prstGeom prst="line">
                  <a:avLst/>
                </a:prstGeom>
                <a:noFill/>
                <a:ln w="28575">
                  <a:solidFill>
                    <a:srgbClr val="3333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76" name="Line 3155"/>
                <p:cNvSpPr>
                  <a:spLocks noChangeShapeType="1"/>
                </p:cNvSpPr>
                <p:nvPr/>
              </p:nvSpPr>
              <p:spPr bwMode="auto">
                <a:xfrm>
                  <a:off x="3034" y="1995"/>
                  <a:ext cx="48" cy="29"/>
                </a:xfrm>
                <a:prstGeom prst="line">
                  <a:avLst/>
                </a:prstGeom>
                <a:noFill/>
                <a:ln w="28575">
                  <a:solidFill>
                    <a:srgbClr val="3333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77" name="Line 3156"/>
                <p:cNvSpPr>
                  <a:spLocks noChangeShapeType="1"/>
                </p:cNvSpPr>
                <p:nvPr/>
              </p:nvSpPr>
              <p:spPr bwMode="auto">
                <a:xfrm>
                  <a:off x="3206" y="2067"/>
                  <a:ext cx="43" cy="33"/>
                </a:xfrm>
                <a:prstGeom prst="line">
                  <a:avLst/>
                </a:prstGeom>
                <a:noFill/>
                <a:ln w="28575">
                  <a:solidFill>
                    <a:srgbClr val="3333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78" name="Line 3157"/>
                <p:cNvSpPr>
                  <a:spLocks noChangeShapeType="1"/>
                </p:cNvSpPr>
                <p:nvPr/>
              </p:nvSpPr>
              <p:spPr bwMode="auto">
                <a:xfrm>
                  <a:off x="3084" y="1937"/>
                  <a:ext cx="41" cy="47"/>
                </a:xfrm>
                <a:prstGeom prst="line">
                  <a:avLst/>
                </a:prstGeom>
                <a:noFill/>
                <a:ln w="28575">
                  <a:solidFill>
                    <a:srgbClr val="3333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79" name="Line 3158"/>
                <p:cNvSpPr>
                  <a:spLocks noChangeShapeType="1"/>
                </p:cNvSpPr>
                <p:nvPr/>
              </p:nvSpPr>
              <p:spPr bwMode="auto">
                <a:xfrm>
                  <a:off x="2964" y="1815"/>
                  <a:ext cx="52" cy="32"/>
                </a:xfrm>
                <a:prstGeom prst="line">
                  <a:avLst/>
                </a:prstGeom>
                <a:noFill/>
                <a:ln w="28575">
                  <a:solidFill>
                    <a:srgbClr val="3333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0" name="Line 3159"/>
                <p:cNvSpPr>
                  <a:spLocks noChangeShapeType="1"/>
                </p:cNvSpPr>
                <p:nvPr/>
              </p:nvSpPr>
              <p:spPr bwMode="auto">
                <a:xfrm>
                  <a:off x="2811" y="1732"/>
                  <a:ext cx="52" cy="22"/>
                </a:xfrm>
                <a:prstGeom prst="line">
                  <a:avLst/>
                </a:prstGeom>
                <a:noFill/>
                <a:ln w="28575">
                  <a:solidFill>
                    <a:srgbClr val="3333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1" name="Line 3160"/>
                <p:cNvSpPr>
                  <a:spLocks noChangeShapeType="1"/>
                </p:cNvSpPr>
                <p:nvPr/>
              </p:nvSpPr>
              <p:spPr bwMode="auto">
                <a:xfrm>
                  <a:off x="2693" y="1604"/>
                  <a:ext cx="22" cy="38"/>
                </a:xfrm>
                <a:prstGeom prst="line">
                  <a:avLst/>
                </a:prstGeom>
                <a:noFill/>
                <a:ln w="28575">
                  <a:solidFill>
                    <a:srgbClr val="3333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2" name="Line 3161"/>
                <p:cNvSpPr>
                  <a:spLocks noChangeShapeType="1"/>
                </p:cNvSpPr>
                <p:nvPr/>
              </p:nvSpPr>
              <p:spPr bwMode="auto">
                <a:xfrm>
                  <a:off x="2641" y="1661"/>
                  <a:ext cx="53" cy="22"/>
                </a:xfrm>
                <a:prstGeom prst="line">
                  <a:avLst/>
                </a:prstGeom>
                <a:noFill/>
                <a:ln w="28575">
                  <a:solidFill>
                    <a:srgbClr val="3333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3" name="Line 3162"/>
                <p:cNvSpPr>
                  <a:spLocks noChangeShapeType="1"/>
                </p:cNvSpPr>
                <p:nvPr/>
              </p:nvSpPr>
              <p:spPr bwMode="auto">
                <a:xfrm flipV="1">
                  <a:off x="2486" y="1687"/>
                  <a:ext cx="49" cy="33"/>
                </a:xfrm>
                <a:prstGeom prst="line">
                  <a:avLst/>
                </a:prstGeom>
                <a:noFill/>
                <a:ln w="28575">
                  <a:solidFill>
                    <a:srgbClr val="3333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4" name="Line 3163"/>
                <p:cNvSpPr>
                  <a:spLocks noChangeShapeType="1"/>
                </p:cNvSpPr>
                <p:nvPr/>
              </p:nvSpPr>
              <p:spPr bwMode="auto">
                <a:xfrm flipV="1">
                  <a:off x="2326" y="1778"/>
                  <a:ext cx="56" cy="23"/>
                </a:xfrm>
                <a:prstGeom prst="line">
                  <a:avLst/>
                </a:prstGeom>
                <a:noFill/>
                <a:ln w="28575">
                  <a:solidFill>
                    <a:srgbClr val="3333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" name="Line 3164"/>
                <p:cNvSpPr>
                  <a:spLocks noChangeShapeType="1"/>
                </p:cNvSpPr>
                <p:nvPr/>
              </p:nvSpPr>
              <p:spPr bwMode="auto">
                <a:xfrm>
                  <a:off x="2599" y="1470"/>
                  <a:ext cx="40" cy="50"/>
                </a:xfrm>
                <a:prstGeom prst="line">
                  <a:avLst/>
                </a:prstGeom>
                <a:noFill/>
                <a:ln w="28575">
                  <a:solidFill>
                    <a:srgbClr val="3333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" name="Line 3165"/>
                <p:cNvSpPr>
                  <a:spLocks noChangeShapeType="1"/>
                </p:cNvSpPr>
                <p:nvPr/>
              </p:nvSpPr>
              <p:spPr bwMode="auto">
                <a:xfrm>
                  <a:off x="2532" y="1340"/>
                  <a:ext cx="41" cy="50"/>
                </a:xfrm>
                <a:prstGeom prst="line">
                  <a:avLst/>
                </a:prstGeom>
                <a:noFill/>
                <a:ln w="28575">
                  <a:solidFill>
                    <a:srgbClr val="3333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7" name="Line 3166"/>
                <p:cNvSpPr>
                  <a:spLocks noChangeShapeType="1"/>
                </p:cNvSpPr>
                <p:nvPr/>
              </p:nvSpPr>
              <p:spPr bwMode="auto">
                <a:xfrm>
                  <a:off x="2441" y="1206"/>
                  <a:ext cx="40" cy="50"/>
                </a:xfrm>
                <a:prstGeom prst="line">
                  <a:avLst/>
                </a:prstGeom>
                <a:noFill/>
                <a:ln w="28575">
                  <a:solidFill>
                    <a:srgbClr val="3333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8" name="AutoShape 3167"/>
                <p:cNvSpPr>
                  <a:spLocks noChangeArrowheads="1"/>
                </p:cNvSpPr>
                <p:nvPr/>
              </p:nvSpPr>
              <p:spPr bwMode="auto">
                <a:xfrm>
                  <a:off x="2968" y="1783"/>
                  <a:ext cx="38" cy="38"/>
                </a:xfrm>
                <a:prstGeom prst="flowChartOr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</p:grpSp>
        </p:grpSp>
        <p:sp>
          <p:nvSpPr>
            <p:cNvPr id="145" name="Text Box 3168"/>
            <p:cNvSpPr txBox="1">
              <a:spLocks noChangeArrowheads="1"/>
            </p:cNvSpPr>
            <p:nvPr/>
          </p:nvSpPr>
          <p:spPr bwMode="auto">
            <a:xfrm>
              <a:off x="3916" y="2409"/>
              <a:ext cx="406" cy="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89" name="Group 3078"/>
          <p:cNvGrpSpPr>
            <a:grpSpLocks/>
          </p:cNvGrpSpPr>
          <p:nvPr/>
        </p:nvGrpSpPr>
        <p:grpSpPr bwMode="auto">
          <a:xfrm>
            <a:off x="4582127" y="1733114"/>
            <a:ext cx="4384675" cy="3303588"/>
            <a:chOff x="2993" y="1565"/>
            <a:chExt cx="2762" cy="2081"/>
          </a:xfrm>
        </p:grpSpPr>
        <p:grpSp>
          <p:nvGrpSpPr>
            <p:cNvPr id="190" name="Group 3079"/>
            <p:cNvGrpSpPr>
              <a:grpSpLocks/>
            </p:cNvGrpSpPr>
            <p:nvPr/>
          </p:nvGrpSpPr>
          <p:grpSpPr bwMode="auto">
            <a:xfrm>
              <a:off x="2993" y="1579"/>
              <a:ext cx="2762" cy="2067"/>
              <a:chOff x="2993" y="1579"/>
              <a:chExt cx="2762" cy="2067"/>
            </a:xfrm>
          </p:grpSpPr>
          <p:pic>
            <p:nvPicPr>
              <p:cNvPr id="192" name="Picture 3080" descr="A:\MVC-007F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8" y="1579"/>
                <a:ext cx="2757" cy="20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93" name="Group 3081"/>
              <p:cNvGrpSpPr>
                <a:grpSpLocks/>
              </p:cNvGrpSpPr>
              <p:nvPr/>
            </p:nvGrpSpPr>
            <p:grpSpPr bwMode="auto">
              <a:xfrm>
                <a:off x="2993" y="2712"/>
                <a:ext cx="1291" cy="930"/>
                <a:chOff x="3011" y="747"/>
                <a:chExt cx="2606" cy="1878"/>
              </a:xfrm>
            </p:grpSpPr>
            <p:sp>
              <p:nvSpPr>
                <p:cNvPr id="194" name="Line 3082"/>
                <p:cNvSpPr>
                  <a:spLocks noChangeShapeType="1"/>
                </p:cNvSpPr>
                <p:nvPr/>
              </p:nvSpPr>
              <p:spPr bwMode="auto">
                <a:xfrm flipH="1">
                  <a:off x="4569" y="1868"/>
                  <a:ext cx="211" cy="130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95" name="Rectangle 3083"/>
                <p:cNvSpPr>
                  <a:spLocks noChangeArrowheads="1"/>
                </p:cNvSpPr>
                <p:nvPr/>
              </p:nvSpPr>
              <p:spPr bwMode="auto">
                <a:xfrm>
                  <a:off x="4101" y="1838"/>
                  <a:ext cx="652" cy="505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pic>
              <p:nvPicPr>
                <p:cNvPr id="196" name="Picture 3084" descr="C:\My Documents\My Pictures\Visuals\CNMP\Waterway Albion topo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1" y="747"/>
                  <a:ext cx="2606" cy="18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7" name="Line 3085"/>
                <p:cNvSpPr>
                  <a:spLocks noChangeShapeType="1"/>
                </p:cNvSpPr>
                <p:nvPr/>
              </p:nvSpPr>
              <p:spPr bwMode="auto">
                <a:xfrm flipH="1" flipV="1">
                  <a:off x="5020" y="1787"/>
                  <a:ext cx="239" cy="0"/>
                </a:xfrm>
                <a:prstGeom prst="line">
                  <a:avLst/>
                </a:prstGeom>
                <a:noFill/>
                <a:ln w="4445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98" name="Freeform 3086"/>
                <p:cNvSpPr>
                  <a:spLocks/>
                </p:cNvSpPr>
                <p:nvPr/>
              </p:nvSpPr>
              <p:spPr bwMode="auto">
                <a:xfrm>
                  <a:off x="5534" y="1862"/>
                  <a:ext cx="82" cy="29"/>
                </a:xfrm>
                <a:custGeom>
                  <a:avLst/>
                  <a:gdLst>
                    <a:gd name="T0" fmla="*/ 82 w 82"/>
                    <a:gd name="T1" fmla="*/ 10 h 29"/>
                    <a:gd name="T2" fmla="*/ 0 w 82"/>
                    <a:gd name="T3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82" h="29">
                      <a:moveTo>
                        <a:pt x="82" y="10"/>
                      </a:moveTo>
                      <a:cubicBezTo>
                        <a:pt x="55" y="20"/>
                        <a:pt x="15" y="29"/>
                        <a:pt x="0" y="0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3333CC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99" name="Freeform 3087"/>
                <p:cNvSpPr>
                  <a:spLocks/>
                </p:cNvSpPr>
                <p:nvPr/>
              </p:nvSpPr>
              <p:spPr bwMode="auto">
                <a:xfrm>
                  <a:off x="5033" y="1410"/>
                  <a:ext cx="89" cy="107"/>
                </a:xfrm>
                <a:custGeom>
                  <a:avLst/>
                  <a:gdLst>
                    <a:gd name="T0" fmla="*/ 89 w 89"/>
                    <a:gd name="T1" fmla="*/ 16 h 107"/>
                    <a:gd name="T2" fmla="*/ 9 w 89"/>
                    <a:gd name="T3" fmla="*/ 13 h 107"/>
                    <a:gd name="T4" fmla="*/ 17 w 89"/>
                    <a:gd name="T5" fmla="*/ 73 h 107"/>
                    <a:gd name="T6" fmla="*/ 26 w 89"/>
                    <a:gd name="T7" fmla="*/ 107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107">
                      <a:moveTo>
                        <a:pt x="89" y="16"/>
                      </a:moveTo>
                      <a:cubicBezTo>
                        <a:pt x="42" y="0"/>
                        <a:pt x="77" y="7"/>
                        <a:pt x="9" y="13"/>
                      </a:cubicBezTo>
                      <a:cubicBezTo>
                        <a:pt x="0" y="38"/>
                        <a:pt x="9" y="52"/>
                        <a:pt x="17" y="73"/>
                      </a:cubicBezTo>
                      <a:cubicBezTo>
                        <a:pt x="34" y="85"/>
                        <a:pt x="42" y="91"/>
                        <a:pt x="26" y="107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3333CC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0" name="Line 3088"/>
                <p:cNvSpPr>
                  <a:spLocks noChangeShapeType="1"/>
                </p:cNvSpPr>
                <p:nvPr/>
              </p:nvSpPr>
              <p:spPr bwMode="auto">
                <a:xfrm>
                  <a:off x="5448" y="1629"/>
                  <a:ext cx="48" cy="109"/>
                </a:xfrm>
                <a:prstGeom prst="line">
                  <a:avLst/>
                </a:prstGeom>
                <a:noFill/>
                <a:ln w="38100">
                  <a:solidFill>
                    <a:srgbClr val="3333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1" name="Line 3089"/>
                <p:cNvSpPr>
                  <a:spLocks noChangeShapeType="1"/>
                </p:cNvSpPr>
                <p:nvPr/>
              </p:nvSpPr>
              <p:spPr bwMode="auto">
                <a:xfrm>
                  <a:off x="5222" y="1512"/>
                  <a:ext cx="130" cy="58"/>
                </a:xfrm>
                <a:prstGeom prst="line">
                  <a:avLst/>
                </a:prstGeom>
                <a:noFill/>
                <a:ln w="38100">
                  <a:solidFill>
                    <a:srgbClr val="3333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2" name="Line 3090"/>
                <p:cNvSpPr>
                  <a:spLocks noChangeShapeType="1"/>
                </p:cNvSpPr>
                <p:nvPr/>
              </p:nvSpPr>
              <p:spPr bwMode="auto">
                <a:xfrm>
                  <a:off x="4958" y="1560"/>
                  <a:ext cx="72" cy="120"/>
                </a:xfrm>
                <a:prstGeom prst="line">
                  <a:avLst/>
                </a:prstGeom>
                <a:noFill/>
                <a:ln w="38100">
                  <a:solidFill>
                    <a:srgbClr val="3333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3" name="Freeform 3091"/>
                <p:cNvSpPr>
                  <a:spLocks/>
                </p:cNvSpPr>
                <p:nvPr/>
              </p:nvSpPr>
              <p:spPr bwMode="auto">
                <a:xfrm>
                  <a:off x="4891" y="1771"/>
                  <a:ext cx="135" cy="39"/>
                </a:xfrm>
                <a:custGeom>
                  <a:avLst/>
                  <a:gdLst>
                    <a:gd name="T0" fmla="*/ 135 w 135"/>
                    <a:gd name="T1" fmla="*/ 0 h 39"/>
                    <a:gd name="T2" fmla="*/ 96 w 135"/>
                    <a:gd name="T3" fmla="*/ 29 h 39"/>
                    <a:gd name="T4" fmla="*/ 53 w 135"/>
                    <a:gd name="T5" fmla="*/ 39 h 39"/>
                    <a:gd name="T6" fmla="*/ 0 w 135"/>
                    <a:gd name="T7" fmla="*/ 3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5" h="39">
                      <a:moveTo>
                        <a:pt x="135" y="0"/>
                      </a:moveTo>
                      <a:cubicBezTo>
                        <a:pt x="129" y="18"/>
                        <a:pt x="116" y="29"/>
                        <a:pt x="96" y="29"/>
                      </a:cubicBezTo>
                      <a:lnTo>
                        <a:pt x="53" y="39"/>
                      </a:lnTo>
                      <a:lnTo>
                        <a:pt x="0" y="39"/>
                      </a:lnTo>
                    </a:path>
                  </a:pathLst>
                </a:custGeom>
                <a:noFill/>
                <a:ln w="38100" cap="flat" cmpd="sng">
                  <a:solidFill>
                    <a:srgbClr val="3333CC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4" name="Line 3092"/>
                <p:cNvSpPr>
                  <a:spLocks noChangeShapeType="1"/>
                </p:cNvSpPr>
                <p:nvPr/>
              </p:nvSpPr>
              <p:spPr bwMode="auto">
                <a:xfrm flipH="1" flipV="1">
                  <a:off x="4435" y="1603"/>
                  <a:ext cx="140" cy="25"/>
                </a:xfrm>
                <a:prstGeom prst="line">
                  <a:avLst/>
                </a:prstGeom>
                <a:noFill/>
                <a:ln w="38100">
                  <a:solidFill>
                    <a:srgbClr val="3333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5" name="Line 3093"/>
                <p:cNvSpPr>
                  <a:spLocks noChangeShapeType="1"/>
                </p:cNvSpPr>
                <p:nvPr/>
              </p:nvSpPr>
              <p:spPr bwMode="auto">
                <a:xfrm flipH="1">
                  <a:off x="4320" y="1699"/>
                  <a:ext cx="38" cy="120"/>
                </a:xfrm>
                <a:prstGeom prst="line">
                  <a:avLst/>
                </a:prstGeom>
                <a:noFill/>
                <a:ln w="38100">
                  <a:solidFill>
                    <a:srgbClr val="3333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6" name="Line 3094"/>
                <p:cNvSpPr>
                  <a:spLocks noChangeShapeType="1"/>
                </p:cNvSpPr>
                <p:nvPr/>
              </p:nvSpPr>
              <p:spPr bwMode="auto">
                <a:xfrm>
                  <a:off x="4306" y="1941"/>
                  <a:ext cx="2" cy="147"/>
                </a:xfrm>
                <a:prstGeom prst="line">
                  <a:avLst/>
                </a:prstGeom>
                <a:noFill/>
                <a:ln w="38100">
                  <a:solidFill>
                    <a:srgbClr val="3333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" name="Line 3095"/>
                <p:cNvSpPr>
                  <a:spLocks noChangeShapeType="1"/>
                </p:cNvSpPr>
                <p:nvPr/>
              </p:nvSpPr>
              <p:spPr bwMode="auto">
                <a:xfrm>
                  <a:off x="4599" y="1642"/>
                  <a:ext cx="68" cy="57"/>
                </a:xfrm>
                <a:prstGeom prst="line">
                  <a:avLst/>
                </a:prstGeom>
                <a:noFill/>
                <a:ln w="28575">
                  <a:solidFill>
                    <a:srgbClr val="3333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8" name="Line 3096"/>
                <p:cNvSpPr>
                  <a:spLocks noChangeShapeType="1"/>
                </p:cNvSpPr>
                <p:nvPr/>
              </p:nvSpPr>
              <p:spPr bwMode="auto">
                <a:xfrm>
                  <a:off x="4803" y="1770"/>
                  <a:ext cx="73" cy="40"/>
                </a:xfrm>
                <a:prstGeom prst="line">
                  <a:avLst/>
                </a:prstGeom>
                <a:noFill/>
                <a:ln w="28575">
                  <a:solidFill>
                    <a:srgbClr val="3333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9" name="Line 3097"/>
                <p:cNvSpPr>
                  <a:spLocks noChangeShapeType="1"/>
                </p:cNvSpPr>
                <p:nvPr/>
              </p:nvSpPr>
              <p:spPr bwMode="auto">
                <a:xfrm>
                  <a:off x="5042" y="1686"/>
                  <a:ext cx="1" cy="83"/>
                </a:xfrm>
                <a:prstGeom prst="line">
                  <a:avLst/>
                </a:prstGeom>
                <a:noFill/>
                <a:ln w="28575">
                  <a:solidFill>
                    <a:srgbClr val="3333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10" name="Line 3098"/>
                <p:cNvSpPr>
                  <a:spLocks noChangeShapeType="1"/>
                </p:cNvSpPr>
                <p:nvPr/>
              </p:nvSpPr>
              <p:spPr bwMode="auto">
                <a:xfrm flipH="1">
                  <a:off x="4956" y="1513"/>
                  <a:ext cx="76" cy="25"/>
                </a:xfrm>
                <a:prstGeom prst="line">
                  <a:avLst/>
                </a:prstGeom>
                <a:noFill/>
                <a:ln w="28575">
                  <a:solidFill>
                    <a:srgbClr val="3333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11" name="Line 3099"/>
                <p:cNvSpPr>
                  <a:spLocks noChangeShapeType="1"/>
                </p:cNvSpPr>
                <p:nvPr/>
              </p:nvSpPr>
              <p:spPr bwMode="auto">
                <a:xfrm flipH="1" flipV="1">
                  <a:off x="5136" y="1435"/>
                  <a:ext cx="66" cy="66"/>
                </a:xfrm>
                <a:prstGeom prst="line">
                  <a:avLst/>
                </a:prstGeom>
                <a:noFill/>
                <a:ln w="28575">
                  <a:solidFill>
                    <a:srgbClr val="3333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12" name="Line 3100"/>
                <p:cNvSpPr>
                  <a:spLocks noChangeShapeType="1"/>
                </p:cNvSpPr>
                <p:nvPr/>
              </p:nvSpPr>
              <p:spPr bwMode="auto">
                <a:xfrm flipH="1" flipV="1">
                  <a:off x="5361" y="1569"/>
                  <a:ext cx="73" cy="54"/>
                </a:xfrm>
                <a:prstGeom prst="line">
                  <a:avLst/>
                </a:prstGeom>
                <a:noFill/>
                <a:ln w="28575">
                  <a:solidFill>
                    <a:srgbClr val="3333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13" name="Line 3101"/>
                <p:cNvSpPr>
                  <a:spLocks noChangeShapeType="1"/>
                </p:cNvSpPr>
                <p:nvPr/>
              </p:nvSpPr>
              <p:spPr bwMode="auto">
                <a:xfrm flipH="1" flipV="1">
                  <a:off x="5491" y="1747"/>
                  <a:ext cx="44" cy="99"/>
                </a:xfrm>
                <a:prstGeom prst="line">
                  <a:avLst/>
                </a:prstGeom>
                <a:noFill/>
                <a:ln w="28575">
                  <a:solidFill>
                    <a:srgbClr val="3333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14" name="Line 3102"/>
                <p:cNvSpPr>
                  <a:spLocks noChangeShapeType="1"/>
                </p:cNvSpPr>
                <p:nvPr/>
              </p:nvSpPr>
              <p:spPr bwMode="auto">
                <a:xfrm flipH="1" flipV="1">
                  <a:off x="4673" y="1699"/>
                  <a:ext cx="118" cy="64"/>
                </a:xfrm>
                <a:prstGeom prst="line">
                  <a:avLst/>
                </a:prstGeom>
                <a:noFill/>
                <a:ln w="38100">
                  <a:solidFill>
                    <a:srgbClr val="3333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15" name="Line 3103"/>
                <p:cNvSpPr>
                  <a:spLocks noChangeShapeType="1"/>
                </p:cNvSpPr>
                <p:nvPr/>
              </p:nvSpPr>
              <p:spPr bwMode="auto">
                <a:xfrm flipH="1">
                  <a:off x="4355" y="1613"/>
                  <a:ext cx="69" cy="67"/>
                </a:xfrm>
                <a:prstGeom prst="line">
                  <a:avLst/>
                </a:prstGeom>
                <a:noFill/>
                <a:ln w="28575">
                  <a:solidFill>
                    <a:srgbClr val="3333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16" name="Line 3104"/>
                <p:cNvSpPr>
                  <a:spLocks noChangeShapeType="1"/>
                </p:cNvSpPr>
                <p:nvPr/>
              </p:nvSpPr>
              <p:spPr bwMode="auto">
                <a:xfrm flipH="1">
                  <a:off x="4301" y="1838"/>
                  <a:ext cx="9" cy="79"/>
                </a:xfrm>
                <a:prstGeom prst="line">
                  <a:avLst/>
                </a:prstGeom>
                <a:noFill/>
                <a:ln w="28575">
                  <a:solidFill>
                    <a:srgbClr val="3333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17" name="Line 3105"/>
                <p:cNvSpPr>
                  <a:spLocks noChangeShapeType="1"/>
                </p:cNvSpPr>
                <p:nvPr/>
              </p:nvSpPr>
              <p:spPr bwMode="auto">
                <a:xfrm flipH="1">
                  <a:off x="4294" y="2114"/>
                  <a:ext cx="14" cy="86"/>
                </a:xfrm>
                <a:prstGeom prst="line">
                  <a:avLst/>
                </a:prstGeom>
                <a:noFill/>
                <a:ln w="28575">
                  <a:solidFill>
                    <a:srgbClr val="3333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18" name="Freeform 3106"/>
                <p:cNvSpPr>
                  <a:spLocks/>
                </p:cNvSpPr>
                <p:nvPr/>
              </p:nvSpPr>
              <p:spPr bwMode="auto">
                <a:xfrm>
                  <a:off x="4090" y="2268"/>
                  <a:ext cx="124" cy="50"/>
                </a:xfrm>
                <a:custGeom>
                  <a:avLst/>
                  <a:gdLst>
                    <a:gd name="T0" fmla="*/ 124 w 124"/>
                    <a:gd name="T1" fmla="*/ 50 h 50"/>
                    <a:gd name="T2" fmla="*/ 74 w 124"/>
                    <a:gd name="T3" fmla="*/ 2 h 50"/>
                    <a:gd name="T4" fmla="*/ 33 w 124"/>
                    <a:gd name="T5" fmla="*/ 0 h 50"/>
                    <a:gd name="T6" fmla="*/ 0 w 124"/>
                    <a:gd name="T7" fmla="*/ 34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4" h="50">
                      <a:moveTo>
                        <a:pt x="124" y="50"/>
                      </a:moveTo>
                      <a:lnTo>
                        <a:pt x="74" y="2"/>
                      </a:lnTo>
                      <a:lnTo>
                        <a:pt x="33" y="0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38100" cap="flat" cmpd="sng">
                  <a:solidFill>
                    <a:srgbClr val="3333CC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19" name="Freeform 3107"/>
                <p:cNvSpPr>
                  <a:spLocks/>
                </p:cNvSpPr>
                <p:nvPr/>
              </p:nvSpPr>
              <p:spPr bwMode="auto">
                <a:xfrm>
                  <a:off x="3907" y="2515"/>
                  <a:ext cx="53" cy="88"/>
                </a:xfrm>
                <a:custGeom>
                  <a:avLst/>
                  <a:gdLst>
                    <a:gd name="T0" fmla="*/ 53 w 53"/>
                    <a:gd name="T1" fmla="*/ 88 h 88"/>
                    <a:gd name="T2" fmla="*/ 17 w 53"/>
                    <a:gd name="T3" fmla="*/ 84 h 88"/>
                    <a:gd name="T4" fmla="*/ 3 w 53"/>
                    <a:gd name="T5" fmla="*/ 41 h 88"/>
                    <a:gd name="T6" fmla="*/ 0 w 53"/>
                    <a:gd name="T7" fmla="*/ 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3" h="88">
                      <a:moveTo>
                        <a:pt x="53" y="88"/>
                      </a:moveTo>
                      <a:lnTo>
                        <a:pt x="17" y="84"/>
                      </a:lnTo>
                      <a:lnTo>
                        <a:pt x="3" y="4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 cap="flat" cmpd="sng">
                  <a:solidFill>
                    <a:srgbClr val="3333CC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20" name="Freeform 3108"/>
                <p:cNvSpPr>
                  <a:spLocks/>
                </p:cNvSpPr>
                <p:nvPr/>
              </p:nvSpPr>
              <p:spPr bwMode="auto">
                <a:xfrm>
                  <a:off x="3710" y="2407"/>
                  <a:ext cx="126" cy="50"/>
                </a:xfrm>
                <a:custGeom>
                  <a:avLst/>
                  <a:gdLst>
                    <a:gd name="T0" fmla="*/ 126 w 126"/>
                    <a:gd name="T1" fmla="*/ 39 h 50"/>
                    <a:gd name="T2" fmla="*/ 121 w 126"/>
                    <a:gd name="T3" fmla="*/ 38 h 50"/>
                    <a:gd name="T4" fmla="*/ 82 w 126"/>
                    <a:gd name="T5" fmla="*/ 50 h 50"/>
                    <a:gd name="T6" fmla="*/ 34 w 126"/>
                    <a:gd name="T7" fmla="*/ 22 h 50"/>
                    <a:gd name="T8" fmla="*/ 13 w 126"/>
                    <a:gd name="T9" fmla="*/ 10 h 50"/>
                    <a:gd name="T10" fmla="*/ 0 w 126"/>
                    <a:gd name="T11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6" h="50">
                      <a:moveTo>
                        <a:pt x="126" y="39"/>
                      </a:moveTo>
                      <a:lnTo>
                        <a:pt x="121" y="38"/>
                      </a:lnTo>
                      <a:lnTo>
                        <a:pt x="82" y="50"/>
                      </a:lnTo>
                      <a:lnTo>
                        <a:pt x="34" y="22"/>
                      </a:lnTo>
                      <a:lnTo>
                        <a:pt x="13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 cap="flat" cmpd="sng">
                  <a:solidFill>
                    <a:srgbClr val="3333CC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21" name="Freeform 3109"/>
                <p:cNvSpPr>
                  <a:spLocks/>
                </p:cNvSpPr>
                <p:nvPr/>
              </p:nvSpPr>
              <p:spPr bwMode="auto">
                <a:xfrm>
                  <a:off x="3557" y="2407"/>
                  <a:ext cx="55" cy="127"/>
                </a:xfrm>
                <a:custGeom>
                  <a:avLst/>
                  <a:gdLst>
                    <a:gd name="T0" fmla="*/ 46 w 55"/>
                    <a:gd name="T1" fmla="*/ 1 h 127"/>
                    <a:gd name="T2" fmla="*/ 41 w 55"/>
                    <a:gd name="T3" fmla="*/ 0 h 127"/>
                    <a:gd name="T4" fmla="*/ 55 w 55"/>
                    <a:gd name="T5" fmla="*/ 53 h 127"/>
                    <a:gd name="T6" fmla="*/ 26 w 55"/>
                    <a:gd name="T7" fmla="*/ 82 h 127"/>
                    <a:gd name="T8" fmla="*/ 17 w 55"/>
                    <a:gd name="T9" fmla="*/ 111 h 127"/>
                    <a:gd name="T10" fmla="*/ 0 w 55"/>
                    <a:gd name="T11" fmla="*/ 127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5" h="127">
                      <a:moveTo>
                        <a:pt x="46" y="1"/>
                      </a:moveTo>
                      <a:lnTo>
                        <a:pt x="41" y="0"/>
                      </a:lnTo>
                      <a:lnTo>
                        <a:pt x="55" y="53"/>
                      </a:lnTo>
                      <a:lnTo>
                        <a:pt x="26" y="82"/>
                      </a:lnTo>
                      <a:lnTo>
                        <a:pt x="17" y="111"/>
                      </a:lnTo>
                      <a:lnTo>
                        <a:pt x="0" y="127"/>
                      </a:lnTo>
                    </a:path>
                  </a:pathLst>
                </a:custGeom>
                <a:noFill/>
                <a:ln w="38100" cap="flat" cmpd="sng">
                  <a:solidFill>
                    <a:srgbClr val="3333CC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22" name="Freeform 3110"/>
                <p:cNvSpPr>
                  <a:spLocks/>
                </p:cNvSpPr>
                <p:nvPr/>
              </p:nvSpPr>
              <p:spPr bwMode="auto">
                <a:xfrm>
                  <a:off x="3384" y="2568"/>
                  <a:ext cx="66" cy="50"/>
                </a:xfrm>
                <a:custGeom>
                  <a:avLst/>
                  <a:gdLst>
                    <a:gd name="T0" fmla="*/ 66 w 66"/>
                    <a:gd name="T1" fmla="*/ 1 h 50"/>
                    <a:gd name="T2" fmla="*/ 61 w 66"/>
                    <a:gd name="T3" fmla="*/ 0 h 50"/>
                    <a:gd name="T4" fmla="*/ 26 w 66"/>
                    <a:gd name="T5" fmla="*/ 14 h 50"/>
                    <a:gd name="T6" fmla="*/ 7 w 66"/>
                    <a:gd name="T7" fmla="*/ 26 h 50"/>
                    <a:gd name="T8" fmla="*/ 2 w 66"/>
                    <a:gd name="T9" fmla="*/ 36 h 50"/>
                    <a:gd name="T10" fmla="*/ 0 w 66"/>
                    <a:gd name="T11" fmla="*/ 43 h 50"/>
                    <a:gd name="T12" fmla="*/ 2 w 66"/>
                    <a:gd name="T13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50">
                      <a:moveTo>
                        <a:pt x="66" y="1"/>
                      </a:moveTo>
                      <a:lnTo>
                        <a:pt x="61" y="0"/>
                      </a:lnTo>
                      <a:lnTo>
                        <a:pt x="26" y="14"/>
                      </a:lnTo>
                      <a:lnTo>
                        <a:pt x="7" y="26"/>
                      </a:lnTo>
                      <a:lnTo>
                        <a:pt x="2" y="36"/>
                      </a:lnTo>
                      <a:lnTo>
                        <a:pt x="0" y="43"/>
                      </a:lnTo>
                      <a:lnTo>
                        <a:pt x="2" y="50"/>
                      </a:lnTo>
                    </a:path>
                  </a:pathLst>
                </a:custGeom>
                <a:noFill/>
                <a:ln w="38100" cap="flat" cmpd="sng">
                  <a:solidFill>
                    <a:srgbClr val="3333CC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23" name="Freeform 3111"/>
                <p:cNvSpPr>
                  <a:spLocks/>
                </p:cNvSpPr>
                <p:nvPr/>
              </p:nvSpPr>
              <p:spPr bwMode="auto">
                <a:xfrm>
                  <a:off x="4219" y="2335"/>
                  <a:ext cx="81" cy="16"/>
                </a:xfrm>
                <a:custGeom>
                  <a:avLst/>
                  <a:gdLst>
                    <a:gd name="T0" fmla="*/ 81 w 81"/>
                    <a:gd name="T1" fmla="*/ 16 h 16"/>
                    <a:gd name="T2" fmla="*/ 0 w 81"/>
                    <a:gd name="T3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81" h="16">
                      <a:moveTo>
                        <a:pt x="81" y="16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3333CC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24" name="Freeform 3112"/>
                <p:cNvSpPr>
                  <a:spLocks/>
                </p:cNvSpPr>
                <p:nvPr/>
              </p:nvSpPr>
              <p:spPr bwMode="auto">
                <a:xfrm>
                  <a:off x="4291" y="2227"/>
                  <a:ext cx="36" cy="115"/>
                </a:xfrm>
                <a:custGeom>
                  <a:avLst/>
                  <a:gdLst>
                    <a:gd name="T0" fmla="*/ 0 w 36"/>
                    <a:gd name="T1" fmla="*/ 0 h 115"/>
                    <a:gd name="T2" fmla="*/ 17 w 36"/>
                    <a:gd name="T3" fmla="*/ 34 h 115"/>
                    <a:gd name="T4" fmla="*/ 36 w 36"/>
                    <a:gd name="T5" fmla="*/ 77 h 115"/>
                    <a:gd name="T6" fmla="*/ 15 w 36"/>
                    <a:gd name="T7" fmla="*/ 115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15">
                      <a:moveTo>
                        <a:pt x="0" y="0"/>
                      </a:moveTo>
                      <a:lnTo>
                        <a:pt x="17" y="34"/>
                      </a:lnTo>
                      <a:lnTo>
                        <a:pt x="36" y="77"/>
                      </a:lnTo>
                      <a:lnTo>
                        <a:pt x="15" y="115"/>
                      </a:lnTo>
                    </a:path>
                  </a:pathLst>
                </a:custGeom>
                <a:noFill/>
                <a:ln w="38100" cap="flat" cmpd="sng">
                  <a:solidFill>
                    <a:srgbClr val="3333CC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25" name="Line 3113"/>
                <p:cNvSpPr>
                  <a:spLocks noChangeShapeType="1"/>
                </p:cNvSpPr>
                <p:nvPr/>
              </p:nvSpPr>
              <p:spPr bwMode="auto">
                <a:xfrm flipH="1">
                  <a:off x="4018" y="2310"/>
                  <a:ext cx="49" cy="55"/>
                </a:xfrm>
                <a:prstGeom prst="line">
                  <a:avLst/>
                </a:prstGeom>
                <a:noFill/>
                <a:ln w="28575">
                  <a:solidFill>
                    <a:srgbClr val="3333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26" name="Line 3114"/>
                <p:cNvSpPr>
                  <a:spLocks noChangeShapeType="1"/>
                </p:cNvSpPr>
                <p:nvPr/>
              </p:nvSpPr>
              <p:spPr bwMode="auto">
                <a:xfrm flipH="1">
                  <a:off x="3972" y="2535"/>
                  <a:ext cx="54" cy="67"/>
                </a:xfrm>
                <a:prstGeom prst="line">
                  <a:avLst/>
                </a:prstGeom>
                <a:noFill/>
                <a:ln w="28575">
                  <a:solidFill>
                    <a:srgbClr val="3333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27" name="Line 3115"/>
                <p:cNvSpPr>
                  <a:spLocks noChangeShapeType="1"/>
                </p:cNvSpPr>
                <p:nvPr/>
              </p:nvSpPr>
              <p:spPr bwMode="auto">
                <a:xfrm>
                  <a:off x="3850" y="2436"/>
                  <a:ext cx="61" cy="52"/>
                </a:xfrm>
                <a:prstGeom prst="line">
                  <a:avLst/>
                </a:prstGeom>
                <a:noFill/>
                <a:ln w="28575">
                  <a:solidFill>
                    <a:srgbClr val="3333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28" name="Line 3116"/>
                <p:cNvSpPr>
                  <a:spLocks noChangeShapeType="1"/>
                </p:cNvSpPr>
                <p:nvPr/>
              </p:nvSpPr>
              <p:spPr bwMode="auto">
                <a:xfrm>
                  <a:off x="3615" y="2381"/>
                  <a:ext cx="75" cy="11"/>
                </a:xfrm>
                <a:prstGeom prst="line">
                  <a:avLst/>
                </a:prstGeom>
                <a:noFill/>
                <a:ln w="28575">
                  <a:solidFill>
                    <a:srgbClr val="3333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29" name="Line 3117"/>
                <p:cNvSpPr>
                  <a:spLocks noChangeShapeType="1"/>
                </p:cNvSpPr>
                <p:nvPr/>
              </p:nvSpPr>
              <p:spPr bwMode="auto">
                <a:xfrm flipV="1">
                  <a:off x="3463" y="2536"/>
                  <a:ext cx="82" cy="29"/>
                </a:xfrm>
                <a:prstGeom prst="line">
                  <a:avLst/>
                </a:prstGeom>
                <a:noFill/>
                <a:ln w="28575">
                  <a:solidFill>
                    <a:srgbClr val="3333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30" name="Freeform 3118"/>
                <p:cNvSpPr>
                  <a:spLocks/>
                </p:cNvSpPr>
                <p:nvPr/>
              </p:nvSpPr>
              <p:spPr bwMode="auto">
                <a:xfrm>
                  <a:off x="4025" y="2398"/>
                  <a:ext cx="17" cy="127"/>
                </a:xfrm>
                <a:custGeom>
                  <a:avLst/>
                  <a:gdLst>
                    <a:gd name="T0" fmla="*/ 0 w 17"/>
                    <a:gd name="T1" fmla="*/ 0 h 127"/>
                    <a:gd name="T2" fmla="*/ 17 w 17"/>
                    <a:gd name="T3" fmla="*/ 34 h 127"/>
                    <a:gd name="T4" fmla="*/ 12 w 17"/>
                    <a:gd name="T5" fmla="*/ 76 h 127"/>
                    <a:gd name="T6" fmla="*/ 9 w 17"/>
                    <a:gd name="T7" fmla="*/ 127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" h="127">
                      <a:moveTo>
                        <a:pt x="0" y="0"/>
                      </a:moveTo>
                      <a:lnTo>
                        <a:pt x="17" y="34"/>
                      </a:lnTo>
                      <a:lnTo>
                        <a:pt x="12" y="76"/>
                      </a:lnTo>
                      <a:lnTo>
                        <a:pt x="9" y="127"/>
                      </a:lnTo>
                    </a:path>
                  </a:pathLst>
                </a:custGeom>
                <a:noFill/>
                <a:ln w="38100" cap="flat" cmpd="sng">
                  <a:solidFill>
                    <a:srgbClr val="3333CC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</a:endParaRPr>
                </a:p>
              </p:txBody>
            </p:sp>
          </p:grpSp>
        </p:grpSp>
        <p:sp>
          <p:nvSpPr>
            <p:cNvPr id="191" name="Text Box 3119"/>
            <p:cNvSpPr txBox="1">
              <a:spLocks noChangeArrowheads="1"/>
            </p:cNvSpPr>
            <p:nvPr/>
          </p:nvSpPr>
          <p:spPr bwMode="auto">
            <a:xfrm>
              <a:off x="4070" y="1565"/>
              <a:ext cx="406" cy="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580611" name="Text Box 3075"/>
          <p:cNvSpPr txBox="1">
            <a:spLocks noChangeArrowheads="1"/>
          </p:cNvSpPr>
          <p:nvPr/>
        </p:nvSpPr>
        <p:spPr bwMode="auto">
          <a:xfrm>
            <a:off x="191467" y="634356"/>
            <a:ext cx="857124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1350" b="1" i="1" dirty="0" smtClean="0">
                <a:latin typeface="Arial" panose="020B0604020202020204" pitchFamily="34" charset="0"/>
              </a:rPr>
              <a:t>Title 130:  Manure is “not </a:t>
            </a:r>
            <a:r>
              <a:rPr lang="en-US" altLang="en-US" sz="1350" b="1" i="1" dirty="0">
                <a:latin typeface="Arial" panose="020B0604020202020204" pitchFamily="34" charset="0"/>
              </a:rPr>
              <a:t>to be applied within 100’ of down-gradient surface waters, tile intakes, sinkholes, well heads, or other conduits to surface water</a:t>
            </a:r>
            <a:r>
              <a:rPr lang="en-US" altLang="en-US" sz="1350" b="1" i="1" dirty="0" smtClean="0">
                <a:latin typeface="Arial" panose="020B0604020202020204" pitchFamily="34" charset="0"/>
              </a:rPr>
              <a:t>”.  35 foot grassed buffer is option to 100 foot no application zone.</a:t>
            </a:r>
            <a:endParaRPr lang="en-US" altLang="en-US" sz="1350" b="1" i="1" dirty="0">
              <a:latin typeface="Arial" panose="020B0604020202020204" pitchFamily="34" charset="0"/>
            </a:endParaRPr>
          </a:p>
          <a:p>
            <a:endParaRPr lang="en-US" altLang="en-US" sz="135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5817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061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Setbacks &amp; Grass Buffers Needed?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479"/>
            <a:ext cx="4714875" cy="3000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425" y="1702676"/>
            <a:ext cx="6048375" cy="32385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5325626" y="1678075"/>
            <a:ext cx="2622620" cy="2713055"/>
          </a:xfrm>
          <a:custGeom>
            <a:avLst/>
            <a:gdLst>
              <a:gd name="connsiteX0" fmla="*/ 0 w 2622620"/>
              <a:gd name="connsiteY0" fmla="*/ 0 h 2713055"/>
              <a:gd name="connsiteX1" fmla="*/ 311499 w 2622620"/>
              <a:gd name="connsiteY1" fmla="*/ 341644 h 2713055"/>
              <a:gd name="connsiteX2" fmla="*/ 452176 w 2622620"/>
              <a:gd name="connsiteY2" fmla="*/ 562707 h 2713055"/>
              <a:gd name="connsiteX3" fmla="*/ 492370 w 2622620"/>
              <a:gd name="connsiteY3" fmla="*/ 713433 h 2713055"/>
              <a:gd name="connsiteX4" fmla="*/ 622998 w 2622620"/>
              <a:gd name="connsiteY4" fmla="*/ 974690 h 2713055"/>
              <a:gd name="connsiteX5" fmla="*/ 964642 w 2622620"/>
              <a:gd name="connsiteY5" fmla="*/ 1245995 h 2713055"/>
              <a:gd name="connsiteX6" fmla="*/ 1416818 w 2622620"/>
              <a:gd name="connsiteY6" fmla="*/ 1386672 h 2713055"/>
              <a:gd name="connsiteX7" fmla="*/ 1527350 w 2622620"/>
              <a:gd name="connsiteY7" fmla="*/ 1396721 h 2713055"/>
              <a:gd name="connsiteX8" fmla="*/ 1567543 w 2622620"/>
              <a:gd name="connsiteY8" fmla="*/ 1477107 h 2713055"/>
              <a:gd name="connsiteX9" fmla="*/ 1507253 w 2622620"/>
              <a:gd name="connsiteY9" fmla="*/ 1607736 h 2713055"/>
              <a:gd name="connsiteX10" fmla="*/ 1477108 w 2622620"/>
              <a:gd name="connsiteY10" fmla="*/ 1728316 h 2713055"/>
              <a:gd name="connsiteX11" fmla="*/ 1547447 w 2622620"/>
              <a:gd name="connsiteY11" fmla="*/ 1768510 h 2713055"/>
              <a:gd name="connsiteX12" fmla="*/ 1617785 w 2622620"/>
              <a:gd name="connsiteY12" fmla="*/ 1678074 h 2713055"/>
              <a:gd name="connsiteX13" fmla="*/ 1637882 w 2622620"/>
              <a:gd name="connsiteY13" fmla="*/ 1808703 h 2713055"/>
              <a:gd name="connsiteX14" fmla="*/ 1627833 w 2622620"/>
              <a:gd name="connsiteY14" fmla="*/ 1999622 h 2713055"/>
              <a:gd name="connsiteX15" fmla="*/ 1708220 w 2622620"/>
              <a:gd name="connsiteY15" fmla="*/ 2009670 h 2713055"/>
              <a:gd name="connsiteX16" fmla="*/ 1748414 w 2622620"/>
              <a:gd name="connsiteY16" fmla="*/ 1979525 h 2713055"/>
              <a:gd name="connsiteX17" fmla="*/ 1818752 w 2622620"/>
              <a:gd name="connsiteY17" fmla="*/ 1949380 h 2713055"/>
              <a:gd name="connsiteX18" fmla="*/ 1838849 w 2622620"/>
              <a:gd name="connsiteY18" fmla="*/ 2039815 h 2713055"/>
              <a:gd name="connsiteX19" fmla="*/ 2080009 w 2622620"/>
              <a:gd name="connsiteY19" fmla="*/ 2160395 h 2713055"/>
              <a:gd name="connsiteX20" fmla="*/ 2120203 w 2622620"/>
              <a:gd name="connsiteY20" fmla="*/ 2260879 h 2713055"/>
              <a:gd name="connsiteX21" fmla="*/ 2100106 w 2622620"/>
              <a:gd name="connsiteY21" fmla="*/ 2371411 h 2713055"/>
              <a:gd name="connsiteX22" fmla="*/ 2120203 w 2622620"/>
              <a:gd name="connsiteY22" fmla="*/ 2451798 h 2713055"/>
              <a:gd name="connsiteX23" fmla="*/ 2180493 w 2622620"/>
              <a:gd name="connsiteY23" fmla="*/ 2411604 h 2713055"/>
              <a:gd name="connsiteX24" fmla="*/ 2311121 w 2622620"/>
              <a:gd name="connsiteY24" fmla="*/ 2401556 h 2713055"/>
              <a:gd name="connsiteX25" fmla="*/ 2391508 w 2622620"/>
              <a:gd name="connsiteY25" fmla="*/ 2391507 h 2713055"/>
              <a:gd name="connsiteX26" fmla="*/ 2391508 w 2622620"/>
              <a:gd name="connsiteY26" fmla="*/ 2391507 h 2713055"/>
              <a:gd name="connsiteX27" fmla="*/ 2431701 w 2622620"/>
              <a:gd name="connsiteY27" fmla="*/ 2491991 h 2713055"/>
              <a:gd name="connsiteX28" fmla="*/ 2481943 w 2622620"/>
              <a:gd name="connsiteY28" fmla="*/ 2562329 h 2713055"/>
              <a:gd name="connsiteX29" fmla="*/ 2562330 w 2622620"/>
              <a:gd name="connsiteY29" fmla="*/ 2522136 h 2713055"/>
              <a:gd name="connsiteX30" fmla="*/ 2622620 w 2622620"/>
              <a:gd name="connsiteY30" fmla="*/ 2622620 h 2713055"/>
              <a:gd name="connsiteX31" fmla="*/ 2582427 w 2622620"/>
              <a:gd name="connsiteY31" fmla="*/ 2713055 h 271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622620" h="2713055">
                <a:moveTo>
                  <a:pt x="0" y="0"/>
                </a:moveTo>
                <a:lnTo>
                  <a:pt x="311499" y="341644"/>
                </a:lnTo>
                <a:lnTo>
                  <a:pt x="452176" y="562707"/>
                </a:lnTo>
                <a:lnTo>
                  <a:pt x="492370" y="713433"/>
                </a:lnTo>
                <a:lnTo>
                  <a:pt x="622998" y="974690"/>
                </a:lnTo>
                <a:lnTo>
                  <a:pt x="964642" y="1245995"/>
                </a:lnTo>
                <a:lnTo>
                  <a:pt x="1416818" y="1386672"/>
                </a:lnTo>
                <a:lnTo>
                  <a:pt x="1527350" y="1396721"/>
                </a:lnTo>
                <a:lnTo>
                  <a:pt x="1567543" y="1477107"/>
                </a:lnTo>
                <a:lnTo>
                  <a:pt x="1507253" y="1607736"/>
                </a:lnTo>
                <a:lnTo>
                  <a:pt x="1477108" y="1728316"/>
                </a:lnTo>
                <a:lnTo>
                  <a:pt x="1547447" y="1768510"/>
                </a:lnTo>
                <a:lnTo>
                  <a:pt x="1617785" y="1678074"/>
                </a:lnTo>
                <a:lnTo>
                  <a:pt x="1637882" y="1808703"/>
                </a:lnTo>
                <a:lnTo>
                  <a:pt x="1627833" y="1999622"/>
                </a:lnTo>
                <a:lnTo>
                  <a:pt x="1708220" y="2009670"/>
                </a:lnTo>
                <a:lnTo>
                  <a:pt x="1748414" y="1979525"/>
                </a:lnTo>
                <a:lnTo>
                  <a:pt x="1818752" y="1949380"/>
                </a:lnTo>
                <a:lnTo>
                  <a:pt x="1838849" y="2039815"/>
                </a:lnTo>
                <a:lnTo>
                  <a:pt x="2080009" y="2160395"/>
                </a:lnTo>
                <a:lnTo>
                  <a:pt x="2120203" y="2260879"/>
                </a:lnTo>
                <a:lnTo>
                  <a:pt x="2100106" y="2371411"/>
                </a:lnTo>
                <a:lnTo>
                  <a:pt x="2120203" y="2451798"/>
                </a:lnTo>
                <a:lnTo>
                  <a:pt x="2180493" y="2411604"/>
                </a:lnTo>
                <a:lnTo>
                  <a:pt x="2311121" y="2401556"/>
                </a:lnTo>
                <a:lnTo>
                  <a:pt x="2391508" y="2391507"/>
                </a:lnTo>
                <a:lnTo>
                  <a:pt x="2391508" y="2391507"/>
                </a:lnTo>
                <a:lnTo>
                  <a:pt x="2431701" y="2491991"/>
                </a:lnTo>
                <a:lnTo>
                  <a:pt x="2481943" y="2562329"/>
                </a:lnTo>
                <a:lnTo>
                  <a:pt x="2562330" y="2522136"/>
                </a:lnTo>
                <a:lnTo>
                  <a:pt x="2622620" y="2622620"/>
                </a:lnTo>
                <a:lnTo>
                  <a:pt x="2582427" y="2713055"/>
                </a:lnTo>
              </a:path>
            </a:pathLst>
          </a:custGeom>
          <a:noFill/>
          <a:ln w="209550">
            <a:solidFill>
              <a:srgbClr val="00B050">
                <a:alpha val="2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868615" y="3054699"/>
            <a:ext cx="2893926" cy="864158"/>
            <a:chOff x="3868615" y="3054699"/>
            <a:chExt cx="2893926" cy="864158"/>
          </a:xfrm>
        </p:grpSpPr>
        <p:sp>
          <p:nvSpPr>
            <p:cNvPr id="10" name="Freeform 9"/>
            <p:cNvSpPr/>
            <p:nvPr/>
          </p:nvSpPr>
          <p:spPr>
            <a:xfrm>
              <a:off x="3868615" y="3054699"/>
              <a:ext cx="2893926" cy="864158"/>
            </a:xfrm>
            <a:custGeom>
              <a:avLst/>
              <a:gdLst>
                <a:gd name="connsiteX0" fmla="*/ 2893926 w 2893926"/>
                <a:gd name="connsiteY0" fmla="*/ 281354 h 864158"/>
                <a:gd name="connsiteX1" fmla="*/ 2713055 w 2893926"/>
                <a:gd name="connsiteY1" fmla="*/ 291402 h 864158"/>
                <a:gd name="connsiteX2" fmla="*/ 2120203 w 2893926"/>
                <a:gd name="connsiteY2" fmla="*/ 40193 h 864158"/>
                <a:gd name="connsiteX3" fmla="*/ 1657978 w 2893926"/>
                <a:gd name="connsiteY3" fmla="*/ 0 h 864158"/>
                <a:gd name="connsiteX4" fmla="*/ 1406770 w 2893926"/>
                <a:gd name="connsiteY4" fmla="*/ 231112 h 864158"/>
                <a:gd name="connsiteX5" fmla="*/ 1296238 w 2893926"/>
                <a:gd name="connsiteY5" fmla="*/ 341644 h 864158"/>
                <a:gd name="connsiteX6" fmla="*/ 1155561 w 2893926"/>
                <a:gd name="connsiteY6" fmla="*/ 261257 h 864158"/>
                <a:gd name="connsiteX7" fmla="*/ 1095271 w 2893926"/>
                <a:gd name="connsiteY7" fmla="*/ 432079 h 864158"/>
                <a:gd name="connsiteX8" fmla="*/ 1014884 w 2893926"/>
                <a:gd name="connsiteY8" fmla="*/ 442127 h 864158"/>
                <a:gd name="connsiteX9" fmla="*/ 1045029 w 2893926"/>
                <a:gd name="connsiteY9" fmla="*/ 572756 h 864158"/>
                <a:gd name="connsiteX10" fmla="*/ 783772 w 2893926"/>
                <a:gd name="connsiteY10" fmla="*/ 622998 h 864158"/>
                <a:gd name="connsiteX11" fmla="*/ 703385 w 2893926"/>
                <a:gd name="connsiteY11" fmla="*/ 552659 h 864158"/>
                <a:gd name="connsiteX12" fmla="*/ 492370 w 2893926"/>
                <a:gd name="connsiteY12" fmla="*/ 643094 h 864158"/>
                <a:gd name="connsiteX13" fmla="*/ 351693 w 2893926"/>
                <a:gd name="connsiteY13" fmla="*/ 582804 h 864158"/>
                <a:gd name="connsiteX14" fmla="*/ 281354 w 2893926"/>
                <a:gd name="connsiteY14" fmla="*/ 703385 h 864158"/>
                <a:gd name="connsiteX15" fmla="*/ 221064 w 2893926"/>
                <a:gd name="connsiteY15" fmla="*/ 793820 h 864158"/>
                <a:gd name="connsiteX16" fmla="*/ 0 w 2893926"/>
                <a:gd name="connsiteY16" fmla="*/ 864158 h 864158"/>
                <a:gd name="connsiteX17" fmla="*/ 20097 w 2893926"/>
                <a:gd name="connsiteY17" fmla="*/ 854110 h 864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93926" h="864158">
                  <a:moveTo>
                    <a:pt x="2893926" y="281354"/>
                  </a:moveTo>
                  <a:lnTo>
                    <a:pt x="2713055" y="291402"/>
                  </a:lnTo>
                  <a:lnTo>
                    <a:pt x="2120203" y="40193"/>
                  </a:lnTo>
                  <a:lnTo>
                    <a:pt x="1657978" y="0"/>
                  </a:lnTo>
                  <a:lnTo>
                    <a:pt x="1406770" y="231112"/>
                  </a:lnTo>
                  <a:lnTo>
                    <a:pt x="1296238" y="341644"/>
                  </a:lnTo>
                  <a:lnTo>
                    <a:pt x="1155561" y="261257"/>
                  </a:lnTo>
                  <a:lnTo>
                    <a:pt x="1095271" y="432079"/>
                  </a:lnTo>
                  <a:lnTo>
                    <a:pt x="1014884" y="442127"/>
                  </a:lnTo>
                  <a:lnTo>
                    <a:pt x="1045029" y="572756"/>
                  </a:lnTo>
                  <a:lnTo>
                    <a:pt x="783772" y="622998"/>
                  </a:lnTo>
                  <a:lnTo>
                    <a:pt x="703385" y="552659"/>
                  </a:lnTo>
                  <a:lnTo>
                    <a:pt x="492370" y="643094"/>
                  </a:lnTo>
                  <a:lnTo>
                    <a:pt x="351693" y="582804"/>
                  </a:lnTo>
                  <a:lnTo>
                    <a:pt x="281354" y="703385"/>
                  </a:lnTo>
                  <a:lnTo>
                    <a:pt x="221064" y="793820"/>
                  </a:lnTo>
                  <a:lnTo>
                    <a:pt x="0" y="864158"/>
                  </a:lnTo>
                  <a:lnTo>
                    <a:pt x="20097" y="854110"/>
                  </a:lnTo>
                </a:path>
              </a:pathLst>
            </a:custGeom>
            <a:noFill/>
            <a:ln w="215900">
              <a:solidFill>
                <a:srgbClr val="00B05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11289" y="3140578"/>
              <a:ext cx="523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???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8890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</a:t>
            </a:r>
            <a:r>
              <a:rPr lang="en-US" cap="none" dirty="0" smtClean="0"/>
              <a:t>ake Home Message – N &amp; P Exports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Our ability to recycle manure nutrients &amp; carbon is a Nebraska’s advantage.</a:t>
            </a:r>
          </a:p>
          <a:p>
            <a:endParaRPr lang="en-US" dirty="0" smtClean="0"/>
          </a:p>
          <a:p>
            <a:r>
              <a:rPr lang="en-US" dirty="0" smtClean="0"/>
              <a:t>Help producer answer: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How many acres are needed to recycle N &amp; P?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Will setback/buffer requirements eliminate some fields from consideration?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05800" y="4161034"/>
            <a:ext cx="735458" cy="626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21835" y="645166"/>
            <a:ext cx="8229600" cy="857250"/>
          </a:xfrm>
          <a:prstGeom prst="rect">
            <a:avLst/>
          </a:prstGeom>
        </p:spPr>
        <p:txBody>
          <a:bodyPr/>
          <a:lstStyle>
            <a:lvl1pPr algn="ctr" defTabSz="91437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Questions &amp; Comments</a:t>
            </a:r>
            <a:endParaRPr lang="en-US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864735" y="2160396"/>
            <a:ext cx="7543800" cy="1125416"/>
          </a:xfrm>
          <a:prstGeom prst="rect">
            <a:avLst/>
          </a:prstGeom>
        </p:spPr>
        <p:txBody>
          <a:bodyPr vert="horz"/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Richard K. Koelsch, University of Nebraska, </a:t>
            </a:r>
            <a:r>
              <a:rPr lang="en-US" sz="2400" dirty="0" smtClean="0">
                <a:hlinkClick r:id="rId2"/>
              </a:rPr>
              <a:t>rkoelsch1@unl.edu</a:t>
            </a:r>
            <a:r>
              <a:rPr lang="en-US" sz="2400" dirty="0" smtClean="0"/>
              <a:t>, 402/472-3935</a:t>
            </a:r>
          </a:p>
        </p:txBody>
      </p:sp>
    </p:spTree>
    <p:extLst>
      <p:ext uri="{BB962C8B-B14F-4D97-AF65-F5344CB8AC3E}">
        <p14:creationId xmlns:p14="http://schemas.microsoft.com/office/powerpoint/2010/main" val="322796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857250"/>
          </a:xfrm>
        </p:spPr>
        <p:txBody>
          <a:bodyPr/>
          <a:lstStyle/>
          <a:p>
            <a:r>
              <a:rPr lang="en-US" cap="none" dirty="0" smtClean="0"/>
              <a:t>What Principles Should Guide Nutrient Plans of the future?</a:t>
            </a:r>
            <a:endParaRPr lang="en-US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7368" y="1362825"/>
            <a:ext cx="7543800" cy="32766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Minimize environmental impact of nutrients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Satisfy public (&amp; regulatory) expectations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Document farm’s sustainability?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460" y="2893150"/>
            <a:ext cx="3793608" cy="2250350"/>
          </a:xfrm>
          <a:prstGeom prst="rect">
            <a:avLst/>
          </a:prstGeo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307368" y="2683625"/>
            <a:ext cx="7543800" cy="3276600"/>
          </a:xfrm>
          <a:prstGeom prst="rect">
            <a:avLst/>
          </a:prstGeom>
        </p:spPr>
        <p:txBody>
          <a:bodyPr vert="horz"/>
          <a:lstStyle>
            <a:lvl1pPr marL="0" indent="0" algn="l" defTabSz="914378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Minion"/>
                <a:ea typeface="+mn-ea"/>
                <a:cs typeface="+mn-cs"/>
              </a:defRPr>
            </a:lvl1pPr>
            <a:lvl2pPr marL="457189" indent="0" algn="l" defTabSz="914378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Minion"/>
                <a:ea typeface="+mn-ea"/>
                <a:cs typeface="+mn-cs"/>
              </a:defRPr>
            </a:lvl2pPr>
            <a:lvl3pPr marL="914378" indent="0" algn="l" defTabSz="914378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Minion"/>
                <a:ea typeface="+mn-ea"/>
                <a:cs typeface="+mn-cs"/>
              </a:defRPr>
            </a:lvl3pPr>
            <a:lvl4pPr marL="1371566" indent="0" algn="l" defTabSz="914378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Minion"/>
                <a:ea typeface="+mn-ea"/>
                <a:cs typeface="+mn-cs"/>
              </a:defRPr>
            </a:lvl4pPr>
            <a:lvl5pPr marL="1828754" indent="0" algn="l" defTabSz="914378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Minion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089" lvl="1" indent="-342900">
              <a:buFont typeface="Courier New" panose="02070309020205020404" pitchFamily="49" charset="0"/>
              <a:buChar char="o"/>
            </a:pPr>
            <a:r>
              <a:rPr lang="en-US" dirty="0" smtClean="0"/>
              <a:t>Measurable metrics?</a:t>
            </a:r>
          </a:p>
          <a:p>
            <a:pPr marL="800089" lvl="1" indent="-342900">
              <a:buFont typeface="Courier New" panose="02070309020205020404" pitchFamily="49" charset="0"/>
              <a:buChar char="o"/>
            </a:pPr>
            <a:r>
              <a:rPr lang="en-US" dirty="0" smtClean="0"/>
              <a:t>Efficient use of inputs?</a:t>
            </a:r>
          </a:p>
          <a:p>
            <a:pPr marL="800089" lvl="1" indent="-342900">
              <a:buFont typeface="Courier New" panose="02070309020205020404" pitchFamily="49" charset="0"/>
              <a:buChar char="o"/>
            </a:pPr>
            <a:r>
              <a:rPr lang="en-US" dirty="0" smtClean="0"/>
              <a:t>Continuous improvement?</a:t>
            </a:r>
          </a:p>
          <a:p>
            <a:pPr marL="800089" lvl="1" indent="-342900">
              <a:buFont typeface="Courier New" panose="02070309020205020404" pitchFamily="49" charset="0"/>
              <a:buChar char="o"/>
            </a:pPr>
            <a:r>
              <a:rPr lang="en-US" dirty="0" smtClean="0"/>
              <a:t>Communicate to consumer?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6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Visit: Applying Principles to the Farm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Hosted by Bill Bevans, farmer &amp; poultry producer (near Lincoln)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Hear from Bill about issues important to him. Use maps and aerial photos to evaluate alternative sites.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Meet from 1 to 3 PM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Date to be determined by Doodle</a:t>
            </a:r>
            <a:r>
              <a:rPr lang="en-US" u="sng" dirty="0" smtClean="0">
                <a:hlinkClick r:id="rId3"/>
              </a:rPr>
              <a:t>http</a:t>
            </a:r>
            <a:r>
              <a:rPr lang="en-US" u="sng" dirty="0">
                <a:hlinkClick r:id="rId3"/>
              </a:rPr>
              <a:t>://doodle.com/poll/h5429zz799trgnr8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49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3719424"/>
            <a:ext cx="8229600" cy="1905000"/>
          </a:xfrm>
          <a:prstGeom prst="rect">
            <a:avLst/>
          </a:prstGeom>
        </p:spPr>
        <p:txBody>
          <a:bodyPr vert="horz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chemeClr val="bg1"/>
                </a:solidFill>
                <a:latin typeface="URW Grotesk Medium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/>
            </a:r>
            <a:br>
              <a:rPr lang="en-US" dirty="0"/>
            </a:br>
            <a:r>
              <a:rPr lang="en-US" sz="2400" cap="none" dirty="0"/>
              <a:t/>
            </a:r>
            <a:br>
              <a:rPr lang="en-US" sz="2400" cap="none" dirty="0"/>
            </a:br>
            <a:r>
              <a:rPr lang="en-US" sz="1600" cap="none" dirty="0"/>
              <a:t>Richard K. </a:t>
            </a:r>
            <a:r>
              <a:rPr lang="en-US" sz="1600" cap="none" dirty="0" smtClean="0"/>
              <a:t>Koelsch, Bio. </a:t>
            </a:r>
            <a:r>
              <a:rPr lang="en-US" sz="1600" cap="none" dirty="0"/>
              <a:t>Systems </a:t>
            </a:r>
            <a:r>
              <a:rPr lang="en-US" sz="1600" cap="none" dirty="0" smtClean="0"/>
              <a:t>Engr. </a:t>
            </a:r>
            <a:r>
              <a:rPr lang="en-US" sz="1600" cap="none" dirty="0"/>
              <a:t>and Animal Science, University of Nebraska</a:t>
            </a:r>
            <a:br>
              <a:rPr lang="en-US" sz="1600" cap="none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6" descr="A:\MVC-010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21713"/>
          <a:stretch/>
        </p:blipFill>
        <p:spPr bwMode="auto">
          <a:xfrm>
            <a:off x="1181100" y="156297"/>
            <a:ext cx="6896100" cy="335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15" y="156296"/>
            <a:ext cx="7008097" cy="41571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150" y="2137497"/>
            <a:ext cx="6096000" cy="1377861"/>
          </a:xfrm>
          <a:solidFill>
            <a:srgbClr val="000000">
              <a:alpha val="45098"/>
            </a:srgbClr>
          </a:solidFill>
        </p:spPr>
        <p:txBody>
          <a:bodyPr/>
          <a:lstStyle/>
          <a:p>
            <a:r>
              <a:rPr lang="en-US" b="1" cap="none" dirty="0" smtClean="0"/>
              <a:t>Site Considerations for Managing Manure Nutrients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9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Purpose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 smtClean="0"/>
              <a:t>What </a:t>
            </a:r>
            <a:r>
              <a:rPr lang="en-US" i="1" dirty="0" smtClean="0"/>
              <a:t>is our goal</a:t>
            </a:r>
            <a:r>
              <a:rPr lang="en-US" i="1" dirty="0" smtClean="0"/>
              <a:t>?</a:t>
            </a:r>
            <a:endParaRPr lang="en-US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 smtClean="0"/>
              <a:t>Two Questions to assist potential animal producer during planning process: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i="1" dirty="0" smtClean="0"/>
              <a:t>How much land will a grower need access?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i="1" dirty="0" smtClean="0"/>
              <a:t>Will buffer/setback expectations allow for manure application?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8305800" y="4161034"/>
            <a:ext cx="735458" cy="626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rnfield, Corn Cultivation, Agricultur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16" y="361950"/>
            <a:ext cx="5322958" cy="39922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650161" y="361950"/>
            <a:ext cx="5337014" cy="39759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Text Box 69"/>
          <p:cNvSpPr txBox="1"/>
          <p:nvPr/>
        </p:nvSpPr>
        <p:spPr>
          <a:xfrm>
            <a:off x="1664216" y="361950"/>
            <a:ext cx="5322957" cy="72144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What </a:t>
            </a:r>
            <a:r>
              <a:rPr lang="en-US" sz="2800" b="1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Is Our Goal?</a:t>
            </a:r>
            <a:endParaRPr lang="en-US" sz="2800" b="1" dirty="0" smtClean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Recycle Nutrients and Carbon</a:t>
            </a:r>
            <a:endParaRPr lang="en-US" sz="14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305800" y="4161034"/>
            <a:ext cx="735458" cy="626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835249" y="1396077"/>
            <a:ext cx="3689131" cy="255454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Balancing field Imports with crop requirements:</a:t>
            </a:r>
          </a:p>
          <a:p>
            <a:pPr marL="461963" indent="-2270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Balance N annually.</a:t>
            </a:r>
          </a:p>
          <a:p>
            <a:pPr marL="461963" indent="-2270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Balance P annually, if practical, or over 3 to 5 year period 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Limit Edge of Field Loss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Building soil carbon and pH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967647" y="1211860"/>
            <a:ext cx="1768652" cy="10015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Manure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6730547" y="1709429"/>
            <a:ext cx="1740353" cy="1457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Crop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1010095" y="2369971"/>
            <a:ext cx="1754504" cy="10328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Fertilizer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67647" y="3447437"/>
            <a:ext cx="1853547" cy="877252"/>
            <a:chOff x="967647" y="3053605"/>
            <a:chExt cx="1853547" cy="877252"/>
          </a:xfrm>
        </p:grpSpPr>
        <p:sp>
          <p:nvSpPr>
            <p:cNvPr id="15" name="Freeform 14"/>
            <p:cNvSpPr/>
            <p:nvPr/>
          </p:nvSpPr>
          <p:spPr>
            <a:xfrm>
              <a:off x="1010095" y="3053605"/>
              <a:ext cx="1768652" cy="877252"/>
            </a:xfrm>
            <a:custGeom>
              <a:avLst/>
              <a:gdLst>
                <a:gd name="connsiteX0" fmla="*/ 0 w 1162050"/>
                <a:gd name="connsiteY0" fmla="*/ 1152525 h 1219200"/>
                <a:gd name="connsiteX1" fmla="*/ 9525 w 1162050"/>
                <a:gd name="connsiteY1" fmla="*/ 114300 h 1219200"/>
                <a:gd name="connsiteX2" fmla="*/ 790575 w 1162050"/>
                <a:gd name="connsiteY2" fmla="*/ 114300 h 1219200"/>
                <a:gd name="connsiteX3" fmla="*/ 809625 w 1162050"/>
                <a:gd name="connsiteY3" fmla="*/ 0 h 1219200"/>
                <a:gd name="connsiteX4" fmla="*/ 1162050 w 1162050"/>
                <a:gd name="connsiteY4" fmla="*/ 628650 h 1219200"/>
                <a:gd name="connsiteX5" fmla="*/ 828675 w 1162050"/>
                <a:gd name="connsiteY5" fmla="*/ 1219200 h 1219200"/>
                <a:gd name="connsiteX6" fmla="*/ 838200 w 1162050"/>
                <a:gd name="connsiteY6" fmla="*/ 1114425 h 1219200"/>
                <a:gd name="connsiteX7" fmla="*/ 0 w 1162050"/>
                <a:gd name="connsiteY7" fmla="*/ 1152525 h 1219200"/>
                <a:gd name="connsiteX0" fmla="*/ 28575 w 1190625"/>
                <a:gd name="connsiteY0" fmla="*/ 1152525 h 1219200"/>
                <a:gd name="connsiteX1" fmla="*/ 0 w 1190625"/>
                <a:gd name="connsiteY1" fmla="*/ 171450 h 1219200"/>
                <a:gd name="connsiteX2" fmla="*/ 819150 w 1190625"/>
                <a:gd name="connsiteY2" fmla="*/ 114300 h 1219200"/>
                <a:gd name="connsiteX3" fmla="*/ 838200 w 1190625"/>
                <a:gd name="connsiteY3" fmla="*/ 0 h 1219200"/>
                <a:gd name="connsiteX4" fmla="*/ 1190625 w 1190625"/>
                <a:gd name="connsiteY4" fmla="*/ 628650 h 1219200"/>
                <a:gd name="connsiteX5" fmla="*/ 857250 w 1190625"/>
                <a:gd name="connsiteY5" fmla="*/ 1219200 h 1219200"/>
                <a:gd name="connsiteX6" fmla="*/ 866775 w 1190625"/>
                <a:gd name="connsiteY6" fmla="*/ 1114425 h 1219200"/>
                <a:gd name="connsiteX7" fmla="*/ 28575 w 1190625"/>
                <a:gd name="connsiteY7" fmla="*/ 1152525 h 1219200"/>
                <a:gd name="connsiteX0" fmla="*/ 28575 w 1190625"/>
                <a:gd name="connsiteY0" fmla="*/ 1152525 h 1219200"/>
                <a:gd name="connsiteX1" fmla="*/ 0 w 1190625"/>
                <a:gd name="connsiteY1" fmla="*/ 171450 h 1219200"/>
                <a:gd name="connsiteX2" fmla="*/ 895350 w 1190625"/>
                <a:gd name="connsiteY2" fmla="*/ 152400 h 1219200"/>
                <a:gd name="connsiteX3" fmla="*/ 838200 w 1190625"/>
                <a:gd name="connsiteY3" fmla="*/ 0 h 1219200"/>
                <a:gd name="connsiteX4" fmla="*/ 1190625 w 1190625"/>
                <a:gd name="connsiteY4" fmla="*/ 628650 h 1219200"/>
                <a:gd name="connsiteX5" fmla="*/ 857250 w 1190625"/>
                <a:gd name="connsiteY5" fmla="*/ 1219200 h 1219200"/>
                <a:gd name="connsiteX6" fmla="*/ 866775 w 1190625"/>
                <a:gd name="connsiteY6" fmla="*/ 1114425 h 1219200"/>
                <a:gd name="connsiteX7" fmla="*/ 28575 w 1190625"/>
                <a:gd name="connsiteY7" fmla="*/ 1152525 h 1219200"/>
                <a:gd name="connsiteX0" fmla="*/ 28575 w 1190625"/>
                <a:gd name="connsiteY0" fmla="*/ 1152525 h 1219200"/>
                <a:gd name="connsiteX1" fmla="*/ 0 w 1190625"/>
                <a:gd name="connsiteY1" fmla="*/ 171450 h 1219200"/>
                <a:gd name="connsiteX2" fmla="*/ 819150 w 1190625"/>
                <a:gd name="connsiteY2" fmla="*/ 161925 h 1219200"/>
                <a:gd name="connsiteX3" fmla="*/ 838200 w 1190625"/>
                <a:gd name="connsiteY3" fmla="*/ 0 h 1219200"/>
                <a:gd name="connsiteX4" fmla="*/ 1190625 w 1190625"/>
                <a:gd name="connsiteY4" fmla="*/ 628650 h 1219200"/>
                <a:gd name="connsiteX5" fmla="*/ 857250 w 1190625"/>
                <a:gd name="connsiteY5" fmla="*/ 1219200 h 1219200"/>
                <a:gd name="connsiteX6" fmla="*/ 866775 w 1190625"/>
                <a:gd name="connsiteY6" fmla="*/ 1114425 h 1219200"/>
                <a:gd name="connsiteX7" fmla="*/ 28575 w 1190625"/>
                <a:gd name="connsiteY7" fmla="*/ 1152525 h 1219200"/>
                <a:gd name="connsiteX0" fmla="*/ 0 w 1190625"/>
                <a:gd name="connsiteY0" fmla="*/ 1057275 h 1219200"/>
                <a:gd name="connsiteX1" fmla="*/ 0 w 1190625"/>
                <a:gd name="connsiteY1" fmla="*/ 171450 h 1219200"/>
                <a:gd name="connsiteX2" fmla="*/ 819150 w 1190625"/>
                <a:gd name="connsiteY2" fmla="*/ 161925 h 1219200"/>
                <a:gd name="connsiteX3" fmla="*/ 838200 w 1190625"/>
                <a:gd name="connsiteY3" fmla="*/ 0 h 1219200"/>
                <a:gd name="connsiteX4" fmla="*/ 1190625 w 1190625"/>
                <a:gd name="connsiteY4" fmla="*/ 628650 h 1219200"/>
                <a:gd name="connsiteX5" fmla="*/ 857250 w 1190625"/>
                <a:gd name="connsiteY5" fmla="*/ 1219200 h 1219200"/>
                <a:gd name="connsiteX6" fmla="*/ 866775 w 1190625"/>
                <a:gd name="connsiteY6" fmla="*/ 1114425 h 1219200"/>
                <a:gd name="connsiteX7" fmla="*/ 0 w 1190625"/>
                <a:gd name="connsiteY7" fmla="*/ 1057275 h 1219200"/>
                <a:gd name="connsiteX0" fmla="*/ 0 w 1190625"/>
                <a:gd name="connsiteY0" fmla="*/ 1057275 h 1219200"/>
                <a:gd name="connsiteX1" fmla="*/ 0 w 1190625"/>
                <a:gd name="connsiteY1" fmla="*/ 171450 h 1219200"/>
                <a:gd name="connsiteX2" fmla="*/ 819150 w 1190625"/>
                <a:gd name="connsiteY2" fmla="*/ 161925 h 1219200"/>
                <a:gd name="connsiteX3" fmla="*/ 838200 w 1190625"/>
                <a:gd name="connsiteY3" fmla="*/ 0 h 1219200"/>
                <a:gd name="connsiteX4" fmla="*/ 1190625 w 1190625"/>
                <a:gd name="connsiteY4" fmla="*/ 628650 h 1219200"/>
                <a:gd name="connsiteX5" fmla="*/ 857250 w 1190625"/>
                <a:gd name="connsiteY5" fmla="*/ 1219200 h 1219200"/>
                <a:gd name="connsiteX6" fmla="*/ 885825 w 1190625"/>
                <a:gd name="connsiteY6" fmla="*/ 1057275 h 1219200"/>
                <a:gd name="connsiteX7" fmla="*/ 0 w 1190625"/>
                <a:gd name="connsiteY7" fmla="*/ 1057275 h 1219200"/>
                <a:gd name="connsiteX0" fmla="*/ 0 w 1190625"/>
                <a:gd name="connsiteY0" fmla="*/ 1057275 h 1219200"/>
                <a:gd name="connsiteX1" fmla="*/ 0 w 1190625"/>
                <a:gd name="connsiteY1" fmla="*/ 171450 h 1219200"/>
                <a:gd name="connsiteX2" fmla="*/ 819150 w 1190625"/>
                <a:gd name="connsiteY2" fmla="*/ 161925 h 1219200"/>
                <a:gd name="connsiteX3" fmla="*/ 838200 w 1190625"/>
                <a:gd name="connsiteY3" fmla="*/ 0 h 1219200"/>
                <a:gd name="connsiteX4" fmla="*/ 1190625 w 1190625"/>
                <a:gd name="connsiteY4" fmla="*/ 628650 h 1219200"/>
                <a:gd name="connsiteX5" fmla="*/ 857250 w 1190625"/>
                <a:gd name="connsiteY5" fmla="*/ 1219200 h 1219200"/>
                <a:gd name="connsiteX6" fmla="*/ 828675 w 1190625"/>
                <a:gd name="connsiteY6" fmla="*/ 1038225 h 1219200"/>
                <a:gd name="connsiteX7" fmla="*/ 0 w 1190625"/>
                <a:gd name="connsiteY7" fmla="*/ 1057275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0625" h="1219200">
                  <a:moveTo>
                    <a:pt x="0" y="1057275"/>
                  </a:moveTo>
                  <a:lnTo>
                    <a:pt x="0" y="171450"/>
                  </a:lnTo>
                  <a:lnTo>
                    <a:pt x="819150" y="161925"/>
                  </a:lnTo>
                  <a:lnTo>
                    <a:pt x="838200" y="0"/>
                  </a:lnTo>
                  <a:lnTo>
                    <a:pt x="1190625" y="628650"/>
                  </a:lnTo>
                  <a:lnTo>
                    <a:pt x="857250" y="1219200"/>
                  </a:lnTo>
                  <a:lnTo>
                    <a:pt x="828675" y="1038225"/>
                  </a:lnTo>
                  <a:lnTo>
                    <a:pt x="0" y="1057275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Text Box 73"/>
            <p:cNvSpPr txBox="1"/>
            <p:nvPr/>
          </p:nvSpPr>
          <p:spPr>
            <a:xfrm>
              <a:off x="967647" y="3327862"/>
              <a:ext cx="1853547" cy="53767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Other N Sources</a:t>
              </a:r>
              <a:endPara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6705600" y="3382180"/>
            <a:ext cx="1765300" cy="9384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Edge of Field Loss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17755" y="3100276"/>
            <a:ext cx="1102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</a:rPr>
              <a:t>X</a:t>
            </a:r>
            <a:endParaRPr lang="en-US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7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 animBg="1"/>
      <p:bldP spid="12" grpId="0" animBg="1"/>
      <p:bldP spid="11" grpId="0" animBg="1"/>
      <p:bldP spid="14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Picture 432"/>
          <p:cNvPicPr>
            <a:picLocks noChangeAspect="1"/>
          </p:cNvPicPr>
          <p:nvPr/>
        </p:nvPicPr>
        <p:blipFill rotWithShape="1">
          <a:blip r:embed="rId2"/>
          <a:srcRect t="8973" b="9078"/>
          <a:stretch/>
        </p:blipFill>
        <p:spPr>
          <a:xfrm>
            <a:off x="1861416" y="1376623"/>
            <a:ext cx="7049415" cy="32556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944" y="368656"/>
            <a:ext cx="8229600" cy="857250"/>
          </a:xfrm>
        </p:spPr>
        <p:txBody>
          <a:bodyPr/>
          <a:lstStyle/>
          <a:p>
            <a:pPr algn="ctr"/>
            <a:r>
              <a:rPr lang="en-US" dirty="0" smtClean="0"/>
              <a:t>The Nebraska Advantage: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 smtClean="0"/>
              <a:t>Opportunity to Recycle</a:t>
            </a:r>
            <a:endParaRPr lang="en-US" dirty="0"/>
          </a:p>
        </p:txBody>
      </p:sp>
      <p:grpSp>
        <p:nvGrpSpPr>
          <p:cNvPr id="155" name="Group 181"/>
          <p:cNvGrpSpPr>
            <a:grpSpLocks/>
          </p:cNvGrpSpPr>
          <p:nvPr/>
        </p:nvGrpSpPr>
        <p:grpSpPr bwMode="auto">
          <a:xfrm>
            <a:off x="2625092" y="2284325"/>
            <a:ext cx="775513" cy="1257783"/>
            <a:chOff x="6971" y="3201"/>
            <a:chExt cx="526" cy="848"/>
          </a:xfrm>
        </p:grpSpPr>
        <p:sp>
          <p:nvSpPr>
            <p:cNvPr id="156" name="Freeform 182"/>
            <p:cNvSpPr>
              <a:spLocks/>
            </p:cNvSpPr>
            <p:nvPr/>
          </p:nvSpPr>
          <p:spPr bwMode="auto">
            <a:xfrm>
              <a:off x="6975" y="3204"/>
              <a:ext cx="519" cy="841"/>
            </a:xfrm>
            <a:custGeom>
              <a:avLst/>
              <a:gdLst>
                <a:gd name="T0" fmla="*/ 559 w 1037"/>
                <a:gd name="T1" fmla="*/ 282 h 1681"/>
                <a:gd name="T2" fmla="*/ 607 w 1037"/>
                <a:gd name="T3" fmla="*/ 145 h 1681"/>
                <a:gd name="T4" fmla="*/ 708 w 1037"/>
                <a:gd name="T5" fmla="*/ 11 h 1681"/>
                <a:gd name="T6" fmla="*/ 852 w 1037"/>
                <a:gd name="T7" fmla="*/ 27 h 1681"/>
                <a:gd name="T8" fmla="*/ 925 w 1037"/>
                <a:gd name="T9" fmla="*/ 120 h 1681"/>
                <a:gd name="T10" fmla="*/ 994 w 1037"/>
                <a:gd name="T11" fmla="*/ 202 h 1681"/>
                <a:gd name="T12" fmla="*/ 997 w 1037"/>
                <a:gd name="T13" fmla="*/ 210 h 1681"/>
                <a:gd name="T14" fmla="*/ 940 w 1037"/>
                <a:gd name="T15" fmla="*/ 177 h 1681"/>
                <a:gd name="T16" fmla="*/ 885 w 1037"/>
                <a:gd name="T17" fmla="*/ 158 h 1681"/>
                <a:gd name="T18" fmla="*/ 837 w 1037"/>
                <a:gd name="T19" fmla="*/ 112 h 1681"/>
                <a:gd name="T20" fmla="*/ 745 w 1037"/>
                <a:gd name="T21" fmla="*/ 96 h 1681"/>
                <a:gd name="T22" fmla="*/ 668 w 1037"/>
                <a:gd name="T23" fmla="*/ 164 h 1681"/>
                <a:gd name="T24" fmla="*/ 634 w 1037"/>
                <a:gd name="T25" fmla="*/ 285 h 1681"/>
                <a:gd name="T26" fmla="*/ 662 w 1037"/>
                <a:gd name="T27" fmla="*/ 476 h 1681"/>
                <a:gd name="T28" fmla="*/ 676 w 1037"/>
                <a:gd name="T29" fmla="*/ 650 h 1681"/>
                <a:gd name="T30" fmla="*/ 745 w 1037"/>
                <a:gd name="T31" fmla="*/ 813 h 1681"/>
                <a:gd name="T32" fmla="*/ 807 w 1037"/>
                <a:gd name="T33" fmla="*/ 936 h 1681"/>
                <a:gd name="T34" fmla="*/ 877 w 1037"/>
                <a:gd name="T35" fmla="*/ 1089 h 1681"/>
                <a:gd name="T36" fmla="*/ 937 w 1037"/>
                <a:gd name="T37" fmla="*/ 1237 h 1681"/>
                <a:gd name="T38" fmla="*/ 1036 w 1037"/>
                <a:gd name="T39" fmla="*/ 1470 h 1681"/>
                <a:gd name="T40" fmla="*/ 1000 w 1037"/>
                <a:gd name="T41" fmla="*/ 1627 h 1681"/>
                <a:gd name="T42" fmla="*/ 932 w 1037"/>
                <a:gd name="T43" fmla="*/ 1679 h 1681"/>
                <a:gd name="T44" fmla="*/ 839 w 1037"/>
                <a:gd name="T45" fmla="*/ 1650 h 1681"/>
                <a:gd name="T46" fmla="*/ 742 w 1037"/>
                <a:gd name="T47" fmla="*/ 1534 h 1681"/>
                <a:gd name="T48" fmla="*/ 634 w 1037"/>
                <a:gd name="T49" fmla="*/ 1376 h 1681"/>
                <a:gd name="T50" fmla="*/ 588 w 1037"/>
                <a:gd name="T51" fmla="*/ 1281 h 1681"/>
                <a:gd name="T52" fmla="*/ 556 w 1037"/>
                <a:gd name="T53" fmla="*/ 1226 h 1681"/>
                <a:gd name="T54" fmla="*/ 518 w 1037"/>
                <a:gd name="T55" fmla="*/ 1134 h 1681"/>
                <a:gd name="T56" fmla="*/ 467 w 1037"/>
                <a:gd name="T57" fmla="*/ 1020 h 1681"/>
                <a:gd name="T58" fmla="*/ 387 w 1037"/>
                <a:gd name="T59" fmla="*/ 908 h 1681"/>
                <a:gd name="T60" fmla="*/ 262 w 1037"/>
                <a:gd name="T61" fmla="*/ 820 h 1681"/>
                <a:gd name="T62" fmla="*/ 174 w 1037"/>
                <a:gd name="T63" fmla="*/ 831 h 1681"/>
                <a:gd name="T64" fmla="*/ 142 w 1037"/>
                <a:gd name="T65" fmla="*/ 880 h 1681"/>
                <a:gd name="T66" fmla="*/ 104 w 1037"/>
                <a:gd name="T67" fmla="*/ 934 h 1681"/>
                <a:gd name="T68" fmla="*/ 88 w 1037"/>
                <a:gd name="T69" fmla="*/ 1002 h 1681"/>
                <a:gd name="T70" fmla="*/ 85 w 1037"/>
                <a:gd name="T71" fmla="*/ 1082 h 1681"/>
                <a:gd name="T72" fmla="*/ 58 w 1037"/>
                <a:gd name="T73" fmla="*/ 1035 h 1681"/>
                <a:gd name="T74" fmla="*/ 13 w 1037"/>
                <a:gd name="T75" fmla="*/ 913 h 1681"/>
                <a:gd name="T76" fmla="*/ 83 w 1037"/>
                <a:gd name="T77" fmla="*/ 751 h 1681"/>
                <a:gd name="T78" fmla="*/ 187 w 1037"/>
                <a:gd name="T79" fmla="*/ 720 h 1681"/>
                <a:gd name="T80" fmla="*/ 286 w 1037"/>
                <a:gd name="T81" fmla="*/ 732 h 1681"/>
                <a:gd name="T82" fmla="*/ 195 w 1037"/>
                <a:gd name="T83" fmla="*/ 580 h 1681"/>
                <a:gd name="T84" fmla="*/ 110 w 1037"/>
                <a:gd name="T85" fmla="*/ 608 h 1681"/>
                <a:gd name="T86" fmla="*/ 74 w 1037"/>
                <a:gd name="T87" fmla="*/ 657 h 1681"/>
                <a:gd name="T88" fmla="*/ 13 w 1037"/>
                <a:gd name="T89" fmla="*/ 575 h 1681"/>
                <a:gd name="T90" fmla="*/ 2 w 1037"/>
                <a:gd name="T91" fmla="*/ 427 h 1681"/>
                <a:gd name="T92" fmla="*/ 34 w 1037"/>
                <a:gd name="T93" fmla="*/ 313 h 1681"/>
                <a:gd name="T94" fmla="*/ 69 w 1037"/>
                <a:gd name="T95" fmla="*/ 275 h 1681"/>
                <a:gd name="T96" fmla="*/ 129 w 1037"/>
                <a:gd name="T97" fmla="*/ 293 h 1681"/>
                <a:gd name="T98" fmla="*/ 173 w 1037"/>
                <a:gd name="T99" fmla="*/ 323 h 1681"/>
                <a:gd name="T100" fmla="*/ 230 w 1037"/>
                <a:gd name="T101" fmla="*/ 383 h 1681"/>
                <a:gd name="T102" fmla="*/ 270 w 1037"/>
                <a:gd name="T103" fmla="*/ 442 h 1681"/>
                <a:gd name="T104" fmla="*/ 294 w 1037"/>
                <a:gd name="T105" fmla="*/ 543 h 1681"/>
                <a:gd name="T106" fmla="*/ 296 w 1037"/>
                <a:gd name="T107" fmla="*/ 606 h 1681"/>
                <a:gd name="T108" fmla="*/ 300 w 1037"/>
                <a:gd name="T109" fmla="*/ 702 h 1681"/>
                <a:gd name="T110" fmla="*/ 348 w 1037"/>
                <a:gd name="T111" fmla="*/ 730 h 1681"/>
                <a:gd name="T112" fmla="*/ 447 w 1037"/>
                <a:gd name="T113" fmla="*/ 776 h 1681"/>
                <a:gd name="T114" fmla="*/ 561 w 1037"/>
                <a:gd name="T115" fmla="*/ 851 h 1681"/>
                <a:gd name="T116" fmla="*/ 615 w 1037"/>
                <a:gd name="T117" fmla="*/ 751 h 1681"/>
                <a:gd name="T118" fmla="*/ 612 w 1037"/>
                <a:gd name="T119" fmla="*/ 598 h 1681"/>
                <a:gd name="T120" fmla="*/ 572 w 1037"/>
                <a:gd name="T121" fmla="*/ 549 h 1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37" h="1681">
                  <a:moveTo>
                    <a:pt x="515" y="391"/>
                  </a:moveTo>
                  <a:lnTo>
                    <a:pt x="524" y="368"/>
                  </a:lnTo>
                  <a:lnTo>
                    <a:pt x="535" y="342"/>
                  </a:lnTo>
                  <a:lnTo>
                    <a:pt x="548" y="313"/>
                  </a:lnTo>
                  <a:lnTo>
                    <a:pt x="559" y="282"/>
                  </a:lnTo>
                  <a:lnTo>
                    <a:pt x="572" y="252"/>
                  </a:lnTo>
                  <a:lnTo>
                    <a:pt x="582" y="221"/>
                  </a:lnTo>
                  <a:lnTo>
                    <a:pt x="591" y="194"/>
                  </a:lnTo>
                  <a:lnTo>
                    <a:pt x="599" y="169"/>
                  </a:lnTo>
                  <a:lnTo>
                    <a:pt x="607" y="145"/>
                  </a:lnTo>
                  <a:lnTo>
                    <a:pt x="620" y="115"/>
                  </a:lnTo>
                  <a:lnTo>
                    <a:pt x="638" y="84"/>
                  </a:lnTo>
                  <a:lnTo>
                    <a:pt x="658" y="57"/>
                  </a:lnTo>
                  <a:lnTo>
                    <a:pt x="681" y="31"/>
                  </a:lnTo>
                  <a:lnTo>
                    <a:pt x="708" y="11"/>
                  </a:lnTo>
                  <a:lnTo>
                    <a:pt x="738" y="0"/>
                  </a:lnTo>
                  <a:lnTo>
                    <a:pt x="770" y="0"/>
                  </a:lnTo>
                  <a:lnTo>
                    <a:pt x="802" y="6"/>
                  </a:lnTo>
                  <a:lnTo>
                    <a:pt x="828" y="16"/>
                  </a:lnTo>
                  <a:lnTo>
                    <a:pt x="852" y="27"/>
                  </a:lnTo>
                  <a:lnTo>
                    <a:pt x="871" y="40"/>
                  </a:lnTo>
                  <a:lnTo>
                    <a:pt x="887" y="57"/>
                  </a:lnTo>
                  <a:lnTo>
                    <a:pt x="901" y="76"/>
                  </a:lnTo>
                  <a:lnTo>
                    <a:pt x="914" y="96"/>
                  </a:lnTo>
                  <a:lnTo>
                    <a:pt x="925" y="120"/>
                  </a:lnTo>
                  <a:lnTo>
                    <a:pt x="937" y="142"/>
                  </a:lnTo>
                  <a:lnTo>
                    <a:pt x="949" y="161"/>
                  </a:lnTo>
                  <a:lnTo>
                    <a:pt x="964" y="177"/>
                  </a:lnTo>
                  <a:lnTo>
                    <a:pt x="980" y="190"/>
                  </a:lnTo>
                  <a:lnTo>
                    <a:pt x="994" y="202"/>
                  </a:lnTo>
                  <a:lnTo>
                    <a:pt x="1008" y="212"/>
                  </a:lnTo>
                  <a:lnTo>
                    <a:pt x="1023" y="218"/>
                  </a:lnTo>
                  <a:lnTo>
                    <a:pt x="1034" y="221"/>
                  </a:lnTo>
                  <a:lnTo>
                    <a:pt x="1015" y="217"/>
                  </a:lnTo>
                  <a:lnTo>
                    <a:pt x="997" y="210"/>
                  </a:lnTo>
                  <a:lnTo>
                    <a:pt x="983" y="202"/>
                  </a:lnTo>
                  <a:lnTo>
                    <a:pt x="968" y="194"/>
                  </a:lnTo>
                  <a:lnTo>
                    <a:pt x="957" y="187"/>
                  </a:lnTo>
                  <a:lnTo>
                    <a:pt x="948" y="181"/>
                  </a:lnTo>
                  <a:lnTo>
                    <a:pt x="940" y="177"/>
                  </a:lnTo>
                  <a:lnTo>
                    <a:pt x="932" y="177"/>
                  </a:lnTo>
                  <a:lnTo>
                    <a:pt x="921" y="174"/>
                  </a:lnTo>
                  <a:lnTo>
                    <a:pt x="909" y="169"/>
                  </a:lnTo>
                  <a:lnTo>
                    <a:pt x="897" y="164"/>
                  </a:lnTo>
                  <a:lnTo>
                    <a:pt x="885" y="158"/>
                  </a:lnTo>
                  <a:lnTo>
                    <a:pt x="874" y="150"/>
                  </a:lnTo>
                  <a:lnTo>
                    <a:pt x="865" y="142"/>
                  </a:lnTo>
                  <a:lnTo>
                    <a:pt x="855" y="132"/>
                  </a:lnTo>
                  <a:lnTo>
                    <a:pt x="847" y="122"/>
                  </a:lnTo>
                  <a:lnTo>
                    <a:pt x="837" y="112"/>
                  </a:lnTo>
                  <a:lnTo>
                    <a:pt x="823" y="104"/>
                  </a:lnTo>
                  <a:lnTo>
                    <a:pt x="805" y="98"/>
                  </a:lnTo>
                  <a:lnTo>
                    <a:pt x="786" y="94"/>
                  </a:lnTo>
                  <a:lnTo>
                    <a:pt x="766" y="94"/>
                  </a:lnTo>
                  <a:lnTo>
                    <a:pt x="745" y="96"/>
                  </a:lnTo>
                  <a:lnTo>
                    <a:pt x="726" y="102"/>
                  </a:lnTo>
                  <a:lnTo>
                    <a:pt x="710" y="112"/>
                  </a:lnTo>
                  <a:lnTo>
                    <a:pt x="695" y="127"/>
                  </a:lnTo>
                  <a:lnTo>
                    <a:pt x="681" y="145"/>
                  </a:lnTo>
                  <a:lnTo>
                    <a:pt x="668" y="164"/>
                  </a:lnTo>
                  <a:lnTo>
                    <a:pt x="658" y="186"/>
                  </a:lnTo>
                  <a:lnTo>
                    <a:pt x="649" y="210"/>
                  </a:lnTo>
                  <a:lnTo>
                    <a:pt x="642" y="234"/>
                  </a:lnTo>
                  <a:lnTo>
                    <a:pt x="638" y="259"/>
                  </a:lnTo>
                  <a:lnTo>
                    <a:pt x="634" y="285"/>
                  </a:lnTo>
                  <a:lnTo>
                    <a:pt x="636" y="336"/>
                  </a:lnTo>
                  <a:lnTo>
                    <a:pt x="641" y="383"/>
                  </a:lnTo>
                  <a:lnTo>
                    <a:pt x="649" y="424"/>
                  </a:lnTo>
                  <a:lnTo>
                    <a:pt x="655" y="451"/>
                  </a:lnTo>
                  <a:lnTo>
                    <a:pt x="662" y="476"/>
                  </a:lnTo>
                  <a:lnTo>
                    <a:pt x="666" y="503"/>
                  </a:lnTo>
                  <a:lnTo>
                    <a:pt x="670" y="533"/>
                  </a:lnTo>
                  <a:lnTo>
                    <a:pt x="671" y="564"/>
                  </a:lnTo>
                  <a:lnTo>
                    <a:pt x="673" y="603"/>
                  </a:lnTo>
                  <a:lnTo>
                    <a:pt x="676" y="650"/>
                  </a:lnTo>
                  <a:lnTo>
                    <a:pt x="687" y="699"/>
                  </a:lnTo>
                  <a:lnTo>
                    <a:pt x="705" y="742"/>
                  </a:lnTo>
                  <a:lnTo>
                    <a:pt x="718" y="761"/>
                  </a:lnTo>
                  <a:lnTo>
                    <a:pt x="730" y="786"/>
                  </a:lnTo>
                  <a:lnTo>
                    <a:pt x="745" y="813"/>
                  </a:lnTo>
                  <a:lnTo>
                    <a:pt x="759" y="841"/>
                  </a:lnTo>
                  <a:lnTo>
                    <a:pt x="772" y="869"/>
                  </a:lnTo>
                  <a:lnTo>
                    <a:pt x="785" y="895"/>
                  </a:lnTo>
                  <a:lnTo>
                    <a:pt x="797" y="918"/>
                  </a:lnTo>
                  <a:lnTo>
                    <a:pt x="807" y="936"/>
                  </a:lnTo>
                  <a:lnTo>
                    <a:pt x="817" y="955"/>
                  </a:lnTo>
                  <a:lnTo>
                    <a:pt x="831" y="983"/>
                  </a:lnTo>
                  <a:lnTo>
                    <a:pt x="845" y="1015"/>
                  </a:lnTo>
                  <a:lnTo>
                    <a:pt x="861" y="1051"/>
                  </a:lnTo>
                  <a:lnTo>
                    <a:pt x="877" y="1089"/>
                  </a:lnTo>
                  <a:lnTo>
                    <a:pt x="892" y="1125"/>
                  </a:lnTo>
                  <a:lnTo>
                    <a:pt x="903" y="1154"/>
                  </a:lnTo>
                  <a:lnTo>
                    <a:pt x="909" y="1179"/>
                  </a:lnTo>
                  <a:lnTo>
                    <a:pt x="919" y="1203"/>
                  </a:lnTo>
                  <a:lnTo>
                    <a:pt x="937" y="1237"/>
                  </a:lnTo>
                  <a:lnTo>
                    <a:pt x="959" y="1280"/>
                  </a:lnTo>
                  <a:lnTo>
                    <a:pt x="983" y="1325"/>
                  </a:lnTo>
                  <a:lnTo>
                    <a:pt x="1005" y="1374"/>
                  </a:lnTo>
                  <a:lnTo>
                    <a:pt x="1024" y="1423"/>
                  </a:lnTo>
                  <a:lnTo>
                    <a:pt x="1036" y="1470"/>
                  </a:lnTo>
                  <a:lnTo>
                    <a:pt x="1037" y="1513"/>
                  </a:lnTo>
                  <a:lnTo>
                    <a:pt x="1031" y="1550"/>
                  </a:lnTo>
                  <a:lnTo>
                    <a:pt x="1023" y="1581"/>
                  </a:lnTo>
                  <a:lnTo>
                    <a:pt x="1012" y="1607"/>
                  </a:lnTo>
                  <a:lnTo>
                    <a:pt x="1000" y="1627"/>
                  </a:lnTo>
                  <a:lnTo>
                    <a:pt x="988" y="1643"/>
                  </a:lnTo>
                  <a:lnTo>
                    <a:pt x="975" y="1656"/>
                  </a:lnTo>
                  <a:lnTo>
                    <a:pt x="964" y="1664"/>
                  </a:lnTo>
                  <a:lnTo>
                    <a:pt x="953" y="1671"/>
                  </a:lnTo>
                  <a:lnTo>
                    <a:pt x="932" y="1679"/>
                  </a:lnTo>
                  <a:lnTo>
                    <a:pt x="911" y="1681"/>
                  </a:lnTo>
                  <a:lnTo>
                    <a:pt x="892" y="1681"/>
                  </a:lnTo>
                  <a:lnTo>
                    <a:pt x="874" y="1674"/>
                  </a:lnTo>
                  <a:lnTo>
                    <a:pt x="857" y="1664"/>
                  </a:lnTo>
                  <a:lnTo>
                    <a:pt x="839" y="1650"/>
                  </a:lnTo>
                  <a:lnTo>
                    <a:pt x="821" y="1632"/>
                  </a:lnTo>
                  <a:lnTo>
                    <a:pt x="802" y="1611"/>
                  </a:lnTo>
                  <a:lnTo>
                    <a:pt x="786" y="1589"/>
                  </a:lnTo>
                  <a:lnTo>
                    <a:pt x="766" y="1563"/>
                  </a:lnTo>
                  <a:lnTo>
                    <a:pt x="742" y="1534"/>
                  </a:lnTo>
                  <a:lnTo>
                    <a:pt x="716" y="1500"/>
                  </a:lnTo>
                  <a:lnTo>
                    <a:pt x="692" y="1467"/>
                  </a:lnTo>
                  <a:lnTo>
                    <a:pt x="670" y="1433"/>
                  </a:lnTo>
                  <a:lnTo>
                    <a:pt x="649" y="1404"/>
                  </a:lnTo>
                  <a:lnTo>
                    <a:pt x="634" y="1376"/>
                  </a:lnTo>
                  <a:lnTo>
                    <a:pt x="625" y="1356"/>
                  </a:lnTo>
                  <a:lnTo>
                    <a:pt x="617" y="1337"/>
                  </a:lnTo>
                  <a:lnTo>
                    <a:pt x="606" y="1317"/>
                  </a:lnTo>
                  <a:lnTo>
                    <a:pt x="596" y="1299"/>
                  </a:lnTo>
                  <a:lnTo>
                    <a:pt x="588" y="1281"/>
                  </a:lnTo>
                  <a:lnTo>
                    <a:pt x="580" y="1267"/>
                  </a:lnTo>
                  <a:lnTo>
                    <a:pt x="572" y="1255"/>
                  </a:lnTo>
                  <a:lnTo>
                    <a:pt x="567" y="1247"/>
                  </a:lnTo>
                  <a:lnTo>
                    <a:pt x="563" y="1239"/>
                  </a:lnTo>
                  <a:lnTo>
                    <a:pt x="556" y="1226"/>
                  </a:lnTo>
                  <a:lnTo>
                    <a:pt x="548" y="1209"/>
                  </a:lnTo>
                  <a:lnTo>
                    <a:pt x="540" y="1192"/>
                  </a:lnTo>
                  <a:lnTo>
                    <a:pt x="532" y="1172"/>
                  </a:lnTo>
                  <a:lnTo>
                    <a:pt x="524" y="1152"/>
                  </a:lnTo>
                  <a:lnTo>
                    <a:pt x="518" y="1134"/>
                  </a:lnTo>
                  <a:lnTo>
                    <a:pt x="515" y="1118"/>
                  </a:lnTo>
                  <a:lnTo>
                    <a:pt x="508" y="1100"/>
                  </a:lnTo>
                  <a:lnTo>
                    <a:pt x="497" y="1077"/>
                  </a:lnTo>
                  <a:lnTo>
                    <a:pt x="483" y="1050"/>
                  </a:lnTo>
                  <a:lnTo>
                    <a:pt x="467" y="1020"/>
                  </a:lnTo>
                  <a:lnTo>
                    <a:pt x="447" y="991"/>
                  </a:lnTo>
                  <a:lnTo>
                    <a:pt x="430" y="965"/>
                  </a:lnTo>
                  <a:lnTo>
                    <a:pt x="414" y="942"/>
                  </a:lnTo>
                  <a:lnTo>
                    <a:pt x="401" y="924"/>
                  </a:lnTo>
                  <a:lnTo>
                    <a:pt x="387" y="908"/>
                  </a:lnTo>
                  <a:lnTo>
                    <a:pt x="368" y="888"/>
                  </a:lnTo>
                  <a:lnTo>
                    <a:pt x="345" y="867"/>
                  </a:lnTo>
                  <a:lnTo>
                    <a:pt x="320" y="848"/>
                  </a:lnTo>
                  <a:lnTo>
                    <a:pt x="291" y="831"/>
                  </a:lnTo>
                  <a:lnTo>
                    <a:pt x="262" y="820"/>
                  </a:lnTo>
                  <a:lnTo>
                    <a:pt x="232" y="815"/>
                  </a:lnTo>
                  <a:lnTo>
                    <a:pt x="201" y="818"/>
                  </a:lnTo>
                  <a:lnTo>
                    <a:pt x="192" y="821"/>
                  </a:lnTo>
                  <a:lnTo>
                    <a:pt x="182" y="826"/>
                  </a:lnTo>
                  <a:lnTo>
                    <a:pt x="174" y="831"/>
                  </a:lnTo>
                  <a:lnTo>
                    <a:pt x="168" y="839"/>
                  </a:lnTo>
                  <a:lnTo>
                    <a:pt x="160" y="848"/>
                  </a:lnTo>
                  <a:lnTo>
                    <a:pt x="153" y="857"/>
                  </a:lnTo>
                  <a:lnTo>
                    <a:pt x="149" y="869"/>
                  </a:lnTo>
                  <a:lnTo>
                    <a:pt x="142" y="880"/>
                  </a:lnTo>
                  <a:lnTo>
                    <a:pt x="136" y="893"/>
                  </a:lnTo>
                  <a:lnTo>
                    <a:pt x="128" y="905"/>
                  </a:lnTo>
                  <a:lnTo>
                    <a:pt x="120" y="914"/>
                  </a:lnTo>
                  <a:lnTo>
                    <a:pt x="112" y="924"/>
                  </a:lnTo>
                  <a:lnTo>
                    <a:pt x="104" y="934"/>
                  </a:lnTo>
                  <a:lnTo>
                    <a:pt x="97" y="942"/>
                  </a:lnTo>
                  <a:lnTo>
                    <a:pt x="94" y="952"/>
                  </a:lnTo>
                  <a:lnTo>
                    <a:pt x="94" y="960"/>
                  </a:lnTo>
                  <a:lnTo>
                    <a:pt x="94" y="980"/>
                  </a:lnTo>
                  <a:lnTo>
                    <a:pt x="88" y="1002"/>
                  </a:lnTo>
                  <a:lnTo>
                    <a:pt x="82" y="1024"/>
                  </a:lnTo>
                  <a:lnTo>
                    <a:pt x="77" y="1035"/>
                  </a:lnTo>
                  <a:lnTo>
                    <a:pt x="75" y="1046"/>
                  </a:lnTo>
                  <a:lnTo>
                    <a:pt x="78" y="1063"/>
                  </a:lnTo>
                  <a:lnTo>
                    <a:pt x="85" y="1082"/>
                  </a:lnTo>
                  <a:lnTo>
                    <a:pt x="96" y="1100"/>
                  </a:lnTo>
                  <a:lnTo>
                    <a:pt x="82" y="1077"/>
                  </a:lnTo>
                  <a:lnTo>
                    <a:pt x="72" y="1061"/>
                  </a:lnTo>
                  <a:lnTo>
                    <a:pt x="66" y="1048"/>
                  </a:lnTo>
                  <a:lnTo>
                    <a:pt x="58" y="1035"/>
                  </a:lnTo>
                  <a:lnTo>
                    <a:pt x="46" y="1017"/>
                  </a:lnTo>
                  <a:lnTo>
                    <a:pt x="32" y="994"/>
                  </a:lnTo>
                  <a:lnTo>
                    <a:pt x="19" y="970"/>
                  </a:lnTo>
                  <a:lnTo>
                    <a:pt x="13" y="945"/>
                  </a:lnTo>
                  <a:lnTo>
                    <a:pt x="13" y="913"/>
                  </a:lnTo>
                  <a:lnTo>
                    <a:pt x="18" y="879"/>
                  </a:lnTo>
                  <a:lnTo>
                    <a:pt x="26" y="843"/>
                  </a:lnTo>
                  <a:lnTo>
                    <a:pt x="38" y="807"/>
                  </a:lnTo>
                  <a:lnTo>
                    <a:pt x="58" y="776"/>
                  </a:lnTo>
                  <a:lnTo>
                    <a:pt x="83" y="751"/>
                  </a:lnTo>
                  <a:lnTo>
                    <a:pt x="113" y="737"/>
                  </a:lnTo>
                  <a:lnTo>
                    <a:pt x="153" y="732"/>
                  </a:lnTo>
                  <a:lnTo>
                    <a:pt x="160" y="727"/>
                  </a:lnTo>
                  <a:lnTo>
                    <a:pt x="171" y="722"/>
                  </a:lnTo>
                  <a:lnTo>
                    <a:pt x="187" y="720"/>
                  </a:lnTo>
                  <a:lnTo>
                    <a:pt x="206" y="720"/>
                  </a:lnTo>
                  <a:lnTo>
                    <a:pt x="227" y="722"/>
                  </a:lnTo>
                  <a:lnTo>
                    <a:pt x="248" y="724"/>
                  </a:lnTo>
                  <a:lnTo>
                    <a:pt x="268" y="727"/>
                  </a:lnTo>
                  <a:lnTo>
                    <a:pt x="286" y="732"/>
                  </a:lnTo>
                  <a:lnTo>
                    <a:pt x="272" y="711"/>
                  </a:lnTo>
                  <a:lnTo>
                    <a:pt x="256" y="683"/>
                  </a:lnTo>
                  <a:lnTo>
                    <a:pt x="238" y="649"/>
                  </a:lnTo>
                  <a:lnTo>
                    <a:pt x="217" y="614"/>
                  </a:lnTo>
                  <a:lnTo>
                    <a:pt x="195" y="580"/>
                  </a:lnTo>
                  <a:lnTo>
                    <a:pt x="171" y="549"/>
                  </a:lnTo>
                  <a:lnTo>
                    <a:pt x="147" y="525"/>
                  </a:lnTo>
                  <a:lnTo>
                    <a:pt x="120" y="510"/>
                  </a:lnTo>
                  <a:lnTo>
                    <a:pt x="112" y="556"/>
                  </a:lnTo>
                  <a:lnTo>
                    <a:pt x="110" y="608"/>
                  </a:lnTo>
                  <a:lnTo>
                    <a:pt x="118" y="660"/>
                  </a:lnTo>
                  <a:lnTo>
                    <a:pt x="142" y="707"/>
                  </a:lnTo>
                  <a:lnTo>
                    <a:pt x="117" y="691"/>
                  </a:lnTo>
                  <a:lnTo>
                    <a:pt x="94" y="675"/>
                  </a:lnTo>
                  <a:lnTo>
                    <a:pt x="74" y="657"/>
                  </a:lnTo>
                  <a:lnTo>
                    <a:pt x="54" y="639"/>
                  </a:lnTo>
                  <a:lnTo>
                    <a:pt x="38" y="621"/>
                  </a:lnTo>
                  <a:lnTo>
                    <a:pt x="26" y="605"/>
                  </a:lnTo>
                  <a:lnTo>
                    <a:pt x="18" y="588"/>
                  </a:lnTo>
                  <a:lnTo>
                    <a:pt x="13" y="575"/>
                  </a:lnTo>
                  <a:lnTo>
                    <a:pt x="8" y="546"/>
                  </a:lnTo>
                  <a:lnTo>
                    <a:pt x="3" y="513"/>
                  </a:lnTo>
                  <a:lnTo>
                    <a:pt x="2" y="482"/>
                  </a:lnTo>
                  <a:lnTo>
                    <a:pt x="0" y="459"/>
                  </a:lnTo>
                  <a:lnTo>
                    <a:pt x="2" y="427"/>
                  </a:lnTo>
                  <a:lnTo>
                    <a:pt x="6" y="393"/>
                  </a:lnTo>
                  <a:lnTo>
                    <a:pt x="13" y="360"/>
                  </a:lnTo>
                  <a:lnTo>
                    <a:pt x="24" y="332"/>
                  </a:lnTo>
                  <a:lnTo>
                    <a:pt x="29" y="323"/>
                  </a:lnTo>
                  <a:lnTo>
                    <a:pt x="34" y="313"/>
                  </a:lnTo>
                  <a:lnTo>
                    <a:pt x="40" y="303"/>
                  </a:lnTo>
                  <a:lnTo>
                    <a:pt x="46" y="295"/>
                  </a:lnTo>
                  <a:lnTo>
                    <a:pt x="53" y="287"/>
                  </a:lnTo>
                  <a:lnTo>
                    <a:pt x="61" y="280"/>
                  </a:lnTo>
                  <a:lnTo>
                    <a:pt x="69" y="275"/>
                  </a:lnTo>
                  <a:lnTo>
                    <a:pt x="78" y="274"/>
                  </a:lnTo>
                  <a:lnTo>
                    <a:pt x="93" y="277"/>
                  </a:lnTo>
                  <a:lnTo>
                    <a:pt x="107" y="282"/>
                  </a:lnTo>
                  <a:lnTo>
                    <a:pt x="118" y="287"/>
                  </a:lnTo>
                  <a:lnTo>
                    <a:pt x="129" y="293"/>
                  </a:lnTo>
                  <a:lnTo>
                    <a:pt x="139" y="300"/>
                  </a:lnTo>
                  <a:lnTo>
                    <a:pt x="147" y="305"/>
                  </a:lnTo>
                  <a:lnTo>
                    <a:pt x="155" y="311"/>
                  </a:lnTo>
                  <a:lnTo>
                    <a:pt x="163" y="316"/>
                  </a:lnTo>
                  <a:lnTo>
                    <a:pt x="173" y="323"/>
                  </a:lnTo>
                  <a:lnTo>
                    <a:pt x="182" y="332"/>
                  </a:lnTo>
                  <a:lnTo>
                    <a:pt x="195" y="344"/>
                  </a:lnTo>
                  <a:lnTo>
                    <a:pt x="208" y="357"/>
                  </a:lnTo>
                  <a:lnTo>
                    <a:pt x="219" y="371"/>
                  </a:lnTo>
                  <a:lnTo>
                    <a:pt x="230" y="383"/>
                  </a:lnTo>
                  <a:lnTo>
                    <a:pt x="240" y="394"/>
                  </a:lnTo>
                  <a:lnTo>
                    <a:pt x="248" y="402"/>
                  </a:lnTo>
                  <a:lnTo>
                    <a:pt x="257" y="415"/>
                  </a:lnTo>
                  <a:lnTo>
                    <a:pt x="265" y="430"/>
                  </a:lnTo>
                  <a:lnTo>
                    <a:pt x="270" y="442"/>
                  </a:lnTo>
                  <a:lnTo>
                    <a:pt x="273" y="451"/>
                  </a:lnTo>
                  <a:lnTo>
                    <a:pt x="275" y="468"/>
                  </a:lnTo>
                  <a:lnTo>
                    <a:pt x="276" y="495"/>
                  </a:lnTo>
                  <a:lnTo>
                    <a:pt x="281" y="523"/>
                  </a:lnTo>
                  <a:lnTo>
                    <a:pt x="294" y="543"/>
                  </a:lnTo>
                  <a:lnTo>
                    <a:pt x="302" y="556"/>
                  </a:lnTo>
                  <a:lnTo>
                    <a:pt x="297" y="570"/>
                  </a:lnTo>
                  <a:lnTo>
                    <a:pt x="291" y="583"/>
                  </a:lnTo>
                  <a:lnTo>
                    <a:pt x="289" y="593"/>
                  </a:lnTo>
                  <a:lnTo>
                    <a:pt x="296" y="606"/>
                  </a:lnTo>
                  <a:lnTo>
                    <a:pt x="304" y="626"/>
                  </a:lnTo>
                  <a:lnTo>
                    <a:pt x="308" y="652"/>
                  </a:lnTo>
                  <a:lnTo>
                    <a:pt x="307" y="681"/>
                  </a:lnTo>
                  <a:lnTo>
                    <a:pt x="304" y="694"/>
                  </a:lnTo>
                  <a:lnTo>
                    <a:pt x="300" y="702"/>
                  </a:lnTo>
                  <a:lnTo>
                    <a:pt x="299" y="706"/>
                  </a:lnTo>
                  <a:lnTo>
                    <a:pt x="299" y="707"/>
                  </a:lnTo>
                  <a:lnTo>
                    <a:pt x="315" y="714"/>
                  </a:lnTo>
                  <a:lnTo>
                    <a:pt x="331" y="722"/>
                  </a:lnTo>
                  <a:lnTo>
                    <a:pt x="348" y="730"/>
                  </a:lnTo>
                  <a:lnTo>
                    <a:pt x="366" y="737"/>
                  </a:lnTo>
                  <a:lnTo>
                    <a:pt x="385" y="745"/>
                  </a:lnTo>
                  <a:lnTo>
                    <a:pt x="406" y="755"/>
                  </a:lnTo>
                  <a:lnTo>
                    <a:pt x="425" y="764"/>
                  </a:lnTo>
                  <a:lnTo>
                    <a:pt x="447" y="776"/>
                  </a:lnTo>
                  <a:lnTo>
                    <a:pt x="468" y="787"/>
                  </a:lnTo>
                  <a:lnTo>
                    <a:pt x="491" y="800"/>
                  </a:lnTo>
                  <a:lnTo>
                    <a:pt x="515" y="817"/>
                  </a:lnTo>
                  <a:lnTo>
                    <a:pt x="537" y="833"/>
                  </a:lnTo>
                  <a:lnTo>
                    <a:pt x="561" y="851"/>
                  </a:lnTo>
                  <a:lnTo>
                    <a:pt x="585" y="872"/>
                  </a:lnTo>
                  <a:lnTo>
                    <a:pt x="611" y="895"/>
                  </a:lnTo>
                  <a:lnTo>
                    <a:pt x="634" y="919"/>
                  </a:lnTo>
                  <a:lnTo>
                    <a:pt x="617" y="839"/>
                  </a:lnTo>
                  <a:lnTo>
                    <a:pt x="615" y="751"/>
                  </a:lnTo>
                  <a:lnTo>
                    <a:pt x="620" y="675"/>
                  </a:lnTo>
                  <a:lnTo>
                    <a:pt x="625" y="632"/>
                  </a:lnTo>
                  <a:lnTo>
                    <a:pt x="623" y="623"/>
                  </a:lnTo>
                  <a:lnTo>
                    <a:pt x="618" y="611"/>
                  </a:lnTo>
                  <a:lnTo>
                    <a:pt x="612" y="598"/>
                  </a:lnTo>
                  <a:lnTo>
                    <a:pt x="604" y="587"/>
                  </a:lnTo>
                  <a:lnTo>
                    <a:pt x="595" y="575"/>
                  </a:lnTo>
                  <a:lnTo>
                    <a:pt x="587" y="565"/>
                  </a:lnTo>
                  <a:lnTo>
                    <a:pt x="579" y="556"/>
                  </a:lnTo>
                  <a:lnTo>
                    <a:pt x="572" y="549"/>
                  </a:lnTo>
                  <a:lnTo>
                    <a:pt x="515" y="391"/>
                  </a:lnTo>
                  <a:close/>
                </a:path>
              </a:pathLst>
            </a:custGeom>
            <a:solidFill>
              <a:srgbClr val="19B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7" name="Freeform 183"/>
            <p:cNvSpPr>
              <a:spLocks/>
            </p:cNvSpPr>
            <p:nvPr/>
          </p:nvSpPr>
          <p:spPr bwMode="auto">
            <a:xfrm>
              <a:off x="7229" y="3288"/>
              <a:ext cx="49" cy="114"/>
            </a:xfrm>
            <a:custGeom>
              <a:avLst/>
              <a:gdLst>
                <a:gd name="T0" fmla="*/ 85 w 98"/>
                <a:gd name="T1" fmla="*/ 0 h 226"/>
                <a:gd name="T2" fmla="*/ 85 w 98"/>
                <a:gd name="T3" fmla="*/ 0 h 226"/>
                <a:gd name="T4" fmla="*/ 77 w 98"/>
                <a:gd name="T5" fmla="*/ 24 h 226"/>
                <a:gd name="T6" fmla="*/ 67 w 98"/>
                <a:gd name="T7" fmla="*/ 52 h 226"/>
                <a:gd name="T8" fmla="*/ 58 w 98"/>
                <a:gd name="T9" fmla="*/ 83 h 226"/>
                <a:gd name="T10" fmla="*/ 45 w 98"/>
                <a:gd name="T11" fmla="*/ 112 h 226"/>
                <a:gd name="T12" fmla="*/ 34 w 98"/>
                <a:gd name="T13" fmla="*/ 143 h 226"/>
                <a:gd name="T14" fmla="*/ 21 w 98"/>
                <a:gd name="T15" fmla="*/ 171 h 226"/>
                <a:gd name="T16" fmla="*/ 10 w 98"/>
                <a:gd name="T17" fmla="*/ 199 h 226"/>
                <a:gd name="T18" fmla="*/ 0 w 98"/>
                <a:gd name="T19" fmla="*/ 220 h 226"/>
                <a:gd name="T20" fmla="*/ 13 w 98"/>
                <a:gd name="T21" fmla="*/ 226 h 226"/>
                <a:gd name="T22" fmla="*/ 23 w 98"/>
                <a:gd name="T23" fmla="*/ 202 h 226"/>
                <a:gd name="T24" fmla="*/ 34 w 98"/>
                <a:gd name="T25" fmla="*/ 177 h 226"/>
                <a:gd name="T26" fmla="*/ 47 w 98"/>
                <a:gd name="T27" fmla="*/ 146 h 226"/>
                <a:gd name="T28" fmla="*/ 58 w 98"/>
                <a:gd name="T29" fmla="*/ 115 h 226"/>
                <a:gd name="T30" fmla="*/ 71 w 98"/>
                <a:gd name="T31" fmla="*/ 86 h 226"/>
                <a:gd name="T32" fmla="*/ 80 w 98"/>
                <a:gd name="T33" fmla="*/ 55 h 226"/>
                <a:gd name="T34" fmla="*/ 90 w 98"/>
                <a:gd name="T35" fmla="*/ 27 h 226"/>
                <a:gd name="T36" fmla="*/ 98 w 98"/>
                <a:gd name="T37" fmla="*/ 3 h 226"/>
                <a:gd name="T38" fmla="*/ 98 w 98"/>
                <a:gd name="T39" fmla="*/ 3 h 226"/>
                <a:gd name="T40" fmla="*/ 85 w 98"/>
                <a:gd name="T41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8" h="226">
                  <a:moveTo>
                    <a:pt x="85" y="0"/>
                  </a:moveTo>
                  <a:lnTo>
                    <a:pt x="85" y="0"/>
                  </a:lnTo>
                  <a:lnTo>
                    <a:pt x="77" y="24"/>
                  </a:lnTo>
                  <a:lnTo>
                    <a:pt x="67" y="52"/>
                  </a:lnTo>
                  <a:lnTo>
                    <a:pt x="58" y="83"/>
                  </a:lnTo>
                  <a:lnTo>
                    <a:pt x="45" y="112"/>
                  </a:lnTo>
                  <a:lnTo>
                    <a:pt x="34" y="143"/>
                  </a:lnTo>
                  <a:lnTo>
                    <a:pt x="21" y="171"/>
                  </a:lnTo>
                  <a:lnTo>
                    <a:pt x="10" y="199"/>
                  </a:lnTo>
                  <a:lnTo>
                    <a:pt x="0" y="220"/>
                  </a:lnTo>
                  <a:lnTo>
                    <a:pt x="13" y="226"/>
                  </a:lnTo>
                  <a:lnTo>
                    <a:pt x="23" y="202"/>
                  </a:lnTo>
                  <a:lnTo>
                    <a:pt x="34" y="177"/>
                  </a:lnTo>
                  <a:lnTo>
                    <a:pt x="47" y="146"/>
                  </a:lnTo>
                  <a:lnTo>
                    <a:pt x="58" y="115"/>
                  </a:lnTo>
                  <a:lnTo>
                    <a:pt x="71" y="86"/>
                  </a:lnTo>
                  <a:lnTo>
                    <a:pt x="80" y="55"/>
                  </a:lnTo>
                  <a:lnTo>
                    <a:pt x="90" y="27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8" name="Freeform 184"/>
            <p:cNvSpPr>
              <a:spLocks/>
            </p:cNvSpPr>
            <p:nvPr/>
          </p:nvSpPr>
          <p:spPr bwMode="auto">
            <a:xfrm>
              <a:off x="7271" y="3201"/>
              <a:ext cx="89" cy="89"/>
            </a:xfrm>
            <a:custGeom>
              <a:avLst/>
              <a:gdLst>
                <a:gd name="T0" fmla="*/ 177 w 177"/>
                <a:gd name="T1" fmla="*/ 0 h 178"/>
                <a:gd name="T2" fmla="*/ 177 w 177"/>
                <a:gd name="T3" fmla="*/ 0 h 178"/>
                <a:gd name="T4" fmla="*/ 145 w 177"/>
                <a:gd name="T5" fmla="*/ 0 h 178"/>
                <a:gd name="T6" fmla="*/ 112 w 177"/>
                <a:gd name="T7" fmla="*/ 12 h 178"/>
                <a:gd name="T8" fmla="*/ 83 w 177"/>
                <a:gd name="T9" fmla="*/ 33 h 178"/>
                <a:gd name="T10" fmla="*/ 61 w 177"/>
                <a:gd name="T11" fmla="*/ 59 h 178"/>
                <a:gd name="T12" fmla="*/ 38 w 177"/>
                <a:gd name="T13" fmla="*/ 88 h 178"/>
                <a:gd name="T14" fmla="*/ 21 w 177"/>
                <a:gd name="T15" fmla="*/ 119 h 178"/>
                <a:gd name="T16" fmla="*/ 8 w 177"/>
                <a:gd name="T17" fmla="*/ 150 h 178"/>
                <a:gd name="T18" fmla="*/ 0 w 177"/>
                <a:gd name="T19" fmla="*/ 175 h 178"/>
                <a:gd name="T20" fmla="*/ 13 w 177"/>
                <a:gd name="T21" fmla="*/ 178 h 178"/>
                <a:gd name="T22" fmla="*/ 21 w 177"/>
                <a:gd name="T23" fmla="*/ 153 h 178"/>
                <a:gd name="T24" fmla="*/ 33 w 177"/>
                <a:gd name="T25" fmla="*/ 126 h 178"/>
                <a:gd name="T26" fmla="*/ 51 w 177"/>
                <a:gd name="T27" fmla="*/ 95 h 178"/>
                <a:gd name="T28" fmla="*/ 70 w 177"/>
                <a:gd name="T29" fmla="*/ 69 h 178"/>
                <a:gd name="T30" fmla="*/ 93 w 177"/>
                <a:gd name="T31" fmla="*/ 43 h 178"/>
                <a:gd name="T32" fmla="*/ 118 w 177"/>
                <a:gd name="T33" fmla="*/ 25 h 178"/>
                <a:gd name="T34" fmla="*/ 145 w 177"/>
                <a:gd name="T35" fmla="*/ 13 h 178"/>
                <a:gd name="T36" fmla="*/ 177 w 177"/>
                <a:gd name="T37" fmla="*/ 13 h 178"/>
                <a:gd name="T38" fmla="*/ 177 w 177"/>
                <a:gd name="T39" fmla="*/ 13 h 178"/>
                <a:gd name="T40" fmla="*/ 177 w 177"/>
                <a:gd name="T41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7" h="178">
                  <a:moveTo>
                    <a:pt x="177" y="0"/>
                  </a:moveTo>
                  <a:lnTo>
                    <a:pt x="177" y="0"/>
                  </a:lnTo>
                  <a:lnTo>
                    <a:pt x="145" y="0"/>
                  </a:lnTo>
                  <a:lnTo>
                    <a:pt x="112" y="12"/>
                  </a:lnTo>
                  <a:lnTo>
                    <a:pt x="83" y="33"/>
                  </a:lnTo>
                  <a:lnTo>
                    <a:pt x="61" y="59"/>
                  </a:lnTo>
                  <a:lnTo>
                    <a:pt x="38" y="88"/>
                  </a:lnTo>
                  <a:lnTo>
                    <a:pt x="21" y="119"/>
                  </a:lnTo>
                  <a:lnTo>
                    <a:pt x="8" y="150"/>
                  </a:lnTo>
                  <a:lnTo>
                    <a:pt x="0" y="175"/>
                  </a:lnTo>
                  <a:lnTo>
                    <a:pt x="13" y="178"/>
                  </a:lnTo>
                  <a:lnTo>
                    <a:pt x="21" y="153"/>
                  </a:lnTo>
                  <a:lnTo>
                    <a:pt x="33" y="126"/>
                  </a:lnTo>
                  <a:lnTo>
                    <a:pt x="51" y="95"/>
                  </a:lnTo>
                  <a:lnTo>
                    <a:pt x="70" y="69"/>
                  </a:lnTo>
                  <a:lnTo>
                    <a:pt x="93" y="43"/>
                  </a:lnTo>
                  <a:lnTo>
                    <a:pt x="118" y="25"/>
                  </a:lnTo>
                  <a:lnTo>
                    <a:pt x="145" y="13"/>
                  </a:lnTo>
                  <a:lnTo>
                    <a:pt x="177" y="13"/>
                  </a:lnTo>
                  <a:lnTo>
                    <a:pt x="177" y="13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9" name="Freeform 185"/>
            <p:cNvSpPr>
              <a:spLocks/>
            </p:cNvSpPr>
            <p:nvPr/>
          </p:nvSpPr>
          <p:spPr bwMode="auto">
            <a:xfrm>
              <a:off x="7360" y="3201"/>
              <a:ext cx="81" cy="64"/>
            </a:xfrm>
            <a:custGeom>
              <a:avLst/>
              <a:gdLst>
                <a:gd name="T0" fmla="*/ 162 w 162"/>
                <a:gd name="T1" fmla="*/ 126 h 129"/>
                <a:gd name="T2" fmla="*/ 162 w 162"/>
                <a:gd name="T3" fmla="*/ 126 h 129"/>
                <a:gd name="T4" fmla="*/ 151 w 162"/>
                <a:gd name="T5" fmla="*/ 100 h 129"/>
                <a:gd name="T6" fmla="*/ 138 w 162"/>
                <a:gd name="T7" fmla="*/ 80 h 129"/>
                <a:gd name="T8" fmla="*/ 122 w 162"/>
                <a:gd name="T9" fmla="*/ 59 h 129"/>
                <a:gd name="T10" fmla="*/ 106 w 162"/>
                <a:gd name="T11" fmla="*/ 43 h 129"/>
                <a:gd name="T12" fmla="*/ 85 w 162"/>
                <a:gd name="T13" fmla="*/ 28 h 129"/>
                <a:gd name="T14" fmla="*/ 59 w 162"/>
                <a:gd name="T15" fmla="*/ 16 h 129"/>
                <a:gd name="T16" fmla="*/ 34 w 162"/>
                <a:gd name="T17" fmla="*/ 7 h 129"/>
                <a:gd name="T18" fmla="*/ 0 w 162"/>
                <a:gd name="T19" fmla="*/ 0 h 129"/>
                <a:gd name="T20" fmla="*/ 0 w 162"/>
                <a:gd name="T21" fmla="*/ 13 h 129"/>
                <a:gd name="T22" fmla="*/ 31 w 162"/>
                <a:gd name="T23" fmla="*/ 20 h 129"/>
                <a:gd name="T24" fmla="*/ 56 w 162"/>
                <a:gd name="T25" fmla="*/ 30 h 129"/>
                <a:gd name="T26" fmla="*/ 79 w 162"/>
                <a:gd name="T27" fmla="*/ 41 h 129"/>
                <a:gd name="T28" fmla="*/ 96 w 162"/>
                <a:gd name="T29" fmla="*/ 52 h 129"/>
                <a:gd name="T30" fmla="*/ 112 w 162"/>
                <a:gd name="T31" fmla="*/ 69 h 129"/>
                <a:gd name="T32" fmla="*/ 125 w 162"/>
                <a:gd name="T33" fmla="*/ 87 h 129"/>
                <a:gd name="T34" fmla="*/ 138 w 162"/>
                <a:gd name="T35" fmla="*/ 106 h 129"/>
                <a:gd name="T36" fmla="*/ 149 w 162"/>
                <a:gd name="T37" fmla="*/ 129 h 129"/>
                <a:gd name="T38" fmla="*/ 149 w 162"/>
                <a:gd name="T39" fmla="*/ 129 h 129"/>
                <a:gd name="T40" fmla="*/ 162 w 162"/>
                <a:gd name="T41" fmla="*/ 12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29">
                  <a:moveTo>
                    <a:pt x="162" y="126"/>
                  </a:moveTo>
                  <a:lnTo>
                    <a:pt x="162" y="126"/>
                  </a:lnTo>
                  <a:lnTo>
                    <a:pt x="151" y="100"/>
                  </a:lnTo>
                  <a:lnTo>
                    <a:pt x="138" y="80"/>
                  </a:lnTo>
                  <a:lnTo>
                    <a:pt x="122" y="59"/>
                  </a:lnTo>
                  <a:lnTo>
                    <a:pt x="106" y="43"/>
                  </a:lnTo>
                  <a:lnTo>
                    <a:pt x="85" y="28"/>
                  </a:lnTo>
                  <a:lnTo>
                    <a:pt x="59" y="16"/>
                  </a:lnTo>
                  <a:lnTo>
                    <a:pt x="34" y="7"/>
                  </a:lnTo>
                  <a:lnTo>
                    <a:pt x="0" y="0"/>
                  </a:lnTo>
                  <a:lnTo>
                    <a:pt x="0" y="13"/>
                  </a:lnTo>
                  <a:lnTo>
                    <a:pt x="31" y="20"/>
                  </a:lnTo>
                  <a:lnTo>
                    <a:pt x="56" y="30"/>
                  </a:lnTo>
                  <a:lnTo>
                    <a:pt x="79" y="41"/>
                  </a:lnTo>
                  <a:lnTo>
                    <a:pt x="96" y="52"/>
                  </a:lnTo>
                  <a:lnTo>
                    <a:pt x="112" y="69"/>
                  </a:lnTo>
                  <a:lnTo>
                    <a:pt x="125" y="87"/>
                  </a:lnTo>
                  <a:lnTo>
                    <a:pt x="138" y="106"/>
                  </a:lnTo>
                  <a:lnTo>
                    <a:pt x="149" y="129"/>
                  </a:lnTo>
                  <a:lnTo>
                    <a:pt x="149" y="129"/>
                  </a:lnTo>
                  <a:lnTo>
                    <a:pt x="162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0" name="Freeform 186"/>
            <p:cNvSpPr>
              <a:spLocks/>
            </p:cNvSpPr>
            <p:nvPr/>
          </p:nvSpPr>
          <p:spPr bwMode="auto">
            <a:xfrm>
              <a:off x="7434" y="3264"/>
              <a:ext cx="61" cy="54"/>
            </a:xfrm>
            <a:custGeom>
              <a:avLst/>
              <a:gdLst>
                <a:gd name="T0" fmla="*/ 115 w 121"/>
                <a:gd name="T1" fmla="*/ 109 h 109"/>
                <a:gd name="T2" fmla="*/ 117 w 121"/>
                <a:gd name="T3" fmla="*/ 96 h 109"/>
                <a:gd name="T4" fmla="*/ 105 w 121"/>
                <a:gd name="T5" fmla="*/ 93 h 109"/>
                <a:gd name="T6" fmla="*/ 93 w 121"/>
                <a:gd name="T7" fmla="*/ 86 h 109"/>
                <a:gd name="T8" fmla="*/ 78 w 121"/>
                <a:gd name="T9" fmla="*/ 76 h 109"/>
                <a:gd name="T10" fmla="*/ 65 w 121"/>
                <a:gd name="T11" fmla="*/ 67 h 109"/>
                <a:gd name="T12" fmla="*/ 49 w 121"/>
                <a:gd name="T13" fmla="*/ 54 h 109"/>
                <a:gd name="T14" fmla="*/ 35 w 121"/>
                <a:gd name="T15" fmla="*/ 37 h 109"/>
                <a:gd name="T16" fmla="*/ 24 w 121"/>
                <a:gd name="T17" fmla="*/ 19 h 109"/>
                <a:gd name="T18" fmla="*/ 13 w 121"/>
                <a:gd name="T19" fmla="*/ 0 h 109"/>
                <a:gd name="T20" fmla="*/ 0 w 121"/>
                <a:gd name="T21" fmla="*/ 3 h 109"/>
                <a:gd name="T22" fmla="*/ 11 w 121"/>
                <a:gd name="T23" fmla="*/ 26 h 109"/>
                <a:gd name="T24" fmla="*/ 26 w 121"/>
                <a:gd name="T25" fmla="*/ 47 h 109"/>
                <a:gd name="T26" fmla="*/ 40 w 121"/>
                <a:gd name="T27" fmla="*/ 63 h 109"/>
                <a:gd name="T28" fmla="*/ 56 w 121"/>
                <a:gd name="T29" fmla="*/ 76 h 109"/>
                <a:gd name="T30" fmla="*/ 72 w 121"/>
                <a:gd name="T31" fmla="*/ 89 h 109"/>
                <a:gd name="T32" fmla="*/ 86 w 121"/>
                <a:gd name="T33" fmla="*/ 99 h 109"/>
                <a:gd name="T34" fmla="*/ 102 w 121"/>
                <a:gd name="T35" fmla="*/ 106 h 109"/>
                <a:gd name="T36" fmla="*/ 113 w 121"/>
                <a:gd name="T37" fmla="*/ 109 h 109"/>
                <a:gd name="T38" fmla="*/ 115 w 121"/>
                <a:gd name="T39" fmla="*/ 96 h 109"/>
                <a:gd name="T40" fmla="*/ 113 w 121"/>
                <a:gd name="T41" fmla="*/ 109 h 109"/>
                <a:gd name="T42" fmla="*/ 118 w 121"/>
                <a:gd name="T43" fmla="*/ 107 h 109"/>
                <a:gd name="T44" fmla="*/ 121 w 121"/>
                <a:gd name="T45" fmla="*/ 104 h 109"/>
                <a:gd name="T46" fmla="*/ 121 w 121"/>
                <a:gd name="T47" fmla="*/ 99 h 109"/>
                <a:gd name="T48" fmla="*/ 117 w 121"/>
                <a:gd name="T49" fmla="*/ 96 h 109"/>
                <a:gd name="T50" fmla="*/ 115 w 121"/>
                <a:gd name="T51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1" h="109">
                  <a:moveTo>
                    <a:pt x="115" y="109"/>
                  </a:moveTo>
                  <a:lnTo>
                    <a:pt x="117" y="96"/>
                  </a:lnTo>
                  <a:lnTo>
                    <a:pt x="105" y="93"/>
                  </a:lnTo>
                  <a:lnTo>
                    <a:pt x="93" y="86"/>
                  </a:lnTo>
                  <a:lnTo>
                    <a:pt x="78" y="76"/>
                  </a:lnTo>
                  <a:lnTo>
                    <a:pt x="65" y="67"/>
                  </a:lnTo>
                  <a:lnTo>
                    <a:pt x="49" y="54"/>
                  </a:lnTo>
                  <a:lnTo>
                    <a:pt x="35" y="37"/>
                  </a:lnTo>
                  <a:lnTo>
                    <a:pt x="24" y="19"/>
                  </a:lnTo>
                  <a:lnTo>
                    <a:pt x="13" y="0"/>
                  </a:lnTo>
                  <a:lnTo>
                    <a:pt x="0" y="3"/>
                  </a:lnTo>
                  <a:lnTo>
                    <a:pt x="11" y="26"/>
                  </a:lnTo>
                  <a:lnTo>
                    <a:pt x="26" y="47"/>
                  </a:lnTo>
                  <a:lnTo>
                    <a:pt x="40" y="63"/>
                  </a:lnTo>
                  <a:lnTo>
                    <a:pt x="56" y="76"/>
                  </a:lnTo>
                  <a:lnTo>
                    <a:pt x="72" y="89"/>
                  </a:lnTo>
                  <a:lnTo>
                    <a:pt x="86" y="99"/>
                  </a:lnTo>
                  <a:lnTo>
                    <a:pt x="102" y="106"/>
                  </a:lnTo>
                  <a:lnTo>
                    <a:pt x="113" y="109"/>
                  </a:lnTo>
                  <a:lnTo>
                    <a:pt x="115" y="96"/>
                  </a:lnTo>
                  <a:lnTo>
                    <a:pt x="113" y="109"/>
                  </a:lnTo>
                  <a:lnTo>
                    <a:pt x="118" y="107"/>
                  </a:lnTo>
                  <a:lnTo>
                    <a:pt x="121" y="104"/>
                  </a:lnTo>
                  <a:lnTo>
                    <a:pt x="121" y="99"/>
                  </a:lnTo>
                  <a:lnTo>
                    <a:pt x="117" y="96"/>
                  </a:lnTo>
                  <a:lnTo>
                    <a:pt x="115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1" name="Freeform 187"/>
            <p:cNvSpPr>
              <a:spLocks/>
            </p:cNvSpPr>
            <p:nvPr/>
          </p:nvSpPr>
          <p:spPr bwMode="auto">
            <a:xfrm>
              <a:off x="7438" y="3290"/>
              <a:ext cx="54" cy="28"/>
            </a:xfrm>
            <a:custGeom>
              <a:avLst/>
              <a:gdLst>
                <a:gd name="T0" fmla="*/ 5 w 109"/>
                <a:gd name="T1" fmla="*/ 13 h 57"/>
                <a:gd name="T2" fmla="*/ 8 w 109"/>
                <a:gd name="T3" fmla="*/ 13 h 57"/>
                <a:gd name="T4" fmla="*/ 15 w 109"/>
                <a:gd name="T5" fmla="*/ 13 h 57"/>
                <a:gd name="T6" fmla="*/ 20 w 109"/>
                <a:gd name="T7" fmla="*/ 16 h 57"/>
                <a:gd name="T8" fmla="*/ 29 w 109"/>
                <a:gd name="T9" fmla="*/ 23 h 57"/>
                <a:gd name="T10" fmla="*/ 40 w 109"/>
                <a:gd name="T11" fmla="*/ 29 h 57"/>
                <a:gd name="T12" fmla="*/ 55 w 109"/>
                <a:gd name="T13" fmla="*/ 37 h 57"/>
                <a:gd name="T14" fmla="*/ 69 w 109"/>
                <a:gd name="T15" fmla="*/ 46 h 57"/>
                <a:gd name="T16" fmla="*/ 88 w 109"/>
                <a:gd name="T17" fmla="*/ 52 h 57"/>
                <a:gd name="T18" fmla="*/ 109 w 109"/>
                <a:gd name="T19" fmla="*/ 57 h 57"/>
                <a:gd name="T20" fmla="*/ 109 w 109"/>
                <a:gd name="T21" fmla="*/ 44 h 57"/>
                <a:gd name="T22" fmla="*/ 91 w 109"/>
                <a:gd name="T23" fmla="*/ 39 h 57"/>
                <a:gd name="T24" fmla="*/ 75 w 109"/>
                <a:gd name="T25" fmla="*/ 32 h 57"/>
                <a:gd name="T26" fmla="*/ 61 w 109"/>
                <a:gd name="T27" fmla="*/ 24 h 57"/>
                <a:gd name="T28" fmla="*/ 47 w 109"/>
                <a:gd name="T29" fmla="*/ 16 h 57"/>
                <a:gd name="T30" fmla="*/ 36 w 109"/>
                <a:gd name="T31" fmla="*/ 10 h 57"/>
                <a:gd name="T32" fmla="*/ 26 w 109"/>
                <a:gd name="T33" fmla="*/ 3 h 57"/>
                <a:gd name="T34" fmla="*/ 15 w 109"/>
                <a:gd name="T35" fmla="*/ 0 h 57"/>
                <a:gd name="T36" fmla="*/ 5 w 109"/>
                <a:gd name="T37" fmla="*/ 0 h 57"/>
                <a:gd name="T38" fmla="*/ 8 w 109"/>
                <a:gd name="T39" fmla="*/ 0 h 57"/>
                <a:gd name="T40" fmla="*/ 5 w 109"/>
                <a:gd name="T41" fmla="*/ 0 h 57"/>
                <a:gd name="T42" fmla="*/ 2 w 109"/>
                <a:gd name="T43" fmla="*/ 3 h 57"/>
                <a:gd name="T44" fmla="*/ 0 w 109"/>
                <a:gd name="T45" fmla="*/ 8 h 57"/>
                <a:gd name="T46" fmla="*/ 4 w 109"/>
                <a:gd name="T47" fmla="*/ 11 h 57"/>
                <a:gd name="T48" fmla="*/ 8 w 109"/>
                <a:gd name="T49" fmla="*/ 13 h 57"/>
                <a:gd name="T50" fmla="*/ 5 w 109"/>
                <a:gd name="T51" fmla="*/ 1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9" h="57">
                  <a:moveTo>
                    <a:pt x="5" y="13"/>
                  </a:moveTo>
                  <a:lnTo>
                    <a:pt x="8" y="13"/>
                  </a:lnTo>
                  <a:lnTo>
                    <a:pt x="15" y="13"/>
                  </a:lnTo>
                  <a:lnTo>
                    <a:pt x="20" y="16"/>
                  </a:lnTo>
                  <a:lnTo>
                    <a:pt x="29" y="23"/>
                  </a:lnTo>
                  <a:lnTo>
                    <a:pt x="40" y="29"/>
                  </a:lnTo>
                  <a:lnTo>
                    <a:pt x="55" y="37"/>
                  </a:lnTo>
                  <a:lnTo>
                    <a:pt x="69" y="46"/>
                  </a:lnTo>
                  <a:lnTo>
                    <a:pt x="88" y="52"/>
                  </a:lnTo>
                  <a:lnTo>
                    <a:pt x="109" y="57"/>
                  </a:lnTo>
                  <a:lnTo>
                    <a:pt x="109" y="44"/>
                  </a:lnTo>
                  <a:lnTo>
                    <a:pt x="91" y="39"/>
                  </a:lnTo>
                  <a:lnTo>
                    <a:pt x="75" y="32"/>
                  </a:lnTo>
                  <a:lnTo>
                    <a:pt x="61" y="24"/>
                  </a:lnTo>
                  <a:lnTo>
                    <a:pt x="47" y="16"/>
                  </a:lnTo>
                  <a:lnTo>
                    <a:pt x="36" y="10"/>
                  </a:lnTo>
                  <a:lnTo>
                    <a:pt x="26" y="3"/>
                  </a:lnTo>
                  <a:lnTo>
                    <a:pt x="15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0" y="8"/>
                  </a:lnTo>
                  <a:lnTo>
                    <a:pt x="4" y="11"/>
                  </a:lnTo>
                  <a:lnTo>
                    <a:pt x="8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2" name="Freeform 188"/>
            <p:cNvSpPr>
              <a:spLocks/>
            </p:cNvSpPr>
            <p:nvPr/>
          </p:nvSpPr>
          <p:spPr bwMode="auto">
            <a:xfrm>
              <a:off x="7395" y="3264"/>
              <a:ext cx="47" cy="32"/>
            </a:xfrm>
            <a:custGeom>
              <a:avLst/>
              <a:gdLst>
                <a:gd name="T0" fmla="*/ 0 w 92"/>
                <a:gd name="T1" fmla="*/ 6 h 65"/>
                <a:gd name="T2" fmla="*/ 0 w 92"/>
                <a:gd name="T3" fmla="*/ 6 h 65"/>
                <a:gd name="T4" fmla="*/ 9 w 92"/>
                <a:gd name="T5" fmla="*/ 18 h 65"/>
                <a:gd name="T6" fmla="*/ 19 w 92"/>
                <a:gd name="T7" fmla="*/ 27 h 65"/>
                <a:gd name="T8" fmla="*/ 28 w 92"/>
                <a:gd name="T9" fmla="*/ 36 h 65"/>
                <a:gd name="T10" fmla="*/ 41 w 92"/>
                <a:gd name="T11" fmla="*/ 45 h 65"/>
                <a:gd name="T12" fmla="*/ 52 w 92"/>
                <a:gd name="T13" fmla="*/ 52 h 65"/>
                <a:gd name="T14" fmla="*/ 67 w 92"/>
                <a:gd name="T15" fmla="*/ 57 h 65"/>
                <a:gd name="T16" fmla="*/ 78 w 92"/>
                <a:gd name="T17" fmla="*/ 62 h 65"/>
                <a:gd name="T18" fmla="*/ 89 w 92"/>
                <a:gd name="T19" fmla="*/ 65 h 65"/>
                <a:gd name="T20" fmla="*/ 92 w 92"/>
                <a:gd name="T21" fmla="*/ 52 h 65"/>
                <a:gd name="T22" fmla="*/ 81 w 92"/>
                <a:gd name="T23" fmla="*/ 49 h 65"/>
                <a:gd name="T24" fmla="*/ 70 w 92"/>
                <a:gd name="T25" fmla="*/ 44 h 65"/>
                <a:gd name="T26" fmla="*/ 59 w 92"/>
                <a:gd name="T27" fmla="*/ 39 h 65"/>
                <a:gd name="T28" fmla="*/ 48 w 92"/>
                <a:gd name="T29" fmla="*/ 32 h 65"/>
                <a:gd name="T30" fmla="*/ 38 w 92"/>
                <a:gd name="T31" fmla="*/ 26 h 65"/>
                <a:gd name="T32" fmla="*/ 28 w 92"/>
                <a:gd name="T33" fmla="*/ 18 h 65"/>
                <a:gd name="T34" fmla="*/ 19 w 92"/>
                <a:gd name="T35" fmla="*/ 8 h 65"/>
                <a:gd name="T36" fmla="*/ 12 w 92"/>
                <a:gd name="T37" fmla="*/ 0 h 65"/>
                <a:gd name="T38" fmla="*/ 12 w 92"/>
                <a:gd name="T39" fmla="*/ 0 h 65"/>
                <a:gd name="T40" fmla="*/ 0 w 92"/>
                <a:gd name="T41" fmla="*/ 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65">
                  <a:moveTo>
                    <a:pt x="0" y="6"/>
                  </a:moveTo>
                  <a:lnTo>
                    <a:pt x="0" y="6"/>
                  </a:lnTo>
                  <a:lnTo>
                    <a:pt x="9" y="18"/>
                  </a:lnTo>
                  <a:lnTo>
                    <a:pt x="19" y="27"/>
                  </a:lnTo>
                  <a:lnTo>
                    <a:pt x="28" y="36"/>
                  </a:lnTo>
                  <a:lnTo>
                    <a:pt x="41" y="45"/>
                  </a:lnTo>
                  <a:lnTo>
                    <a:pt x="52" y="52"/>
                  </a:lnTo>
                  <a:lnTo>
                    <a:pt x="67" y="57"/>
                  </a:lnTo>
                  <a:lnTo>
                    <a:pt x="78" y="62"/>
                  </a:lnTo>
                  <a:lnTo>
                    <a:pt x="89" y="65"/>
                  </a:lnTo>
                  <a:lnTo>
                    <a:pt x="92" y="52"/>
                  </a:lnTo>
                  <a:lnTo>
                    <a:pt x="81" y="49"/>
                  </a:lnTo>
                  <a:lnTo>
                    <a:pt x="70" y="44"/>
                  </a:lnTo>
                  <a:lnTo>
                    <a:pt x="59" y="39"/>
                  </a:lnTo>
                  <a:lnTo>
                    <a:pt x="48" y="32"/>
                  </a:lnTo>
                  <a:lnTo>
                    <a:pt x="38" y="26"/>
                  </a:lnTo>
                  <a:lnTo>
                    <a:pt x="28" y="18"/>
                  </a:lnTo>
                  <a:lnTo>
                    <a:pt x="19" y="8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3" name="Freeform 189"/>
            <p:cNvSpPr>
              <a:spLocks/>
            </p:cNvSpPr>
            <p:nvPr/>
          </p:nvSpPr>
          <p:spPr bwMode="auto">
            <a:xfrm>
              <a:off x="7327" y="3248"/>
              <a:ext cx="75" cy="19"/>
            </a:xfrm>
            <a:custGeom>
              <a:avLst/>
              <a:gdLst>
                <a:gd name="T0" fmla="*/ 9 w 148"/>
                <a:gd name="T1" fmla="*/ 31 h 39"/>
                <a:gd name="T2" fmla="*/ 9 w 148"/>
                <a:gd name="T3" fmla="*/ 31 h 39"/>
                <a:gd name="T4" fmla="*/ 24 w 148"/>
                <a:gd name="T5" fmla="*/ 23 h 39"/>
                <a:gd name="T6" fmla="*/ 40 w 148"/>
                <a:gd name="T7" fmla="*/ 16 h 39"/>
                <a:gd name="T8" fmla="*/ 61 w 148"/>
                <a:gd name="T9" fmla="*/ 16 h 39"/>
                <a:gd name="T10" fmla="*/ 81 w 148"/>
                <a:gd name="T11" fmla="*/ 15 h 39"/>
                <a:gd name="T12" fmla="*/ 99 w 148"/>
                <a:gd name="T13" fmla="*/ 18 h 39"/>
                <a:gd name="T14" fmla="*/ 115 w 148"/>
                <a:gd name="T15" fmla="*/ 25 h 39"/>
                <a:gd name="T16" fmla="*/ 129 w 148"/>
                <a:gd name="T17" fmla="*/ 33 h 39"/>
                <a:gd name="T18" fmla="*/ 136 w 148"/>
                <a:gd name="T19" fmla="*/ 39 h 39"/>
                <a:gd name="T20" fmla="*/ 148 w 148"/>
                <a:gd name="T21" fmla="*/ 33 h 39"/>
                <a:gd name="T22" fmla="*/ 136 w 148"/>
                <a:gd name="T23" fmla="*/ 20 h 39"/>
                <a:gd name="T24" fmla="*/ 121 w 148"/>
                <a:gd name="T25" fmla="*/ 12 h 39"/>
                <a:gd name="T26" fmla="*/ 102 w 148"/>
                <a:gd name="T27" fmla="*/ 5 h 39"/>
                <a:gd name="T28" fmla="*/ 81 w 148"/>
                <a:gd name="T29" fmla="*/ 2 h 39"/>
                <a:gd name="T30" fmla="*/ 61 w 148"/>
                <a:gd name="T31" fmla="*/ 0 h 39"/>
                <a:gd name="T32" fmla="*/ 40 w 148"/>
                <a:gd name="T33" fmla="*/ 3 h 39"/>
                <a:gd name="T34" fmla="*/ 17 w 148"/>
                <a:gd name="T35" fmla="*/ 10 h 39"/>
                <a:gd name="T36" fmla="*/ 0 w 148"/>
                <a:gd name="T37" fmla="*/ 21 h 39"/>
                <a:gd name="T38" fmla="*/ 0 w 148"/>
                <a:gd name="T39" fmla="*/ 21 h 39"/>
                <a:gd name="T40" fmla="*/ 9 w 148"/>
                <a:gd name="T41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8" h="39">
                  <a:moveTo>
                    <a:pt x="9" y="31"/>
                  </a:moveTo>
                  <a:lnTo>
                    <a:pt x="9" y="31"/>
                  </a:lnTo>
                  <a:lnTo>
                    <a:pt x="24" y="23"/>
                  </a:lnTo>
                  <a:lnTo>
                    <a:pt x="40" y="16"/>
                  </a:lnTo>
                  <a:lnTo>
                    <a:pt x="61" y="16"/>
                  </a:lnTo>
                  <a:lnTo>
                    <a:pt x="81" y="15"/>
                  </a:lnTo>
                  <a:lnTo>
                    <a:pt x="99" y="18"/>
                  </a:lnTo>
                  <a:lnTo>
                    <a:pt x="115" y="25"/>
                  </a:lnTo>
                  <a:lnTo>
                    <a:pt x="129" y="33"/>
                  </a:lnTo>
                  <a:lnTo>
                    <a:pt x="136" y="39"/>
                  </a:lnTo>
                  <a:lnTo>
                    <a:pt x="148" y="33"/>
                  </a:lnTo>
                  <a:lnTo>
                    <a:pt x="136" y="20"/>
                  </a:lnTo>
                  <a:lnTo>
                    <a:pt x="121" y="12"/>
                  </a:lnTo>
                  <a:lnTo>
                    <a:pt x="102" y="5"/>
                  </a:lnTo>
                  <a:lnTo>
                    <a:pt x="81" y="2"/>
                  </a:lnTo>
                  <a:lnTo>
                    <a:pt x="61" y="0"/>
                  </a:lnTo>
                  <a:lnTo>
                    <a:pt x="40" y="3"/>
                  </a:lnTo>
                  <a:lnTo>
                    <a:pt x="17" y="10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4" name="Freeform 190"/>
            <p:cNvSpPr>
              <a:spLocks/>
            </p:cNvSpPr>
            <p:nvPr/>
          </p:nvSpPr>
          <p:spPr bwMode="auto">
            <a:xfrm>
              <a:off x="7289" y="3258"/>
              <a:ext cx="43" cy="89"/>
            </a:xfrm>
            <a:custGeom>
              <a:avLst/>
              <a:gdLst>
                <a:gd name="T0" fmla="*/ 13 w 86"/>
                <a:gd name="T1" fmla="*/ 178 h 178"/>
                <a:gd name="T2" fmla="*/ 13 w 86"/>
                <a:gd name="T3" fmla="*/ 178 h 178"/>
                <a:gd name="T4" fmla="*/ 16 w 86"/>
                <a:gd name="T5" fmla="*/ 152 h 178"/>
                <a:gd name="T6" fmla="*/ 21 w 86"/>
                <a:gd name="T7" fmla="*/ 129 h 178"/>
                <a:gd name="T8" fmla="*/ 27 w 86"/>
                <a:gd name="T9" fmla="*/ 105 h 178"/>
                <a:gd name="T10" fmla="*/ 37 w 86"/>
                <a:gd name="T11" fmla="*/ 80 h 178"/>
                <a:gd name="T12" fmla="*/ 46 w 86"/>
                <a:gd name="T13" fmla="*/ 61 h 178"/>
                <a:gd name="T14" fmla="*/ 59 w 86"/>
                <a:gd name="T15" fmla="*/ 41 h 178"/>
                <a:gd name="T16" fmla="*/ 72 w 86"/>
                <a:gd name="T17" fmla="*/ 25 h 178"/>
                <a:gd name="T18" fmla="*/ 86 w 86"/>
                <a:gd name="T19" fmla="*/ 10 h 178"/>
                <a:gd name="T20" fmla="*/ 77 w 86"/>
                <a:gd name="T21" fmla="*/ 0 h 178"/>
                <a:gd name="T22" fmla="*/ 62 w 86"/>
                <a:gd name="T23" fmla="*/ 15 h 178"/>
                <a:gd name="T24" fmla="*/ 46 w 86"/>
                <a:gd name="T25" fmla="*/ 35 h 178"/>
                <a:gd name="T26" fmla="*/ 34 w 86"/>
                <a:gd name="T27" fmla="*/ 54 h 178"/>
                <a:gd name="T28" fmla="*/ 24 w 86"/>
                <a:gd name="T29" fmla="*/ 77 h 178"/>
                <a:gd name="T30" fmla="*/ 14 w 86"/>
                <a:gd name="T31" fmla="*/ 101 h 178"/>
                <a:gd name="T32" fmla="*/ 8 w 86"/>
                <a:gd name="T33" fmla="*/ 126 h 178"/>
                <a:gd name="T34" fmla="*/ 3 w 86"/>
                <a:gd name="T35" fmla="*/ 152 h 178"/>
                <a:gd name="T36" fmla="*/ 0 w 86"/>
                <a:gd name="T37" fmla="*/ 178 h 178"/>
                <a:gd name="T38" fmla="*/ 0 w 86"/>
                <a:gd name="T39" fmla="*/ 178 h 178"/>
                <a:gd name="T40" fmla="*/ 13 w 86"/>
                <a:gd name="T41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6" h="178">
                  <a:moveTo>
                    <a:pt x="13" y="178"/>
                  </a:moveTo>
                  <a:lnTo>
                    <a:pt x="13" y="178"/>
                  </a:lnTo>
                  <a:lnTo>
                    <a:pt x="16" y="152"/>
                  </a:lnTo>
                  <a:lnTo>
                    <a:pt x="21" y="129"/>
                  </a:lnTo>
                  <a:lnTo>
                    <a:pt x="27" y="105"/>
                  </a:lnTo>
                  <a:lnTo>
                    <a:pt x="37" y="80"/>
                  </a:lnTo>
                  <a:lnTo>
                    <a:pt x="46" y="61"/>
                  </a:lnTo>
                  <a:lnTo>
                    <a:pt x="59" y="41"/>
                  </a:lnTo>
                  <a:lnTo>
                    <a:pt x="72" y="25"/>
                  </a:lnTo>
                  <a:lnTo>
                    <a:pt x="86" y="10"/>
                  </a:lnTo>
                  <a:lnTo>
                    <a:pt x="77" y="0"/>
                  </a:lnTo>
                  <a:lnTo>
                    <a:pt x="62" y="15"/>
                  </a:lnTo>
                  <a:lnTo>
                    <a:pt x="46" y="35"/>
                  </a:lnTo>
                  <a:lnTo>
                    <a:pt x="34" y="54"/>
                  </a:lnTo>
                  <a:lnTo>
                    <a:pt x="24" y="77"/>
                  </a:lnTo>
                  <a:lnTo>
                    <a:pt x="14" y="101"/>
                  </a:lnTo>
                  <a:lnTo>
                    <a:pt x="8" y="126"/>
                  </a:lnTo>
                  <a:lnTo>
                    <a:pt x="3" y="152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13" y="1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5" name="Freeform 191"/>
            <p:cNvSpPr>
              <a:spLocks/>
            </p:cNvSpPr>
            <p:nvPr/>
          </p:nvSpPr>
          <p:spPr bwMode="auto">
            <a:xfrm>
              <a:off x="7289" y="3347"/>
              <a:ext cx="17" cy="84"/>
            </a:xfrm>
            <a:custGeom>
              <a:avLst/>
              <a:gdLst>
                <a:gd name="T0" fmla="*/ 34 w 34"/>
                <a:gd name="T1" fmla="*/ 165 h 168"/>
                <a:gd name="T2" fmla="*/ 34 w 34"/>
                <a:gd name="T3" fmla="*/ 165 h 168"/>
                <a:gd name="T4" fmla="*/ 27 w 34"/>
                <a:gd name="T5" fmla="*/ 137 h 168"/>
                <a:gd name="T6" fmla="*/ 19 w 34"/>
                <a:gd name="T7" fmla="*/ 98 h 168"/>
                <a:gd name="T8" fmla="*/ 14 w 34"/>
                <a:gd name="T9" fmla="*/ 51 h 168"/>
                <a:gd name="T10" fmla="*/ 13 w 34"/>
                <a:gd name="T11" fmla="*/ 0 h 168"/>
                <a:gd name="T12" fmla="*/ 0 w 34"/>
                <a:gd name="T13" fmla="*/ 0 h 168"/>
                <a:gd name="T14" fmla="*/ 2 w 34"/>
                <a:gd name="T15" fmla="*/ 51 h 168"/>
                <a:gd name="T16" fmla="*/ 6 w 34"/>
                <a:gd name="T17" fmla="*/ 98 h 168"/>
                <a:gd name="T18" fmla="*/ 14 w 34"/>
                <a:gd name="T19" fmla="*/ 140 h 168"/>
                <a:gd name="T20" fmla="*/ 21 w 34"/>
                <a:gd name="T21" fmla="*/ 168 h 168"/>
                <a:gd name="T22" fmla="*/ 21 w 34"/>
                <a:gd name="T23" fmla="*/ 168 h 168"/>
                <a:gd name="T24" fmla="*/ 34 w 34"/>
                <a:gd name="T25" fmla="*/ 165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168">
                  <a:moveTo>
                    <a:pt x="34" y="165"/>
                  </a:moveTo>
                  <a:lnTo>
                    <a:pt x="34" y="165"/>
                  </a:lnTo>
                  <a:lnTo>
                    <a:pt x="27" y="137"/>
                  </a:lnTo>
                  <a:lnTo>
                    <a:pt x="19" y="98"/>
                  </a:lnTo>
                  <a:lnTo>
                    <a:pt x="14" y="5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2" y="51"/>
                  </a:lnTo>
                  <a:lnTo>
                    <a:pt x="6" y="98"/>
                  </a:lnTo>
                  <a:lnTo>
                    <a:pt x="14" y="140"/>
                  </a:lnTo>
                  <a:lnTo>
                    <a:pt x="21" y="168"/>
                  </a:lnTo>
                  <a:lnTo>
                    <a:pt x="21" y="168"/>
                  </a:lnTo>
                  <a:lnTo>
                    <a:pt x="34" y="1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6" name="Freeform 192"/>
            <p:cNvSpPr>
              <a:spLocks/>
            </p:cNvSpPr>
            <p:nvPr/>
          </p:nvSpPr>
          <p:spPr bwMode="auto">
            <a:xfrm>
              <a:off x="7299" y="3429"/>
              <a:ext cx="16" cy="57"/>
            </a:xfrm>
            <a:custGeom>
              <a:avLst/>
              <a:gdLst>
                <a:gd name="T0" fmla="*/ 30 w 30"/>
                <a:gd name="T1" fmla="*/ 114 h 114"/>
                <a:gd name="T2" fmla="*/ 30 w 30"/>
                <a:gd name="T3" fmla="*/ 114 h 114"/>
                <a:gd name="T4" fmla="*/ 27 w 30"/>
                <a:gd name="T5" fmla="*/ 83 h 114"/>
                <a:gd name="T6" fmla="*/ 24 w 30"/>
                <a:gd name="T7" fmla="*/ 53 h 114"/>
                <a:gd name="T8" fmla="*/ 19 w 30"/>
                <a:gd name="T9" fmla="*/ 24 h 114"/>
                <a:gd name="T10" fmla="*/ 13 w 30"/>
                <a:gd name="T11" fmla="*/ 0 h 114"/>
                <a:gd name="T12" fmla="*/ 0 w 30"/>
                <a:gd name="T13" fmla="*/ 3 h 114"/>
                <a:gd name="T14" fmla="*/ 6 w 30"/>
                <a:gd name="T15" fmla="*/ 27 h 114"/>
                <a:gd name="T16" fmla="*/ 11 w 30"/>
                <a:gd name="T17" fmla="*/ 53 h 114"/>
                <a:gd name="T18" fmla="*/ 14 w 30"/>
                <a:gd name="T19" fmla="*/ 83 h 114"/>
                <a:gd name="T20" fmla="*/ 14 w 30"/>
                <a:gd name="T21" fmla="*/ 114 h 114"/>
                <a:gd name="T22" fmla="*/ 14 w 30"/>
                <a:gd name="T23" fmla="*/ 114 h 114"/>
                <a:gd name="T24" fmla="*/ 30 w 30"/>
                <a:gd name="T25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114">
                  <a:moveTo>
                    <a:pt x="30" y="114"/>
                  </a:moveTo>
                  <a:lnTo>
                    <a:pt x="30" y="114"/>
                  </a:lnTo>
                  <a:lnTo>
                    <a:pt x="27" y="83"/>
                  </a:lnTo>
                  <a:lnTo>
                    <a:pt x="24" y="53"/>
                  </a:lnTo>
                  <a:lnTo>
                    <a:pt x="19" y="24"/>
                  </a:lnTo>
                  <a:lnTo>
                    <a:pt x="13" y="0"/>
                  </a:lnTo>
                  <a:lnTo>
                    <a:pt x="0" y="3"/>
                  </a:lnTo>
                  <a:lnTo>
                    <a:pt x="6" y="27"/>
                  </a:lnTo>
                  <a:lnTo>
                    <a:pt x="11" y="53"/>
                  </a:lnTo>
                  <a:lnTo>
                    <a:pt x="14" y="83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30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7" name="Freeform 193"/>
            <p:cNvSpPr>
              <a:spLocks/>
            </p:cNvSpPr>
            <p:nvPr/>
          </p:nvSpPr>
          <p:spPr bwMode="auto">
            <a:xfrm>
              <a:off x="7307" y="3486"/>
              <a:ext cx="24" cy="91"/>
            </a:xfrm>
            <a:custGeom>
              <a:avLst/>
              <a:gdLst>
                <a:gd name="T0" fmla="*/ 48 w 48"/>
                <a:gd name="T1" fmla="*/ 174 h 181"/>
                <a:gd name="T2" fmla="*/ 48 w 48"/>
                <a:gd name="T3" fmla="*/ 174 h 181"/>
                <a:gd name="T4" fmla="*/ 31 w 48"/>
                <a:gd name="T5" fmla="*/ 134 h 181"/>
                <a:gd name="T6" fmla="*/ 19 w 48"/>
                <a:gd name="T7" fmla="*/ 86 h 181"/>
                <a:gd name="T8" fmla="*/ 16 w 48"/>
                <a:gd name="T9" fmla="*/ 39 h 181"/>
                <a:gd name="T10" fmla="*/ 16 w 48"/>
                <a:gd name="T11" fmla="*/ 0 h 181"/>
                <a:gd name="T12" fmla="*/ 0 w 48"/>
                <a:gd name="T13" fmla="*/ 0 h 181"/>
                <a:gd name="T14" fmla="*/ 3 w 48"/>
                <a:gd name="T15" fmla="*/ 39 h 181"/>
                <a:gd name="T16" fmla="*/ 7 w 48"/>
                <a:gd name="T17" fmla="*/ 86 h 181"/>
                <a:gd name="T18" fmla="*/ 18 w 48"/>
                <a:gd name="T19" fmla="*/ 137 h 181"/>
                <a:gd name="T20" fmla="*/ 35 w 48"/>
                <a:gd name="T21" fmla="*/ 181 h 181"/>
                <a:gd name="T22" fmla="*/ 35 w 48"/>
                <a:gd name="T23" fmla="*/ 181 h 181"/>
                <a:gd name="T24" fmla="*/ 48 w 48"/>
                <a:gd name="T25" fmla="*/ 17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81">
                  <a:moveTo>
                    <a:pt x="48" y="174"/>
                  </a:moveTo>
                  <a:lnTo>
                    <a:pt x="48" y="174"/>
                  </a:lnTo>
                  <a:lnTo>
                    <a:pt x="31" y="134"/>
                  </a:lnTo>
                  <a:lnTo>
                    <a:pt x="19" y="86"/>
                  </a:lnTo>
                  <a:lnTo>
                    <a:pt x="16" y="3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3" y="39"/>
                  </a:lnTo>
                  <a:lnTo>
                    <a:pt x="7" y="86"/>
                  </a:lnTo>
                  <a:lnTo>
                    <a:pt x="18" y="137"/>
                  </a:lnTo>
                  <a:lnTo>
                    <a:pt x="35" y="181"/>
                  </a:lnTo>
                  <a:lnTo>
                    <a:pt x="35" y="181"/>
                  </a:lnTo>
                  <a:lnTo>
                    <a:pt x="48" y="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8" name="Freeform 194"/>
            <p:cNvSpPr>
              <a:spLocks/>
            </p:cNvSpPr>
            <p:nvPr/>
          </p:nvSpPr>
          <p:spPr bwMode="auto">
            <a:xfrm>
              <a:off x="7324" y="3574"/>
              <a:ext cx="58" cy="100"/>
            </a:xfrm>
            <a:custGeom>
              <a:avLst/>
              <a:gdLst>
                <a:gd name="T0" fmla="*/ 115 w 115"/>
                <a:gd name="T1" fmla="*/ 194 h 201"/>
                <a:gd name="T2" fmla="*/ 115 w 115"/>
                <a:gd name="T3" fmla="*/ 194 h 201"/>
                <a:gd name="T4" fmla="*/ 106 w 115"/>
                <a:gd name="T5" fmla="*/ 176 h 201"/>
                <a:gd name="T6" fmla="*/ 93 w 115"/>
                <a:gd name="T7" fmla="*/ 154 h 201"/>
                <a:gd name="T8" fmla="*/ 80 w 115"/>
                <a:gd name="T9" fmla="*/ 127 h 201"/>
                <a:gd name="T10" fmla="*/ 68 w 115"/>
                <a:gd name="T11" fmla="*/ 100 h 201"/>
                <a:gd name="T12" fmla="*/ 53 w 115"/>
                <a:gd name="T13" fmla="*/ 72 h 201"/>
                <a:gd name="T14" fmla="*/ 39 w 115"/>
                <a:gd name="T15" fmla="*/ 44 h 201"/>
                <a:gd name="T16" fmla="*/ 26 w 115"/>
                <a:gd name="T17" fmla="*/ 20 h 201"/>
                <a:gd name="T18" fmla="*/ 13 w 115"/>
                <a:gd name="T19" fmla="*/ 0 h 201"/>
                <a:gd name="T20" fmla="*/ 0 w 115"/>
                <a:gd name="T21" fmla="*/ 7 h 201"/>
                <a:gd name="T22" fmla="*/ 13 w 115"/>
                <a:gd name="T23" fmla="*/ 26 h 201"/>
                <a:gd name="T24" fmla="*/ 26 w 115"/>
                <a:gd name="T25" fmla="*/ 51 h 201"/>
                <a:gd name="T26" fmla="*/ 40 w 115"/>
                <a:gd name="T27" fmla="*/ 79 h 201"/>
                <a:gd name="T28" fmla="*/ 55 w 115"/>
                <a:gd name="T29" fmla="*/ 106 h 201"/>
                <a:gd name="T30" fmla="*/ 68 w 115"/>
                <a:gd name="T31" fmla="*/ 134 h 201"/>
                <a:gd name="T32" fmla="*/ 80 w 115"/>
                <a:gd name="T33" fmla="*/ 160 h 201"/>
                <a:gd name="T34" fmla="*/ 93 w 115"/>
                <a:gd name="T35" fmla="*/ 183 h 201"/>
                <a:gd name="T36" fmla="*/ 103 w 115"/>
                <a:gd name="T37" fmla="*/ 201 h 201"/>
                <a:gd name="T38" fmla="*/ 103 w 115"/>
                <a:gd name="T39" fmla="*/ 201 h 201"/>
                <a:gd name="T40" fmla="*/ 115 w 115"/>
                <a:gd name="T41" fmla="*/ 194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5" h="201">
                  <a:moveTo>
                    <a:pt x="115" y="194"/>
                  </a:moveTo>
                  <a:lnTo>
                    <a:pt x="115" y="194"/>
                  </a:lnTo>
                  <a:lnTo>
                    <a:pt x="106" y="176"/>
                  </a:lnTo>
                  <a:lnTo>
                    <a:pt x="93" y="154"/>
                  </a:lnTo>
                  <a:lnTo>
                    <a:pt x="80" y="127"/>
                  </a:lnTo>
                  <a:lnTo>
                    <a:pt x="68" y="100"/>
                  </a:lnTo>
                  <a:lnTo>
                    <a:pt x="53" y="72"/>
                  </a:lnTo>
                  <a:lnTo>
                    <a:pt x="39" y="44"/>
                  </a:lnTo>
                  <a:lnTo>
                    <a:pt x="26" y="20"/>
                  </a:lnTo>
                  <a:lnTo>
                    <a:pt x="13" y="0"/>
                  </a:lnTo>
                  <a:lnTo>
                    <a:pt x="0" y="7"/>
                  </a:lnTo>
                  <a:lnTo>
                    <a:pt x="13" y="26"/>
                  </a:lnTo>
                  <a:lnTo>
                    <a:pt x="26" y="51"/>
                  </a:lnTo>
                  <a:lnTo>
                    <a:pt x="40" y="79"/>
                  </a:lnTo>
                  <a:lnTo>
                    <a:pt x="55" y="106"/>
                  </a:lnTo>
                  <a:lnTo>
                    <a:pt x="68" y="134"/>
                  </a:lnTo>
                  <a:lnTo>
                    <a:pt x="80" y="160"/>
                  </a:lnTo>
                  <a:lnTo>
                    <a:pt x="93" y="183"/>
                  </a:lnTo>
                  <a:lnTo>
                    <a:pt x="103" y="201"/>
                  </a:lnTo>
                  <a:lnTo>
                    <a:pt x="103" y="201"/>
                  </a:lnTo>
                  <a:lnTo>
                    <a:pt x="115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9" name="Freeform 195"/>
            <p:cNvSpPr>
              <a:spLocks/>
            </p:cNvSpPr>
            <p:nvPr/>
          </p:nvSpPr>
          <p:spPr bwMode="auto">
            <a:xfrm>
              <a:off x="7375" y="3671"/>
              <a:ext cx="58" cy="124"/>
            </a:xfrm>
            <a:custGeom>
              <a:avLst/>
              <a:gdLst>
                <a:gd name="T0" fmla="*/ 115 w 115"/>
                <a:gd name="T1" fmla="*/ 245 h 248"/>
                <a:gd name="T2" fmla="*/ 115 w 115"/>
                <a:gd name="T3" fmla="*/ 245 h 248"/>
                <a:gd name="T4" fmla="*/ 108 w 115"/>
                <a:gd name="T5" fmla="*/ 220 h 248"/>
                <a:gd name="T6" fmla="*/ 97 w 115"/>
                <a:gd name="T7" fmla="*/ 191 h 248"/>
                <a:gd name="T8" fmla="*/ 83 w 115"/>
                <a:gd name="T9" fmla="*/ 155 h 248"/>
                <a:gd name="T10" fmla="*/ 67 w 115"/>
                <a:gd name="T11" fmla="*/ 116 h 248"/>
                <a:gd name="T12" fmla="*/ 51 w 115"/>
                <a:gd name="T13" fmla="*/ 80 h 248"/>
                <a:gd name="T14" fmla="*/ 36 w 115"/>
                <a:gd name="T15" fmla="*/ 48 h 248"/>
                <a:gd name="T16" fmla="*/ 22 w 115"/>
                <a:gd name="T17" fmla="*/ 20 h 248"/>
                <a:gd name="T18" fmla="*/ 12 w 115"/>
                <a:gd name="T19" fmla="*/ 0 h 248"/>
                <a:gd name="T20" fmla="*/ 0 w 115"/>
                <a:gd name="T21" fmla="*/ 7 h 248"/>
                <a:gd name="T22" fmla="*/ 9 w 115"/>
                <a:gd name="T23" fmla="*/ 26 h 248"/>
                <a:gd name="T24" fmla="*/ 24 w 115"/>
                <a:gd name="T25" fmla="*/ 54 h 248"/>
                <a:gd name="T26" fmla="*/ 38 w 115"/>
                <a:gd name="T27" fmla="*/ 87 h 248"/>
                <a:gd name="T28" fmla="*/ 54 w 115"/>
                <a:gd name="T29" fmla="*/ 123 h 248"/>
                <a:gd name="T30" fmla="*/ 70 w 115"/>
                <a:gd name="T31" fmla="*/ 158 h 248"/>
                <a:gd name="T32" fmla="*/ 84 w 115"/>
                <a:gd name="T33" fmla="*/ 194 h 248"/>
                <a:gd name="T34" fmla="*/ 96 w 115"/>
                <a:gd name="T35" fmla="*/ 224 h 248"/>
                <a:gd name="T36" fmla="*/ 102 w 115"/>
                <a:gd name="T37" fmla="*/ 248 h 248"/>
                <a:gd name="T38" fmla="*/ 102 w 115"/>
                <a:gd name="T39" fmla="*/ 248 h 248"/>
                <a:gd name="T40" fmla="*/ 115 w 115"/>
                <a:gd name="T41" fmla="*/ 245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5" h="248">
                  <a:moveTo>
                    <a:pt x="115" y="245"/>
                  </a:moveTo>
                  <a:lnTo>
                    <a:pt x="115" y="245"/>
                  </a:lnTo>
                  <a:lnTo>
                    <a:pt x="108" y="220"/>
                  </a:lnTo>
                  <a:lnTo>
                    <a:pt x="97" y="191"/>
                  </a:lnTo>
                  <a:lnTo>
                    <a:pt x="83" y="155"/>
                  </a:lnTo>
                  <a:lnTo>
                    <a:pt x="67" y="116"/>
                  </a:lnTo>
                  <a:lnTo>
                    <a:pt x="51" y="80"/>
                  </a:lnTo>
                  <a:lnTo>
                    <a:pt x="36" y="48"/>
                  </a:lnTo>
                  <a:lnTo>
                    <a:pt x="22" y="20"/>
                  </a:lnTo>
                  <a:lnTo>
                    <a:pt x="12" y="0"/>
                  </a:lnTo>
                  <a:lnTo>
                    <a:pt x="0" y="7"/>
                  </a:lnTo>
                  <a:lnTo>
                    <a:pt x="9" y="26"/>
                  </a:lnTo>
                  <a:lnTo>
                    <a:pt x="24" y="54"/>
                  </a:lnTo>
                  <a:lnTo>
                    <a:pt x="38" y="87"/>
                  </a:lnTo>
                  <a:lnTo>
                    <a:pt x="54" y="123"/>
                  </a:lnTo>
                  <a:lnTo>
                    <a:pt x="70" y="158"/>
                  </a:lnTo>
                  <a:lnTo>
                    <a:pt x="84" y="194"/>
                  </a:lnTo>
                  <a:lnTo>
                    <a:pt x="96" y="224"/>
                  </a:lnTo>
                  <a:lnTo>
                    <a:pt x="102" y="248"/>
                  </a:lnTo>
                  <a:lnTo>
                    <a:pt x="102" y="248"/>
                  </a:lnTo>
                  <a:lnTo>
                    <a:pt x="115" y="2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70" name="Freeform 196"/>
            <p:cNvSpPr>
              <a:spLocks/>
            </p:cNvSpPr>
            <p:nvPr/>
          </p:nvSpPr>
          <p:spPr bwMode="auto">
            <a:xfrm>
              <a:off x="7426" y="3793"/>
              <a:ext cx="71" cy="168"/>
            </a:xfrm>
            <a:custGeom>
              <a:avLst/>
              <a:gdLst>
                <a:gd name="T0" fmla="*/ 141 w 141"/>
                <a:gd name="T1" fmla="*/ 336 h 336"/>
                <a:gd name="T2" fmla="*/ 141 w 141"/>
                <a:gd name="T3" fmla="*/ 336 h 336"/>
                <a:gd name="T4" fmla="*/ 139 w 141"/>
                <a:gd name="T5" fmla="*/ 293 h 336"/>
                <a:gd name="T6" fmla="*/ 128 w 141"/>
                <a:gd name="T7" fmla="*/ 244 h 336"/>
                <a:gd name="T8" fmla="*/ 109 w 141"/>
                <a:gd name="T9" fmla="*/ 196 h 336"/>
                <a:gd name="T10" fmla="*/ 86 w 141"/>
                <a:gd name="T11" fmla="*/ 145 h 336"/>
                <a:gd name="T12" fmla="*/ 62 w 141"/>
                <a:gd name="T13" fmla="*/ 99 h 336"/>
                <a:gd name="T14" fmla="*/ 40 w 141"/>
                <a:gd name="T15" fmla="*/ 57 h 336"/>
                <a:gd name="T16" fmla="*/ 22 w 141"/>
                <a:gd name="T17" fmla="*/ 23 h 336"/>
                <a:gd name="T18" fmla="*/ 13 w 141"/>
                <a:gd name="T19" fmla="*/ 0 h 336"/>
                <a:gd name="T20" fmla="*/ 0 w 141"/>
                <a:gd name="T21" fmla="*/ 3 h 336"/>
                <a:gd name="T22" fmla="*/ 10 w 141"/>
                <a:gd name="T23" fmla="*/ 29 h 336"/>
                <a:gd name="T24" fmla="*/ 27 w 141"/>
                <a:gd name="T25" fmla="*/ 63 h 336"/>
                <a:gd name="T26" fmla="*/ 50 w 141"/>
                <a:gd name="T27" fmla="*/ 106 h 336"/>
                <a:gd name="T28" fmla="*/ 73 w 141"/>
                <a:gd name="T29" fmla="*/ 152 h 336"/>
                <a:gd name="T30" fmla="*/ 96 w 141"/>
                <a:gd name="T31" fmla="*/ 199 h 336"/>
                <a:gd name="T32" fmla="*/ 115 w 141"/>
                <a:gd name="T33" fmla="*/ 248 h 336"/>
                <a:gd name="T34" fmla="*/ 126 w 141"/>
                <a:gd name="T35" fmla="*/ 293 h 336"/>
                <a:gd name="T36" fmla="*/ 128 w 141"/>
                <a:gd name="T37" fmla="*/ 336 h 336"/>
                <a:gd name="T38" fmla="*/ 128 w 141"/>
                <a:gd name="T39" fmla="*/ 336 h 336"/>
                <a:gd name="T40" fmla="*/ 141 w 141"/>
                <a:gd name="T41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1" h="336">
                  <a:moveTo>
                    <a:pt x="141" y="336"/>
                  </a:moveTo>
                  <a:lnTo>
                    <a:pt x="141" y="336"/>
                  </a:lnTo>
                  <a:lnTo>
                    <a:pt x="139" y="293"/>
                  </a:lnTo>
                  <a:lnTo>
                    <a:pt x="128" y="244"/>
                  </a:lnTo>
                  <a:lnTo>
                    <a:pt x="109" y="196"/>
                  </a:lnTo>
                  <a:lnTo>
                    <a:pt x="86" y="145"/>
                  </a:lnTo>
                  <a:lnTo>
                    <a:pt x="62" y="99"/>
                  </a:lnTo>
                  <a:lnTo>
                    <a:pt x="40" y="57"/>
                  </a:lnTo>
                  <a:lnTo>
                    <a:pt x="22" y="23"/>
                  </a:lnTo>
                  <a:lnTo>
                    <a:pt x="13" y="0"/>
                  </a:lnTo>
                  <a:lnTo>
                    <a:pt x="0" y="3"/>
                  </a:lnTo>
                  <a:lnTo>
                    <a:pt x="10" y="29"/>
                  </a:lnTo>
                  <a:lnTo>
                    <a:pt x="27" y="63"/>
                  </a:lnTo>
                  <a:lnTo>
                    <a:pt x="50" y="106"/>
                  </a:lnTo>
                  <a:lnTo>
                    <a:pt x="73" y="152"/>
                  </a:lnTo>
                  <a:lnTo>
                    <a:pt x="96" y="199"/>
                  </a:lnTo>
                  <a:lnTo>
                    <a:pt x="115" y="248"/>
                  </a:lnTo>
                  <a:lnTo>
                    <a:pt x="126" y="293"/>
                  </a:lnTo>
                  <a:lnTo>
                    <a:pt x="128" y="336"/>
                  </a:lnTo>
                  <a:lnTo>
                    <a:pt x="128" y="336"/>
                  </a:lnTo>
                  <a:lnTo>
                    <a:pt x="141" y="3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71" name="Freeform 197"/>
            <p:cNvSpPr>
              <a:spLocks/>
            </p:cNvSpPr>
            <p:nvPr/>
          </p:nvSpPr>
          <p:spPr bwMode="auto">
            <a:xfrm>
              <a:off x="7450" y="3961"/>
              <a:ext cx="47" cy="82"/>
            </a:xfrm>
            <a:custGeom>
              <a:avLst/>
              <a:gdLst>
                <a:gd name="T0" fmla="*/ 5 w 95"/>
                <a:gd name="T1" fmla="*/ 164 h 164"/>
                <a:gd name="T2" fmla="*/ 7 w 95"/>
                <a:gd name="T3" fmla="*/ 164 h 164"/>
                <a:gd name="T4" fmla="*/ 18 w 95"/>
                <a:gd name="T5" fmla="*/ 158 h 164"/>
                <a:gd name="T6" fmla="*/ 31 w 95"/>
                <a:gd name="T7" fmla="*/ 148 h 164"/>
                <a:gd name="T8" fmla="*/ 43 w 95"/>
                <a:gd name="T9" fmla="*/ 135 h 164"/>
                <a:gd name="T10" fmla="*/ 58 w 95"/>
                <a:gd name="T11" fmla="*/ 117 h 164"/>
                <a:gd name="T12" fmla="*/ 69 w 95"/>
                <a:gd name="T13" fmla="*/ 98 h 164"/>
                <a:gd name="T14" fmla="*/ 80 w 95"/>
                <a:gd name="T15" fmla="*/ 70 h 164"/>
                <a:gd name="T16" fmla="*/ 88 w 95"/>
                <a:gd name="T17" fmla="*/ 39 h 164"/>
                <a:gd name="T18" fmla="*/ 95 w 95"/>
                <a:gd name="T19" fmla="*/ 0 h 164"/>
                <a:gd name="T20" fmla="*/ 82 w 95"/>
                <a:gd name="T21" fmla="*/ 0 h 164"/>
                <a:gd name="T22" fmla="*/ 75 w 95"/>
                <a:gd name="T23" fmla="*/ 36 h 164"/>
                <a:gd name="T24" fmla="*/ 67 w 95"/>
                <a:gd name="T25" fmla="*/ 67 h 164"/>
                <a:gd name="T26" fmla="*/ 56 w 95"/>
                <a:gd name="T27" fmla="*/ 91 h 164"/>
                <a:gd name="T28" fmla="*/ 45 w 95"/>
                <a:gd name="T29" fmla="*/ 111 h 164"/>
                <a:gd name="T30" fmla="*/ 34 w 95"/>
                <a:gd name="T31" fmla="*/ 125 h 164"/>
                <a:gd name="T32" fmla="*/ 21 w 95"/>
                <a:gd name="T33" fmla="*/ 138 h 164"/>
                <a:gd name="T34" fmla="*/ 12 w 95"/>
                <a:gd name="T35" fmla="*/ 145 h 164"/>
                <a:gd name="T36" fmla="*/ 0 w 95"/>
                <a:gd name="T37" fmla="*/ 151 h 164"/>
                <a:gd name="T38" fmla="*/ 2 w 95"/>
                <a:gd name="T39" fmla="*/ 151 h 164"/>
                <a:gd name="T40" fmla="*/ 5 w 95"/>
                <a:gd name="T41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5" h="164">
                  <a:moveTo>
                    <a:pt x="5" y="164"/>
                  </a:moveTo>
                  <a:lnTo>
                    <a:pt x="7" y="164"/>
                  </a:lnTo>
                  <a:lnTo>
                    <a:pt x="18" y="158"/>
                  </a:lnTo>
                  <a:lnTo>
                    <a:pt x="31" y="148"/>
                  </a:lnTo>
                  <a:lnTo>
                    <a:pt x="43" y="135"/>
                  </a:lnTo>
                  <a:lnTo>
                    <a:pt x="58" y="117"/>
                  </a:lnTo>
                  <a:lnTo>
                    <a:pt x="69" y="98"/>
                  </a:lnTo>
                  <a:lnTo>
                    <a:pt x="80" y="70"/>
                  </a:lnTo>
                  <a:lnTo>
                    <a:pt x="88" y="39"/>
                  </a:lnTo>
                  <a:lnTo>
                    <a:pt x="95" y="0"/>
                  </a:lnTo>
                  <a:lnTo>
                    <a:pt x="82" y="0"/>
                  </a:lnTo>
                  <a:lnTo>
                    <a:pt x="75" y="36"/>
                  </a:lnTo>
                  <a:lnTo>
                    <a:pt x="67" y="67"/>
                  </a:lnTo>
                  <a:lnTo>
                    <a:pt x="56" y="91"/>
                  </a:lnTo>
                  <a:lnTo>
                    <a:pt x="45" y="111"/>
                  </a:lnTo>
                  <a:lnTo>
                    <a:pt x="34" y="125"/>
                  </a:lnTo>
                  <a:lnTo>
                    <a:pt x="21" y="138"/>
                  </a:lnTo>
                  <a:lnTo>
                    <a:pt x="12" y="145"/>
                  </a:lnTo>
                  <a:lnTo>
                    <a:pt x="0" y="151"/>
                  </a:lnTo>
                  <a:lnTo>
                    <a:pt x="2" y="151"/>
                  </a:lnTo>
                  <a:lnTo>
                    <a:pt x="5" y="1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72" name="Freeform 198"/>
            <p:cNvSpPr>
              <a:spLocks/>
            </p:cNvSpPr>
            <p:nvPr/>
          </p:nvSpPr>
          <p:spPr bwMode="auto">
            <a:xfrm>
              <a:off x="7374" y="4007"/>
              <a:ext cx="78" cy="42"/>
            </a:xfrm>
            <a:custGeom>
              <a:avLst/>
              <a:gdLst>
                <a:gd name="T0" fmla="*/ 0 w 157"/>
                <a:gd name="T1" fmla="*/ 9 h 83"/>
                <a:gd name="T2" fmla="*/ 0 w 157"/>
                <a:gd name="T3" fmla="*/ 9 h 83"/>
                <a:gd name="T4" fmla="*/ 20 w 157"/>
                <a:gd name="T5" fmla="*/ 31 h 83"/>
                <a:gd name="T6" fmla="*/ 37 w 157"/>
                <a:gd name="T7" fmla="*/ 49 h 83"/>
                <a:gd name="T8" fmla="*/ 56 w 157"/>
                <a:gd name="T9" fmla="*/ 65 h 83"/>
                <a:gd name="T10" fmla="*/ 74 w 157"/>
                <a:gd name="T11" fmla="*/ 75 h 83"/>
                <a:gd name="T12" fmla="*/ 95 w 157"/>
                <a:gd name="T13" fmla="*/ 81 h 83"/>
                <a:gd name="T14" fmla="*/ 114 w 157"/>
                <a:gd name="T15" fmla="*/ 83 h 83"/>
                <a:gd name="T16" fmla="*/ 136 w 157"/>
                <a:gd name="T17" fmla="*/ 80 h 83"/>
                <a:gd name="T18" fmla="*/ 157 w 157"/>
                <a:gd name="T19" fmla="*/ 71 h 83"/>
                <a:gd name="T20" fmla="*/ 154 w 157"/>
                <a:gd name="T21" fmla="*/ 58 h 83"/>
                <a:gd name="T22" fmla="*/ 133 w 157"/>
                <a:gd name="T23" fmla="*/ 67 h 83"/>
                <a:gd name="T24" fmla="*/ 114 w 157"/>
                <a:gd name="T25" fmla="*/ 67 h 83"/>
                <a:gd name="T26" fmla="*/ 95 w 157"/>
                <a:gd name="T27" fmla="*/ 68 h 83"/>
                <a:gd name="T28" fmla="*/ 80 w 157"/>
                <a:gd name="T29" fmla="*/ 62 h 83"/>
                <a:gd name="T30" fmla="*/ 63 w 157"/>
                <a:gd name="T31" fmla="*/ 52 h 83"/>
                <a:gd name="T32" fmla="*/ 47 w 157"/>
                <a:gd name="T33" fmla="*/ 39 h 83"/>
                <a:gd name="T34" fmla="*/ 29 w 157"/>
                <a:gd name="T35" fmla="*/ 21 h 83"/>
                <a:gd name="T36" fmla="*/ 10 w 157"/>
                <a:gd name="T37" fmla="*/ 0 h 83"/>
                <a:gd name="T38" fmla="*/ 10 w 157"/>
                <a:gd name="T39" fmla="*/ 0 h 83"/>
                <a:gd name="T40" fmla="*/ 0 w 157"/>
                <a:gd name="T41" fmla="*/ 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7" h="83">
                  <a:moveTo>
                    <a:pt x="0" y="9"/>
                  </a:moveTo>
                  <a:lnTo>
                    <a:pt x="0" y="9"/>
                  </a:lnTo>
                  <a:lnTo>
                    <a:pt x="20" y="31"/>
                  </a:lnTo>
                  <a:lnTo>
                    <a:pt x="37" y="49"/>
                  </a:lnTo>
                  <a:lnTo>
                    <a:pt x="56" y="65"/>
                  </a:lnTo>
                  <a:lnTo>
                    <a:pt x="74" y="75"/>
                  </a:lnTo>
                  <a:lnTo>
                    <a:pt x="95" y="81"/>
                  </a:lnTo>
                  <a:lnTo>
                    <a:pt x="114" y="83"/>
                  </a:lnTo>
                  <a:lnTo>
                    <a:pt x="136" y="80"/>
                  </a:lnTo>
                  <a:lnTo>
                    <a:pt x="157" y="71"/>
                  </a:lnTo>
                  <a:lnTo>
                    <a:pt x="154" y="58"/>
                  </a:lnTo>
                  <a:lnTo>
                    <a:pt x="133" y="67"/>
                  </a:lnTo>
                  <a:lnTo>
                    <a:pt x="114" y="67"/>
                  </a:lnTo>
                  <a:lnTo>
                    <a:pt x="95" y="68"/>
                  </a:lnTo>
                  <a:lnTo>
                    <a:pt x="80" y="62"/>
                  </a:lnTo>
                  <a:lnTo>
                    <a:pt x="63" y="52"/>
                  </a:lnTo>
                  <a:lnTo>
                    <a:pt x="47" y="39"/>
                  </a:lnTo>
                  <a:lnTo>
                    <a:pt x="29" y="2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73" name="Freeform 199"/>
            <p:cNvSpPr>
              <a:spLocks/>
            </p:cNvSpPr>
            <p:nvPr/>
          </p:nvSpPr>
          <p:spPr bwMode="auto">
            <a:xfrm>
              <a:off x="7289" y="3891"/>
              <a:ext cx="90" cy="121"/>
            </a:xfrm>
            <a:custGeom>
              <a:avLst/>
              <a:gdLst>
                <a:gd name="T0" fmla="*/ 0 w 179"/>
                <a:gd name="T1" fmla="*/ 6 h 242"/>
                <a:gd name="T2" fmla="*/ 0 w 179"/>
                <a:gd name="T3" fmla="*/ 6 h 242"/>
                <a:gd name="T4" fmla="*/ 14 w 179"/>
                <a:gd name="T5" fmla="*/ 34 h 242"/>
                <a:gd name="T6" fmla="*/ 35 w 179"/>
                <a:gd name="T7" fmla="*/ 63 h 242"/>
                <a:gd name="T8" fmla="*/ 58 w 179"/>
                <a:gd name="T9" fmla="*/ 97 h 242"/>
                <a:gd name="T10" fmla="*/ 83 w 179"/>
                <a:gd name="T11" fmla="*/ 132 h 242"/>
                <a:gd name="T12" fmla="*/ 109 w 179"/>
                <a:gd name="T13" fmla="*/ 166 h 242"/>
                <a:gd name="T14" fmla="*/ 133 w 179"/>
                <a:gd name="T15" fmla="*/ 195 h 242"/>
                <a:gd name="T16" fmla="*/ 154 w 179"/>
                <a:gd name="T17" fmla="*/ 221 h 242"/>
                <a:gd name="T18" fmla="*/ 169 w 179"/>
                <a:gd name="T19" fmla="*/ 242 h 242"/>
                <a:gd name="T20" fmla="*/ 179 w 179"/>
                <a:gd name="T21" fmla="*/ 233 h 242"/>
                <a:gd name="T22" fmla="*/ 163 w 179"/>
                <a:gd name="T23" fmla="*/ 211 h 242"/>
                <a:gd name="T24" fmla="*/ 142 w 179"/>
                <a:gd name="T25" fmla="*/ 185 h 242"/>
                <a:gd name="T26" fmla="*/ 118 w 179"/>
                <a:gd name="T27" fmla="*/ 156 h 242"/>
                <a:gd name="T28" fmla="*/ 93 w 179"/>
                <a:gd name="T29" fmla="*/ 122 h 242"/>
                <a:gd name="T30" fmla="*/ 70 w 179"/>
                <a:gd name="T31" fmla="*/ 91 h 242"/>
                <a:gd name="T32" fmla="*/ 48 w 179"/>
                <a:gd name="T33" fmla="*/ 57 h 242"/>
                <a:gd name="T34" fmla="*/ 27 w 179"/>
                <a:gd name="T35" fmla="*/ 27 h 242"/>
                <a:gd name="T36" fmla="*/ 13 w 179"/>
                <a:gd name="T37" fmla="*/ 0 h 242"/>
                <a:gd name="T38" fmla="*/ 13 w 179"/>
                <a:gd name="T39" fmla="*/ 0 h 242"/>
                <a:gd name="T40" fmla="*/ 0 w 179"/>
                <a:gd name="T41" fmla="*/ 6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9" h="242">
                  <a:moveTo>
                    <a:pt x="0" y="6"/>
                  </a:moveTo>
                  <a:lnTo>
                    <a:pt x="0" y="6"/>
                  </a:lnTo>
                  <a:lnTo>
                    <a:pt x="14" y="34"/>
                  </a:lnTo>
                  <a:lnTo>
                    <a:pt x="35" y="63"/>
                  </a:lnTo>
                  <a:lnTo>
                    <a:pt x="58" y="97"/>
                  </a:lnTo>
                  <a:lnTo>
                    <a:pt x="83" y="132"/>
                  </a:lnTo>
                  <a:lnTo>
                    <a:pt x="109" y="166"/>
                  </a:lnTo>
                  <a:lnTo>
                    <a:pt x="133" y="195"/>
                  </a:lnTo>
                  <a:lnTo>
                    <a:pt x="154" y="221"/>
                  </a:lnTo>
                  <a:lnTo>
                    <a:pt x="169" y="242"/>
                  </a:lnTo>
                  <a:lnTo>
                    <a:pt x="179" y="233"/>
                  </a:lnTo>
                  <a:lnTo>
                    <a:pt x="163" y="211"/>
                  </a:lnTo>
                  <a:lnTo>
                    <a:pt x="142" y="185"/>
                  </a:lnTo>
                  <a:lnTo>
                    <a:pt x="118" y="156"/>
                  </a:lnTo>
                  <a:lnTo>
                    <a:pt x="93" y="122"/>
                  </a:lnTo>
                  <a:lnTo>
                    <a:pt x="70" y="91"/>
                  </a:lnTo>
                  <a:lnTo>
                    <a:pt x="48" y="57"/>
                  </a:lnTo>
                  <a:lnTo>
                    <a:pt x="27" y="27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74" name="Freeform 200"/>
            <p:cNvSpPr>
              <a:spLocks/>
            </p:cNvSpPr>
            <p:nvPr/>
          </p:nvSpPr>
          <p:spPr bwMode="auto">
            <a:xfrm>
              <a:off x="7255" y="3826"/>
              <a:ext cx="40" cy="68"/>
            </a:xfrm>
            <a:custGeom>
              <a:avLst/>
              <a:gdLst>
                <a:gd name="T0" fmla="*/ 0 w 80"/>
                <a:gd name="T1" fmla="*/ 6 h 135"/>
                <a:gd name="T2" fmla="*/ 0 w 80"/>
                <a:gd name="T3" fmla="*/ 6 h 135"/>
                <a:gd name="T4" fmla="*/ 5 w 80"/>
                <a:gd name="T5" fmla="*/ 14 h 135"/>
                <a:gd name="T6" fmla="*/ 13 w 80"/>
                <a:gd name="T7" fmla="*/ 26 h 135"/>
                <a:gd name="T8" fmla="*/ 21 w 80"/>
                <a:gd name="T9" fmla="*/ 40 h 135"/>
                <a:gd name="T10" fmla="*/ 29 w 80"/>
                <a:gd name="T11" fmla="*/ 58 h 135"/>
                <a:gd name="T12" fmla="*/ 38 w 80"/>
                <a:gd name="T13" fmla="*/ 76 h 135"/>
                <a:gd name="T14" fmla="*/ 50 w 80"/>
                <a:gd name="T15" fmla="*/ 96 h 135"/>
                <a:gd name="T16" fmla="*/ 57 w 80"/>
                <a:gd name="T17" fmla="*/ 115 h 135"/>
                <a:gd name="T18" fmla="*/ 67 w 80"/>
                <a:gd name="T19" fmla="*/ 135 h 135"/>
                <a:gd name="T20" fmla="*/ 80 w 80"/>
                <a:gd name="T21" fmla="*/ 129 h 135"/>
                <a:gd name="T22" fmla="*/ 70 w 80"/>
                <a:gd name="T23" fmla="*/ 109 h 135"/>
                <a:gd name="T24" fmla="*/ 62 w 80"/>
                <a:gd name="T25" fmla="*/ 89 h 135"/>
                <a:gd name="T26" fmla="*/ 51 w 80"/>
                <a:gd name="T27" fmla="*/ 70 h 135"/>
                <a:gd name="T28" fmla="*/ 42 w 80"/>
                <a:gd name="T29" fmla="*/ 52 h 135"/>
                <a:gd name="T30" fmla="*/ 34 w 80"/>
                <a:gd name="T31" fmla="*/ 34 h 135"/>
                <a:gd name="T32" fmla="*/ 26 w 80"/>
                <a:gd name="T33" fmla="*/ 19 h 135"/>
                <a:gd name="T34" fmla="*/ 18 w 80"/>
                <a:gd name="T35" fmla="*/ 8 h 135"/>
                <a:gd name="T36" fmla="*/ 13 w 80"/>
                <a:gd name="T37" fmla="*/ 0 h 135"/>
                <a:gd name="T38" fmla="*/ 13 w 80"/>
                <a:gd name="T39" fmla="*/ 0 h 135"/>
                <a:gd name="T40" fmla="*/ 0 w 80"/>
                <a:gd name="T41" fmla="*/ 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0" h="135">
                  <a:moveTo>
                    <a:pt x="0" y="6"/>
                  </a:moveTo>
                  <a:lnTo>
                    <a:pt x="0" y="6"/>
                  </a:lnTo>
                  <a:lnTo>
                    <a:pt x="5" y="14"/>
                  </a:lnTo>
                  <a:lnTo>
                    <a:pt x="13" y="26"/>
                  </a:lnTo>
                  <a:lnTo>
                    <a:pt x="21" y="40"/>
                  </a:lnTo>
                  <a:lnTo>
                    <a:pt x="29" y="58"/>
                  </a:lnTo>
                  <a:lnTo>
                    <a:pt x="38" y="76"/>
                  </a:lnTo>
                  <a:lnTo>
                    <a:pt x="50" y="96"/>
                  </a:lnTo>
                  <a:lnTo>
                    <a:pt x="57" y="115"/>
                  </a:lnTo>
                  <a:lnTo>
                    <a:pt x="67" y="135"/>
                  </a:lnTo>
                  <a:lnTo>
                    <a:pt x="80" y="129"/>
                  </a:lnTo>
                  <a:lnTo>
                    <a:pt x="70" y="109"/>
                  </a:lnTo>
                  <a:lnTo>
                    <a:pt x="62" y="89"/>
                  </a:lnTo>
                  <a:lnTo>
                    <a:pt x="51" y="70"/>
                  </a:lnTo>
                  <a:lnTo>
                    <a:pt x="42" y="52"/>
                  </a:lnTo>
                  <a:lnTo>
                    <a:pt x="34" y="34"/>
                  </a:lnTo>
                  <a:lnTo>
                    <a:pt x="26" y="19"/>
                  </a:lnTo>
                  <a:lnTo>
                    <a:pt x="18" y="8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75" name="Freeform 201"/>
            <p:cNvSpPr>
              <a:spLocks/>
            </p:cNvSpPr>
            <p:nvPr/>
          </p:nvSpPr>
          <p:spPr bwMode="auto">
            <a:xfrm>
              <a:off x="7229" y="3763"/>
              <a:ext cx="33" cy="67"/>
            </a:xfrm>
            <a:custGeom>
              <a:avLst/>
              <a:gdLst>
                <a:gd name="T0" fmla="*/ 0 w 66"/>
                <a:gd name="T1" fmla="*/ 3 h 133"/>
                <a:gd name="T2" fmla="*/ 0 w 66"/>
                <a:gd name="T3" fmla="*/ 1 h 133"/>
                <a:gd name="T4" fmla="*/ 3 w 66"/>
                <a:gd name="T5" fmla="*/ 19 h 133"/>
                <a:gd name="T6" fmla="*/ 10 w 66"/>
                <a:gd name="T7" fmla="*/ 37 h 133"/>
                <a:gd name="T8" fmla="*/ 18 w 66"/>
                <a:gd name="T9" fmla="*/ 57 h 133"/>
                <a:gd name="T10" fmla="*/ 26 w 66"/>
                <a:gd name="T11" fmla="*/ 76 h 133"/>
                <a:gd name="T12" fmla="*/ 34 w 66"/>
                <a:gd name="T13" fmla="*/ 96 h 133"/>
                <a:gd name="T14" fmla="*/ 42 w 66"/>
                <a:gd name="T15" fmla="*/ 112 h 133"/>
                <a:gd name="T16" fmla="*/ 48 w 66"/>
                <a:gd name="T17" fmla="*/ 125 h 133"/>
                <a:gd name="T18" fmla="*/ 53 w 66"/>
                <a:gd name="T19" fmla="*/ 133 h 133"/>
                <a:gd name="T20" fmla="*/ 66 w 66"/>
                <a:gd name="T21" fmla="*/ 127 h 133"/>
                <a:gd name="T22" fmla="*/ 61 w 66"/>
                <a:gd name="T23" fmla="*/ 119 h 133"/>
                <a:gd name="T24" fmla="*/ 55 w 66"/>
                <a:gd name="T25" fmla="*/ 106 h 133"/>
                <a:gd name="T26" fmla="*/ 47 w 66"/>
                <a:gd name="T27" fmla="*/ 89 h 133"/>
                <a:gd name="T28" fmla="*/ 39 w 66"/>
                <a:gd name="T29" fmla="*/ 73 h 133"/>
                <a:gd name="T30" fmla="*/ 31 w 66"/>
                <a:gd name="T31" fmla="*/ 53 h 133"/>
                <a:gd name="T32" fmla="*/ 23 w 66"/>
                <a:gd name="T33" fmla="*/ 34 h 133"/>
                <a:gd name="T34" fmla="*/ 16 w 66"/>
                <a:gd name="T35" fmla="*/ 16 h 133"/>
                <a:gd name="T36" fmla="*/ 13 w 66"/>
                <a:gd name="T37" fmla="*/ 1 h 133"/>
                <a:gd name="T38" fmla="*/ 13 w 66"/>
                <a:gd name="T39" fmla="*/ 0 h 133"/>
                <a:gd name="T40" fmla="*/ 0 w 66"/>
                <a:gd name="T41" fmla="*/ 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33">
                  <a:moveTo>
                    <a:pt x="0" y="3"/>
                  </a:moveTo>
                  <a:lnTo>
                    <a:pt x="0" y="1"/>
                  </a:lnTo>
                  <a:lnTo>
                    <a:pt x="3" y="19"/>
                  </a:lnTo>
                  <a:lnTo>
                    <a:pt x="10" y="37"/>
                  </a:lnTo>
                  <a:lnTo>
                    <a:pt x="18" y="57"/>
                  </a:lnTo>
                  <a:lnTo>
                    <a:pt x="26" y="76"/>
                  </a:lnTo>
                  <a:lnTo>
                    <a:pt x="34" y="96"/>
                  </a:lnTo>
                  <a:lnTo>
                    <a:pt x="42" y="112"/>
                  </a:lnTo>
                  <a:lnTo>
                    <a:pt x="48" y="125"/>
                  </a:lnTo>
                  <a:lnTo>
                    <a:pt x="53" y="133"/>
                  </a:lnTo>
                  <a:lnTo>
                    <a:pt x="66" y="127"/>
                  </a:lnTo>
                  <a:lnTo>
                    <a:pt x="61" y="119"/>
                  </a:lnTo>
                  <a:lnTo>
                    <a:pt x="55" y="106"/>
                  </a:lnTo>
                  <a:lnTo>
                    <a:pt x="47" y="89"/>
                  </a:lnTo>
                  <a:lnTo>
                    <a:pt x="39" y="73"/>
                  </a:lnTo>
                  <a:lnTo>
                    <a:pt x="31" y="53"/>
                  </a:lnTo>
                  <a:lnTo>
                    <a:pt x="23" y="34"/>
                  </a:lnTo>
                  <a:lnTo>
                    <a:pt x="16" y="16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76" name="Freeform 202"/>
            <p:cNvSpPr>
              <a:spLocks/>
            </p:cNvSpPr>
            <p:nvPr/>
          </p:nvSpPr>
          <p:spPr bwMode="auto">
            <a:xfrm>
              <a:off x="7173" y="3664"/>
              <a:ext cx="63" cy="100"/>
            </a:xfrm>
            <a:custGeom>
              <a:avLst/>
              <a:gdLst>
                <a:gd name="T0" fmla="*/ 0 w 125"/>
                <a:gd name="T1" fmla="*/ 10 h 201"/>
                <a:gd name="T2" fmla="*/ 0 w 125"/>
                <a:gd name="T3" fmla="*/ 10 h 201"/>
                <a:gd name="T4" fmla="*/ 12 w 125"/>
                <a:gd name="T5" fmla="*/ 26 h 201"/>
                <a:gd name="T6" fmla="*/ 28 w 125"/>
                <a:gd name="T7" fmla="*/ 49 h 201"/>
                <a:gd name="T8" fmla="*/ 45 w 125"/>
                <a:gd name="T9" fmla="*/ 75 h 201"/>
                <a:gd name="T10" fmla="*/ 64 w 125"/>
                <a:gd name="T11" fmla="*/ 105 h 201"/>
                <a:gd name="T12" fmla="*/ 80 w 125"/>
                <a:gd name="T13" fmla="*/ 134 h 201"/>
                <a:gd name="T14" fmla="*/ 95 w 125"/>
                <a:gd name="T15" fmla="*/ 162 h 201"/>
                <a:gd name="T16" fmla="*/ 106 w 125"/>
                <a:gd name="T17" fmla="*/ 185 h 201"/>
                <a:gd name="T18" fmla="*/ 112 w 125"/>
                <a:gd name="T19" fmla="*/ 201 h 201"/>
                <a:gd name="T20" fmla="*/ 125 w 125"/>
                <a:gd name="T21" fmla="*/ 198 h 201"/>
                <a:gd name="T22" fmla="*/ 119 w 125"/>
                <a:gd name="T23" fmla="*/ 178 h 201"/>
                <a:gd name="T24" fmla="*/ 107 w 125"/>
                <a:gd name="T25" fmla="*/ 155 h 201"/>
                <a:gd name="T26" fmla="*/ 93 w 125"/>
                <a:gd name="T27" fmla="*/ 127 h 201"/>
                <a:gd name="T28" fmla="*/ 77 w 125"/>
                <a:gd name="T29" fmla="*/ 98 h 201"/>
                <a:gd name="T30" fmla="*/ 58 w 125"/>
                <a:gd name="T31" fmla="*/ 69 h 201"/>
                <a:gd name="T32" fmla="*/ 40 w 125"/>
                <a:gd name="T33" fmla="*/ 43 h 201"/>
                <a:gd name="T34" fmla="*/ 24 w 125"/>
                <a:gd name="T35" fmla="*/ 20 h 201"/>
                <a:gd name="T36" fmla="*/ 10 w 125"/>
                <a:gd name="T37" fmla="*/ 0 h 201"/>
                <a:gd name="T38" fmla="*/ 10 w 125"/>
                <a:gd name="T39" fmla="*/ 0 h 201"/>
                <a:gd name="T40" fmla="*/ 0 w 125"/>
                <a:gd name="T41" fmla="*/ 1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5" h="201">
                  <a:moveTo>
                    <a:pt x="0" y="10"/>
                  </a:moveTo>
                  <a:lnTo>
                    <a:pt x="0" y="10"/>
                  </a:lnTo>
                  <a:lnTo>
                    <a:pt x="12" y="26"/>
                  </a:lnTo>
                  <a:lnTo>
                    <a:pt x="28" y="49"/>
                  </a:lnTo>
                  <a:lnTo>
                    <a:pt x="45" y="75"/>
                  </a:lnTo>
                  <a:lnTo>
                    <a:pt x="64" y="105"/>
                  </a:lnTo>
                  <a:lnTo>
                    <a:pt x="80" y="134"/>
                  </a:lnTo>
                  <a:lnTo>
                    <a:pt x="95" y="162"/>
                  </a:lnTo>
                  <a:lnTo>
                    <a:pt x="106" y="185"/>
                  </a:lnTo>
                  <a:lnTo>
                    <a:pt x="112" y="201"/>
                  </a:lnTo>
                  <a:lnTo>
                    <a:pt x="125" y="198"/>
                  </a:lnTo>
                  <a:lnTo>
                    <a:pt x="119" y="178"/>
                  </a:lnTo>
                  <a:lnTo>
                    <a:pt x="107" y="155"/>
                  </a:lnTo>
                  <a:lnTo>
                    <a:pt x="93" y="127"/>
                  </a:lnTo>
                  <a:lnTo>
                    <a:pt x="77" y="98"/>
                  </a:lnTo>
                  <a:lnTo>
                    <a:pt x="58" y="69"/>
                  </a:lnTo>
                  <a:lnTo>
                    <a:pt x="40" y="43"/>
                  </a:lnTo>
                  <a:lnTo>
                    <a:pt x="24" y="2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77" name="Freeform 203"/>
            <p:cNvSpPr>
              <a:spLocks/>
            </p:cNvSpPr>
            <p:nvPr/>
          </p:nvSpPr>
          <p:spPr bwMode="auto">
            <a:xfrm>
              <a:off x="7075" y="3608"/>
              <a:ext cx="103" cy="61"/>
            </a:xfrm>
            <a:custGeom>
              <a:avLst/>
              <a:gdLst>
                <a:gd name="T0" fmla="*/ 3 w 206"/>
                <a:gd name="T1" fmla="*/ 18 h 122"/>
                <a:gd name="T2" fmla="*/ 3 w 206"/>
                <a:gd name="T3" fmla="*/ 18 h 122"/>
                <a:gd name="T4" fmla="*/ 32 w 206"/>
                <a:gd name="T5" fmla="*/ 16 h 122"/>
                <a:gd name="T6" fmla="*/ 61 w 206"/>
                <a:gd name="T7" fmla="*/ 19 h 122"/>
                <a:gd name="T8" fmla="*/ 88 w 206"/>
                <a:gd name="T9" fmla="*/ 31 h 122"/>
                <a:gd name="T10" fmla="*/ 116 w 206"/>
                <a:gd name="T11" fmla="*/ 47 h 122"/>
                <a:gd name="T12" fmla="*/ 140 w 206"/>
                <a:gd name="T13" fmla="*/ 65 h 122"/>
                <a:gd name="T14" fmla="*/ 163 w 206"/>
                <a:gd name="T15" fmla="*/ 86 h 122"/>
                <a:gd name="T16" fmla="*/ 182 w 206"/>
                <a:gd name="T17" fmla="*/ 106 h 122"/>
                <a:gd name="T18" fmla="*/ 196 w 206"/>
                <a:gd name="T19" fmla="*/ 122 h 122"/>
                <a:gd name="T20" fmla="*/ 206 w 206"/>
                <a:gd name="T21" fmla="*/ 112 h 122"/>
                <a:gd name="T22" fmla="*/ 192 w 206"/>
                <a:gd name="T23" fmla="*/ 96 h 122"/>
                <a:gd name="T24" fmla="*/ 172 w 206"/>
                <a:gd name="T25" fmla="*/ 76 h 122"/>
                <a:gd name="T26" fmla="*/ 150 w 206"/>
                <a:gd name="T27" fmla="*/ 55 h 122"/>
                <a:gd name="T28" fmla="*/ 123 w 206"/>
                <a:gd name="T29" fmla="*/ 34 h 122"/>
                <a:gd name="T30" fmla="*/ 94 w 206"/>
                <a:gd name="T31" fmla="*/ 18 h 122"/>
                <a:gd name="T32" fmla="*/ 64 w 206"/>
                <a:gd name="T33" fmla="*/ 6 h 122"/>
                <a:gd name="T34" fmla="*/ 32 w 206"/>
                <a:gd name="T35" fmla="*/ 0 h 122"/>
                <a:gd name="T36" fmla="*/ 0 w 206"/>
                <a:gd name="T37" fmla="*/ 5 h 122"/>
                <a:gd name="T38" fmla="*/ 0 w 206"/>
                <a:gd name="T39" fmla="*/ 5 h 122"/>
                <a:gd name="T40" fmla="*/ 3 w 206"/>
                <a:gd name="T41" fmla="*/ 1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6" h="122">
                  <a:moveTo>
                    <a:pt x="3" y="18"/>
                  </a:moveTo>
                  <a:lnTo>
                    <a:pt x="3" y="18"/>
                  </a:lnTo>
                  <a:lnTo>
                    <a:pt x="32" y="16"/>
                  </a:lnTo>
                  <a:lnTo>
                    <a:pt x="61" y="19"/>
                  </a:lnTo>
                  <a:lnTo>
                    <a:pt x="88" y="31"/>
                  </a:lnTo>
                  <a:lnTo>
                    <a:pt x="116" y="47"/>
                  </a:lnTo>
                  <a:lnTo>
                    <a:pt x="140" y="65"/>
                  </a:lnTo>
                  <a:lnTo>
                    <a:pt x="163" y="86"/>
                  </a:lnTo>
                  <a:lnTo>
                    <a:pt x="182" y="106"/>
                  </a:lnTo>
                  <a:lnTo>
                    <a:pt x="196" y="122"/>
                  </a:lnTo>
                  <a:lnTo>
                    <a:pt x="206" y="112"/>
                  </a:lnTo>
                  <a:lnTo>
                    <a:pt x="192" y="96"/>
                  </a:lnTo>
                  <a:lnTo>
                    <a:pt x="172" y="76"/>
                  </a:lnTo>
                  <a:lnTo>
                    <a:pt x="150" y="55"/>
                  </a:lnTo>
                  <a:lnTo>
                    <a:pt x="123" y="34"/>
                  </a:lnTo>
                  <a:lnTo>
                    <a:pt x="94" y="18"/>
                  </a:lnTo>
                  <a:lnTo>
                    <a:pt x="64" y="6"/>
                  </a:lnTo>
                  <a:lnTo>
                    <a:pt x="32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78" name="Freeform 204"/>
            <p:cNvSpPr>
              <a:spLocks/>
            </p:cNvSpPr>
            <p:nvPr/>
          </p:nvSpPr>
          <p:spPr bwMode="auto">
            <a:xfrm>
              <a:off x="7043" y="3610"/>
              <a:ext cx="33" cy="36"/>
            </a:xfrm>
            <a:custGeom>
              <a:avLst/>
              <a:gdLst>
                <a:gd name="T0" fmla="*/ 13 w 67"/>
                <a:gd name="T1" fmla="*/ 70 h 71"/>
                <a:gd name="T2" fmla="*/ 13 w 67"/>
                <a:gd name="T3" fmla="*/ 71 h 71"/>
                <a:gd name="T4" fmla="*/ 19 w 67"/>
                <a:gd name="T5" fmla="*/ 60 h 71"/>
                <a:gd name="T6" fmla="*/ 24 w 67"/>
                <a:gd name="T7" fmla="*/ 49 h 71"/>
                <a:gd name="T8" fmla="*/ 29 w 67"/>
                <a:gd name="T9" fmla="*/ 40 h 71"/>
                <a:gd name="T10" fmla="*/ 37 w 67"/>
                <a:gd name="T11" fmla="*/ 32 h 71"/>
                <a:gd name="T12" fmla="*/ 43 w 67"/>
                <a:gd name="T13" fmla="*/ 24 h 71"/>
                <a:gd name="T14" fmla="*/ 49 w 67"/>
                <a:gd name="T15" fmla="*/ 21 h 71"/>
                <a:gd name="T16" fmla="*/ 57 w 67"/>
                <a:gd name="T17" fmla="*/ 16 h 71"/>
                <a:gd name="T18" fmla="*/ 67 w 67"/>
                <a:gd name="T19" fmla="*/ 13 h 71"/>
                <a:gd name="T20" fmla="*/ 64 w 67"/>
                <a:gd name="T21" fmla="*/ 0 h 71"/>
                <a:gd name="T22" fmla="*/ 54 w 67"/>
                <a:gd name="T23" fmla="*/ 3 h 71"/>
                <a:gd name="T24" fmla="*/ 43 w 67"/>
                <a:gd name="T25" fmla="*/ 8 h 71"/>
                <a:gd name="T26" fmla="*/ 33 w 67"/>
                <a:gd name="T27" fmla="*/ 14 h 71"/>
                <a:gd name="T28" fmla="*/ 27 w 67"/>
                <a:gd name="T29" fmla="*/ 22 h 71"/>
                <a:gd name="T30" fmla="*/ 19 w 67"/>
                <a:gd name="T31" fmla="*/ 31 h 71"/>
                <a:gd name="T32" fmla="*/ 11 w 67"/>
                <a:gd name="T33" fmla="*/ 42 h 71"/>
                <a:gd name="T34" fmla="*/ 6 w 67"/>
                <a:gd name="T35" fmla="*/ 53 h 71"/>
                <a:gd name="T36" fmla="*/ 0 w 67"/>
                <a:gd name="T37" fmla="*/ 65 h 71"/>
                <a:gd name="T38" fmla="*/ 0 w 67"/>
                <a:gd name="T39" fmla="*/ 67 h 71"/>
                <a:gd name="T40" fmla="*/ 13 w 67"/>
                <a:gd name="T41" fmla="*/ 7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7" h="71">
                  <a:moveTo>
                    <a:pt x="13" y="70"/>
                  </a:moveTo>
                  <a:lnTo>
                    <a:pt x="13" y="71"/>
                  </a:lnTo>
                  <a:lnTo>
                    <a:pt x="19" y="60"/>
                  </a:lnTo>
                  <a:lnTo>
                    <a:pt x="24" y="49"/>
                  </a:lnTo>
                  <a:lnTo>
                    <a:pt x="29" y="40"/>
                  </a:lnTo>
                  <a:lnTo>
                    <a:pt x="37" y="32"/>
                  </a:lnTo>
                  <a:lnTo>
                    <a:pt x="43" y="24"/>
                  </a:lnTo>
                  <a:lnTo>
                    <a:pt x="49" y="21"/>
                  </a:lnTo>
                  <a:lnTo>
                    <a:pt x="57" y="16"/>
                  </a:lnTo>
                  <a:lnTo>
                    <a:pt x="67" y="13"/>
                  </a:lnTo>
                  <a:lnTo>
                    <a:pt x="64" y="0"/>
                  </a:lnTo>
                  <a:lnTo>
                    <a:pt x="54" y="3"/>
                  </a:lnTo>
                  <a:lnTo>
                    <a:pt x="43" y="8"/>
                  </a:lnTo>
                  <a:lnTo>
                    <a:pt x="33" y="14"/>
                  </a:lnTo>
                  <a:lnTo>
                    <a:pt x="27" y="22"/>
                  </a:lnTo>
                  <a:lnTo>
                    <a:pt x="19" y="31"/>
                  </a:lnTo>
                  <a:lnTo>
                    <a:pt x="11" y="42"/>
                  </a:lnTo>
                  <a:lnTo>
                    <a:pt x="6" y="53"/>
                  </a:lnTo>
                  <a:lnTo>
                    <a:pt x="0" y="65"/>
                  </a:lnTo>
                  <a:lnTo>
                    <a:pt x="0" y="67"/>
                  </a:lnTo>
                  <a:lnTo>
                    <a:pt x="13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79" name="Freeform 205"/>
            <p:cNvSpPr>
              <a:spLocks/>
            </p:cNvSpPr>
            <p:nvPr/>
          </p:nvSpPr>
          <p:spPr bwMode="auto">
            <a:xfrm>
              <a:off x="7019" y="3644"/>
              <a:ext cx="30" cy="41"/>
            </a:xfrm>
            <a:custGeom>
              <a:avLst/>
              <a:gdLst>
                <a:gd name="T0" fmla="*/ 13 w 61"/>
                <a:gd name="T1" fmla="*/ 79 h 83"/>
                <a:gd name="T2" fmla="*/ 13 w 61"/>
                <a:gd name="T3" fmla="*/ 79 h 83"/>
                <a:gd name="T4" fmla="*/ 13 w 61"/>
                <a:gd name="T5" fmla="*/ 73 h 83"/>
                <a:gd name="T6" fmla="*/ 16 w 61"/>
                <a:gd name="T7" fmla="*/ 66 h 83"/>
                <a:gd name="T8" fmla="*/ 21 w 61"/>
                <a:gd name="T9" fmla="*/ 60 h 83"/>
                <a:gd name="T10" fmla="*/ 29 w 61"/>
                <a:gd name="T11" fmla="*/ 50 h 83"/>
                <a:gd name="T12" fmla="*/ 37 w 61"/>
                <a:gd name="T13" fmla="*/ 40 h 83"/>
                <a:gd name="T14" fmla="*/ 45 w 61"/>
                <a:gd name="T15" fmla="*/ 30 h 83"/>
                <a:gd name="T16" fmla="*/ 54 w 61"/>
                <a:gd name="T17" fmla="*/ 17 h 83"/>
                <a:gd name="T18" fmla="*/ 61 w 61"/>
                <a:gd name="T19" fmla="*/ 3 h 83"/>
                <a:gd name="T20" fmla="*/ 48 w 61"/>
                <a:gd name="T21" fmla="*/ 0 h 83"/>
                <a:gd name="T22" fmla="*/ 41 w 61"/>
                <a:gd name="T23" fmla="*/ 11 h 83"/>
                <a:gd name="T24" fmla="*/ 35 w 61"/>
                <a:gd name="T25" fmla="*/ 21 h 83"/>
                <a:gd name="T26" fmla="*/ 27 w 61"/>
                <a:gd name="T27" fmla="*/ 30 h 83"/>
                <a:gd name="T28" fmla="*/ 19 w 61"/>
                <a:gd name="T29" fmla="*/ 40 h 83"/>
                <a:gd name="T30" fmla="*/ 11 w 61"/>
                <a:gd name="T31" fmla="*/ 50 h 83"/>
                <a:gd name="T32" fmla="*/ 3 w 61"/>
                <a:gd name="T33" fmla="*/ 60 h 83"/>
                <a:gd name="T34" fmla="*/ 0 w 61"/>
                <a:gd name="T35" fmla="*/ 73 h 83"/>
                <a:gd name="T36" fmla="*/ 0 w 61"/>
                <a:gd name="T37" fmla="*/ 83 h 83"/>
                <a:gd name="T38" fmla="*/ 0 w 61"/>
                <a:gd name="T39" fmla="*/ 83 h 83"/>
                <a:gd name="T40" fmla="*/ 13 w 61"/>
                <a:gd name="T41" fmla="*/ 7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83">
                  <a:moveTo>
                    <a:pt x="13" y="79"/>
                  </a:moveTo>
                  <a:lnTo>
                    <a:pt x="13" y="79"/>
                  </a:lnTo>
                  <a:lnTo>
                    <a:pt x="13" y="73"/>
                  </a:lnTo>
                  <a:lnTo>
                    <a:pt x="16" y="66"/>
                  </a:lnTo>
                  <a:lnTo>
                    <a:pt x="21" y="60"/>
                  </a:lnTo>
                  <a:lnTo>
                    <a:pt x="29" y="50"/>
                  </a:lnTo>
                  <a:lnTo>
                    <a:pt x="37" y="40"/>
                  </a:lnTo>
                  <a:lnTo>
                    <a:pt x="45" y="30"/>
                  </a:lnTo>
                  <a:lnTo>
                    <a:pt x="54" y="17"/>
                  </a:lnTo>
                  <a:lnTo>
                    <a:pt x="61" y="3"/>
                  </a:lnTo>
                  <a:lnTo>
                    <a:pt x="48" y="0"/>
                  </a:lnTo>
                  <a:lnTo>
                    <a:pt x="41" y="11"/>
                  </a:lnTo>
                  <a:lnTo>
                    <a:pt x="35" y="21"/>
                  </a:lnTo>
                  <a:lnTo>
                    <a:pt x="27" y="30"/>
                  </a:lnTo>
                  <a:lnTo>
                    <a:pt x="19" y="40"/>
                  </a:lnTo>
                  <a:lnTo>
                    <a:pt x="11" y="50"/>
                  </a:lnTo>
                  <a:lnTo>
                    <a:pt x="3" y="60"/>
                  </a:lnTo>
                  <a:lnTo>
                    <a:pt x="0" y="73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13" y="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0" name="Freeform 206"/>
            <p:cNvSpPr>
              <a:spLocks/>
            </p:cNvSpPr>
            <p:nvPr/>
          </p:nvSpPr>
          <p:spPr bwMode="auto">
            <a:xfrm>
              <a:off x="7010" y="3684"/>
              <a:ext cx="15" cy="39"/>
            </a:xfrm>
            <a:custGeom>
              <a:avLst/>
              <a:gdLst>
                <a:gd name="T0" fmla="*/ 13 w 31"/>
                <a:gd name="T1" fmla="*/ 79 h 79"/>
                <a:gd name="T2" fmla="*/ 13 w 31"/>
                <a:gd name="T3" fmla="*/ 77 h 79"/>
                <a:gd name="T4" fmla="*/ 18 w 31"/>
                <a:gd name="T5" fmla="*/ 67 h 79"/>
                <a:gd name="T6" fmla="*/ 24 w 31"/>
                <a:gd name="T7" fmla="*/ 46 h 79"/>
                <a:gd name="T8" fmla="*/ 31 w 31"/>
                <a:gd name="T9" fmla="*/ 22 h 79"/>
                <a:gd name="T10" fmla="*/ 31 w 31"/>
                <a:gd name="T11" fmla="*/ 0 h 79"/>
                <a:gd name="T12" fmla="*/ 18 w 31"/>
                <a:gd name="T13" fmla="*/ 4 h 79"/>
                <a:gd name="T14" fmla="*/ 18 w 31"/>
                <a:gd name="T15" fmla="*/ 22 h 79"/>
                <a:gd name="T16" fmla="*/ 12 w 31"/>
                <a:gd name="T17" fmla="*/ 43 h 79"/>
                <a:gd name="T18" fmla="*/ 5 w 31"/>
                <a:gd name="T19" fmla="*/ 64 h 79"/>
                <a:gd name="T20" fmla="*/ 0 w 31"/>
                <a:gd name="T21" fmla="*/ 77 h 79"/>
                <a:gd name="T22" fmla="*/ 0 w 31"/>
                <a:gd name="T23" fmla="*/ 75 h 79"/>
                <a:gd name="T24" fmla="*/ 13 w 31"/>
                <a:gd name="T2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79">
                  <a:moveTo>
                    <a:pt x="13" y="79"/>
                  </a:moveTo>
                  <a:lnTo>
                    <a:pt x="13" y="77"/>
                  </a:lnTo>
                  <a:lnTo>
                    <a:pt x="18" y="67"/>
                  </a:lnTo>
                  <a:lnTo>
                    <a:pt x="24" y="46"/>
                  </a:lnTo>
                  <a:lnTo>
                    <a:pt x="31" y="22"/>
                  </a:lnTo>
                  <a:lnTo>
                    <a:pt x="31" y="0"/>
                  </a:lnTo>
                  <a:lnTo>
                    <a:pt x="18" y="4"/>
                  </a:lnTo>
                  <a:lnTo>
                    <a:pt x="18" y="22"/>
                  </a:lnTo>
                  <a:lnTo>
                    <a:pt x="12" y="43"/>
                  </a:lnTo>
                  <a:lnTo>
                    <a:pt x="5" y="64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13" y="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1" name="Freeform 207"/>
            <p:cNvSpPr>
              <a:spLocks/>
            </p:cNvSpPr>
            <p:nvPr/>
          </p:nvSpPr>
          <p:spPr bwMode="auto">
            <a:xfrm>
              <a:off x="7009" y="3721"/>
              <a:ext cx="17" cy="37"/>
            </a:xfrm>
            <a:custGeom>
              <a:avLst/>
              <a:gdLst>
                <a:gd name="T0" fmla="*/ 22 w 35"/>
                <a:gd name="T1" fmla="*/ 71 h 74"/>
                <a:gd name="T2" fmla="*/ 34 w 35"/>
                <a:gd name="T3" fmla="*/ 62 h 74"/>
                <a:gd name="T4" fmla="*/ 24 w 35"/>
                <a:gd name="T5" fmla="*/ 46 h 74"/>
                <a:gd name="T6" fmla="*/ 18 w 35"/>
                <a:gd name="T7" fmla="*/ 28 h 74"/>
                <a:gd name="T8" fmla="*/ 16 w 35"/>
                <a:gd name="T9" fmla="*/ 13 h 74"/>
                <a:gd name="T10" fmla="*/ 16 w 35"/>
                <a:gd name="T11" fmla="*/ 4 h 74"/>
                <a:gd name="T12" fmla="*/ 3 w 35"/>
                <a:gd name="T13" fmla="*/ 0 h 74"/>
                <a:gd name="T14" fmla="*/ 0 w 35"/>
                <a:gd name="T15" fmla="*/ 13 h 74"/>
                <a:gd name="T16" fmla="*/ 5 w 35"/>
                <a:gd name="T17" fmla="*/ 31 h 74"/>
                <a:gd name="T18" fmla="*/ 11 w 35"/>
                <a:gd name="T19" fmla="*/ 53 h 74"/>
                <a:gd name="T20" fmla="*/ 24 w 35"/>
                <a:gd name="T21" fmla="*/ 72 h 74"/>
                <a:gd name="T22" fmla="*/ 35 w 35"/>
                <a:gd name="T23" fmla="*/ 64 h 74"/>
                <a:gd name="T24" fmla="*/ 24 w 35"/>
                <a:gd name="T25" fmla="*/ 72 h 74"/>
                <a:gd name="T26" fmla="*/ 29 w 35"/>
                <a:gd name="T27" fmla="*/ 74 h 74"/>
                <a:gd name="T28" fmla="*/ 34 w 35"/>
                <a:gd name="T29" fmla="*/ 72 h 74"/>
                <a:gd name="T30" fmla="*/ 35 w 35"/>
                <a:gd name="T31" fmla="*/ 67 h 74"/>
                <a:gd name="T32" fmla="*/ 34 w 35"/>
                <a:gd name="T33" fmla="*/ 62 h 74"/>
                <a:gd name="T34" fmla="*/ 22 w 35"/>
                <a:gd name="T35" fmla="*/ 7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" h="74">
                  <a:moveTo>
                    <a:pt x="22" y="71"/>
                  </a:moveTo>
                  <a:lnTo>
                    <a:pt x="34" y="62"/>
                  </a:lnTo>
                  <a:lnTo>
                    <a:pt x="24" y="46"/>
                  </a:lnTo>
                  <a:lnTo>
                    <a:pt x="18" y="28"/>
                  </a:lnTo>
                  <a:lnTo>
                    <a:pt x="16" y="13"/>
                  </a:lnTo>
                  <a:lnTo>
                    <a:pt x="16" y="4"/>
                  </a:lnTo>
                  <a:lnTo>
                    <a:pt x="3" y="0"/>
                  </a:lnTo>
                  <a:lnTo>
                    <a:pt x="0" y="13"/>
                  </a:lnTo>
                  <a:lnTo>
                    <a:pt x="5" y="31"/>
                  </a:lnTo>
                  <a:lnTo>
                    <a:pt x="11" y="53"/>
                  </a:lnTo>
                  <a:lnTo>
                    <a:pt x="24" y="72"/>
                  </a:lnTo>
                  <a:lnTo>
                    <a:pt x="35" y="64"/>
                  </a:lnTo>
                  <a:lnTo>
                    <a:pt x="24" y="72"/>
                  </a:lnTo>
                  <a:lnTo>
                    <a:pt x="29" y="74"/>
                  </a:lnTo>
                  <a:lnTo>
                    <a:pt x="34" y="72"/>
                  </a:lnTo>
                  <a:lnTo>
                    <a:pt x="35" y="67"/>
                  </a:lnTo>
                  <a:lnTo>
                    <a:pt x="34" y="62"/>
                  </a:lnTo>
                  <a:lnTo>
                    <a:pt x="22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2" name="Freeform 208"/>
            <p:cNvSpPr>
              <a:spLocks/>
            </p:cNvSpPr>
            <p:nvPr/>
          </p:nvSpPr>
          <p:spPr bwMode="auto">
            <a:xfrm>
              <a:off x="7001" y="3720"/>
              <a:ext cx="25" cy="36"/>
            </a:xfrm>
            <a:custGeom>
              <a:avLst/>
              <a:gdLst>
                <a:gd name="T0" fmla="*/ 0 w 51"/>
                <a:gd name="T1" fmla="*/ 6 h 72"/>
                <a:gd name="T2" fmla="*/ 0 w 51"/>
                <a:gd name="T3" fmla="*/ 6 h 72"/>
                <a:gd name="T4" fmla="*/ 8 w 51"/>
                <a:gd name="T5" fmla="*/ 19 h 72"/>
                <a:gd name="T6" fmla="*/ 15 w 51"/>
                <a:gd name="T7" fmla="*/ 32 h 72"/>
                <a:gd name="T8" fmla="*/ 24 w 51"/>
                <a:gd name="T9" fmla="*/ 49 h 72"/>
                <a:gd name="T10" fmla="*/ 38 w 51"/>
                <a:gd name="T11" fmla="*/ 72 h 72"/>
                <a:gd name="T12" fmla="*/ 51 w 51"/>
                <a:gd name="T13" fmla="*/ 65 h 72"/>
                <a:gd name="T14" fmla="*/ 37 w 51"/>
                <a:gd name="T15" fmla="*/ 42 h 72"/>
                <a:gd name="T16" fmla="*/ 27 w 51"/>
                <a:gd name="T17" fmla="*/ 26 h 72"/>
                <a:gd name="T18" fmla="*/ 21 w 51"/>
                <a:gd name="T19" fmla="*/ 13 h 72"/>
                <a:gd name="T20" fmla="*/ 13 w 51"/>
                <a:gd name="T21" fmla="*/ 0 h 72"/>
                <a:gd name="T22" fmla="*/ 13 w 51"/>
                <a:gd name="T23" fmla="*/ 0 h 72"/>
                <a:gd name="T24" fmla="*/ 0 w 51"/>
                <a:gd name="T25" fmla="*/ 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72">
                  <a:moveTo>
                    <a:pt x="0" y="6"/>
                  </a:moveTo>
                  <a:lnTo>
                    <a:pt x="0" y="6"/>
                  </a:lnTo>
                  <a:lnTo>
                    <a:pt x="8" y="19"/>
                  </a:lnTo>
                  <a:lnTo>
                    <a:pt x="15" y="32"/>
                  </a:lnTo>
                  <a:lnTo>
                    <a:pt x="24" y="49"/>
                  </a:lnTo>
                  <a:lnTo>
                    <a:pt x="38" y="72"/>
                  </a:lnTo>
                  <a:lnTo>
                    <a:pt x="51" y="65"/>
                  </a:lnTo>
                  <a:lnTo>
                    <a:pt x="37" y="42"/>
                  </a:lnTo>
                  <a:lnTo>
                    <a:pt x="27" y="26"/>
                  </a:lnTo>
                  <a:lnTo>
                    <a:pt x="21" y="13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3" name="Freeform 209"/>
            <p:cNvSpPr>
              <a:spLocks/>
            </p:cNvSpPr>
            <p:nvPr/>
          </p:nvSpPr>
          <p:spPr bwMode="auto">
            <a:xfrm>
              <a:off x="6977" y="3677"/>
              <a:ext cx="30" cy="47"/>
            </a:xfrm>
            <a:custGeom>
              <a:avLst/>
              <a:gdLst>
                <a:gd name="T0" fmla="*/ 1 w 59"/>
                <a:gd name="T1" fmla="*/ 0 h 93"/>
                <a:gd name="T2" fmla="*/ 0 w 59"/>
                <a:gd name="T3" fmla="*/ 0 h 93"/>
                <a:gd name="T4" fmla="*/ 8 w 59"/>
                <a:gd name="T5" fmla="*/ 26 h 93"/>
                <a:gd name="T6" fmla="*/ 21 w 59"/>
                <a:gd name="T7" fmla="*/ 53 h 93"/>
                <a:gd name="T8" fmla="*/ 35 w 59"/>
                <a:gd name="T9" fmla="*/ 75 h 93"/>
                <a:gd name="T10" fmla="*/ 46 w 59"/>
                <a:gd name="T11" fmla="*/ 93 h 93"/>
                <a:gd name="T12" fmla="*/ 59 w 59"/>
                <a:gd name="T13" fmla="*/ 87 h 93"/>
                <a:gd name="T14" fmla="*/ 48 w 59"/>
                <a:gd name="T15" fmla="*/ 69 h 93"/>
                <a:gd name="T16" fmla="*/ 33 w 59"/>
                <a:gd name="T17" fmla="*/ 46 h 93"/>
                <a:gd name="T18" fmla="*/ 21 w 59"/>
                <a:gd name="T19" fmla="*/ 23 h 93"/>
                <a:gd name="T20" fmla="*/ 16 w 59"/>
                <a:gd name="T21" fmla="*/ 0 h 93"/>
                <a:gd name="T22" fmla="*/ 14 w 59"/>
                <a:gd name="T23" fmla="*/ 0 h 93"/>
                <a:gd name="T24" fmla="*/ 1 w 59"/>
                <a:gd name="T2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93">
                  <a:moveTo>
                    <a:pt x="1" y="0"/>
                  </a:moveTo>
                  <a:lnTo>
                    <a:pt x="0" y="0"/>
                  </a:lnTo>
                  <a:lnTo>
                    <a:pt x="8" y="26"/>
                  </a:lnTo>
                  <a:lnTo>
                    <a:pt x="21" y="53"/>
                  </a:lnTo>
                  <a:lnTo>
                    <a:pt x="35" y="75"/>
                  </a:lnTo>
                  <a:lnTo>
                    <a:pt x="46" y="93"/>
                  </a:lnTo>
                  <a:lnTo>
                    <a:pt x="59" y="87"/>
                  </a:lnTo>
                  <a:lnTo>
                    <a:pt x="48" y="69"/>
                  </a:lnTo>
                  <a:lnTo>
                    <a:pt x="33" y="46"/>
                  </a:lnTo>
                  <a:lnTo>
                    <a:pt x="21" y="23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" name="Freeform 210"/>
            <p:cNvSpPr>
              <a:spLocks/>
            </p:cNvSpPr>
            <p:nvPr/>
          </p:nvSpPr>
          <p:spPr bwMode="auto">
            <a:xfrm>
              <a:off x="6978" y="3567"/>
              <a:ext cx="77" cy="110"/>
            </a:xfrm>
            <a:custGeom>
              <a:avLst/>
              <a:gdLst>
                <a:gd name="T0" fmla="*/ 141 w 154"/>
                <a:gd name="T1" fmla="*/ 5 h 220"/>
                <a:gd name="T2" fmla="*/ 147 w 154"/>
                <a:gd name="T3" fmla="*/ 0 h 220"/>
                <a:gd name="T4" fmla="*/ 106 w 154"/>
                <a:gd name="T5" fmla="*/ 5 h 220"/>
                <a:gd name="T6" fmla="*/ 74 w 154"/>
                <a:gd name="T7" fmla="*/ 20 h 220"/>
                <a:gd name="T8" fmla="*/ 47 w 154"/>
                <a:gd name="T9" fmla="*/ 46 h 220"/>
                <a:gd name="T10" fmla="*/ 26 w 154"/>
                <a:gd name="T11" fmla="*/ 78 h 220"/>
                <a:gd name="T12" fmla="*/ 13 w 154"/>
                <a:gd name="T13" fmla="*/ 116 h 220"/>
                <a:gd name="T14" fmla="*/ 5 w 154"/>
                <a:gd name="T15" fmla="*/ 154 h 220"/>
                <a:gd name="T16" fmla="*/ 0 w 154"/>
                <a:gd name="T17" fmla="*/ 188 h 220"/>
                <a:gd name="T18" fmla="*/ 0 w 154"/>
                <a:gd name="T19" fmla="*/ 220 h 220"/>
                <a:gd name="T20" fmla="*/ 13 w 154"/>
                <a:gd name="T21" fmla="*/ 220 h 220"/>
                <a:gd name="T22" fmla="*/ 13 w 154"/>
                <a:gd name="T23" fmla="*/ 188 h 220"/>
                <a:gd name="T24" fmla="*/ 18 w 154"/>
                <a:gd name="T25" fmla="*/ 154 h 220"/>
                <a:gd name="T26" fmla="*/ 26 w 154"/>
                <a:gd name="T27" fmla="*/ 119 h 220"/>
                <a:gd name="T28" fmla="*/ 39 w 154"/>
                <a:gd name="T29" fmla="*/ 85 h 220"/>
                <a:gd name="T30" fmla="*/ 56 w 154"/>
                <a:gd name="T31" fmla="*/ 56 h 220"/>
                <a:gd name="T32" fmla="*/ 80 w 154"/>
                <a:gd name="T33" fmla="*/ 33 h 220"/>
                <a:gd name="T34" fmla="*/ 109 w 154"/>
                <a:gd name="T35" fmla="*/ 18 h 220"/>
                <a:gd name="T36" fmla="*/ 147 w 154"/>
                <a:gd name="T37" fmla="*/ 13 h 220"/>
                <a:gd name="T38" fmla="*/ 154 w 154"/>
                <a:gd name="T39" fmla="*/ 8 h 220"/>
                <a:gd name="T40" fmla="*/ 147 w 154"/>
                <a:gd name="T41" fmla="*/ 13 h 220"/>
                <a:gd name="T42" fmla="*/ 152 w 154"/>
                <a:gd name="T43" fmla="*/ 12 h 220"/>
                <a:gd name="T44" fmla="*/ 154 w 154"/>
                <a:gd name="T45" fmla="*/ 7 h 220"/>
                <a:gd name="T46" fmla="*/ 152 w 154"/>
                <a:gd name="T47" fmla="*/ 2 h 220"/>
                <a:gd name="T48" fmla="*/ 147 w 154"/>
                <a:gd name="T49" fmla="*/ 0 h 220"/>
                <a:gd name="T50" fmla="*/ 141 w 154"/>
                <a:gd name="T51" fmla="*/ 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4" h="220">
                  <a:moveTo>
                    <a:pt x="141" y="5"/>
                  </a:moveTo>
                  <a:lnTo>
                    <a:pt x="147" y="0"/>
                  </a:lnTo>
                  <a:lnTo>
                    <a:pt x="106" y="5"/>
                  </a:lnTo>
                  <a:lnTo>
                    <a:pt x="74" y="20"/>
                  </a:lnTo>
                  <a:lnTo>
                    <a:pt x="47" y="46"/>
                  </a:lnTo>
                  <a:lnTo>
                    <a:pt x="26" y="78"/>
                  </a:lnTo>
                  <a:lnTo>
                    <a:pt x="13" y="116"/>
                  </a:lnTo>
                  <a:lnTo>
                    <a:pt x="5" y="154"/>
                  </a:lnTo>
                  <a:lnTo>
                    <a:pt x="0" y="188"/>
                  </a:lnTo>
                  <a:lnTo>
                    <a:pt x="0" y="220"/>
                  </a:lnTo>
                  <a:lnTo>
                    <a:pt x="13" y="220"/>
                  </a:lnTo>
                  <a:lnTo>
                    <a:pt x="13" y="188"/>
                  </a:lnTo>
                  <a:lnTo>
                    <a:pt x="18" y="154"/>
                  </a:lnTo>
                  <a:lnTo>
                    <a:pt x="26" y="119"/>
                  </a:lnTo>
                  <a:lnTo>
                    <a:pt x="39" y="85"/>
                  </a:lnTo>
                  <a:lnTo>
                    <a:pt x="56" y="56"/>
                  </a:lnTo>
                  <a:lnTo>
                    <a:pt x="80" y="33"/>
                  </a:lnTo>
                  <a:lnTo>
                    <a:pt x="109" y="18"/>
                  </a:lnTo>
                  <a:lnTo>
                    <a:pt x="147" y="13"/>
                  </a:lnTo>
                  <a:lnTo>
                    <a:pt x="154" y="8"/>
                  </a:lnTo>
                  <a:lnTo>
                    <a:pt x="147" y="13"/>
                  </a:lnTo>
                  <a:lnTo>
                    <a:pt x="152" y="12"/>
                  </a:lnTo>
                  <a:lnTo>
                    <a:pt x="154" y="7"/>
                  </a:lnTo>
                  <a:lnTo>
                    <a:pt x="152" y="2"/>
                  </a:lnTo>
                  <a:lnTo>
                    <a:pt x="147" y="0"/>
                  </a:lnTo>
                  <a:lnTo>
                    <a:pt x="14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" name="Freeform 211"/>
            <p:cNvSpPr>
              <a:spLocks/>
            </p:cNvSpPr>
            <p:nvPr/>
          </p:nvSpPr>
          <p:spPr bwMode="auto">
            <a:xfrm>
              <a:off x="7049" y="3561"/>
              <a:ext cx="72" cy="13"/>
            </a:xfrm>
            <a:custGeom>
              <a:avLst/>
              <a:gdLst>
                <a:gd name="T0" fmla="*/ 134 w 145"/>
                <a:gd name="T1" fmla="*/ 25 h 26"/>
                <a:gd name="T2" fmla="*/ 141 w 145"/>
                <a:gd name="T3" fmla="*/ 13 h 26"/>
                <a:gd name="T4" fmla="*/ 123 w 145"/>
                <a:gd name="T5" fmla="*/ 8 h 26"/>
                <a:gd name="T6" fmla="*/ 101 w 145"/>
                <a:gd name="T7" fmla="*/ 5 h 26"/>
                <a:gd name="T8" fmla="*/ 80 w 145"/>
                <a:gd name="T9" fmla="*/ 3 h 26"/>
                <a:gd name="T10" fmla="*/ 59 w 145"/>
                <a:gd name="T11" fmla="*/ 0 h 26"/>
                <a:gd name="T12" fmla="*/ 40 w 145"/>
                <a:gd name="T13" fmla="*/ 0 h 26"/>
                <a:gd name="T14" fmla="*/ 22 w 145"/>
                <a:gd name="T15" fmla="*/ 3 h 26"/>
                <a:gd name="T16" fmla="*/ 10 w 145"/>
                <a:gd name="T17" fmla="*/ 8 h 26"/>
                <a:gd name="T18" fmla="*/ 0 w 145"/>
                <a:gd name="T19" fmla="*/ 18 h 26"/>
                <a:gd name="T20" fmla="*/ 13 w 145"/>
                <a:gd name="T21" fmla="*/ 21 h 26"/>
                <a:gd name="T22" fmla="*/ 16 w 145"/>
                <a:gd name="T23" fmla="*/ 21 h 26"/>
                <a:gd name="T24" fmla="*/ 26 w 145"/>
                <a:gd name="T25" fmla="*/ 16 h 26"/>
                <a:gd name="T26" fmla="*/ 40 w 145"/>
                <a:gd name="T27" fmla="*/ 16 h 26"/>
                <a:gd name="T28" fmla="*/ 59 w 145"/>
                <a:gd name="T29" fmla="*/ 16 h 26"/>
                <a:gd name="T30" fmla="*/ 80 w 145"/>
                <a:gd name="T31" fmla="*/ 16 h 26"/>
                <a:gd name="T32" fmla="*/ 101 w 145"/>
                <a:gd name="T33" fmla="*/ 18 h 26"/>
                <a:gd name="T34" fmla="*/ 120 w 145"/>
                <a:gd name="T35" fmla="*/ 21 h 26"/>
                <a:gd name="T36" fmla="*/ 137 w 145"/>
                <a:gd name="T37" fmla="*/ 26 h 26"/>
                <a:gd name="T38" fmla="*/ 144 w 145"/>
                <a:gd name="T39" fmla="*/ 15 h 26"/>
                <a:gd name="T40" fmla="*/ 137 w 145"/>
                <a:gd name="T41" fmla="*/ 26 h 26"/>
                <a:gd name="T42" fmla="*/ 142 w 145"/>
                <a:gd name="T43" fmla="*/ 25 h 26"/>
                <a:gd name="T44" fmla="*/ 145 w 145"/>
                <a:gd name="T45" fmla="*/ 21 h 26"/>
                <a:gd name="T46" fmla="*/ 145 w 145"/>
                <a:gd name="T47" fmla="*/ 16 h 26"/>
                <a:gd name="T48" fmla="*/ 141 w 145"/>
                <a:gd name="T49" fmla="*/ 13 h 26"/>
                <a:gd name="T50" fmla="*/ 134 w 145"/>
                <a:gd name="T5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26">
                  <a:moveTo>
                    <a:pt x="134" y="25"/>
                  </a:moveTo>
                  <a:lnTo>
                    <a:pt x="141" y="13"/>
                  </a:lnTo>
                  <a:lnTo>
                    <a:pt x="123" y="8"/>
                  </a:lnTo>
                  <a:lnTo>
                    <a:pt x="101" y="5"/>
                  </a:lnTo>
                  <a:lnTo>
                    <a:pt x="80" y="3"/>
                  </a:lnTo>
                  <a:lnTo>
                    <a:pt x="59" y="0"/>
                  </a:lnTo>
                  <a:lnTo>
                    <a:pt x="40" y="0"/>
                  </a:lnTo>
                  <a:lnTo>
                    <a:pt x="22" y="3"/>
                  </a:lnTo>
                  <a:lnTo>
                    <a:pt x="10" y="8"/>
                  </a:lnTo>
                  <a:lnTo>
                    <a:pt x="0" y="18"/>
                  </a:lnTo>
                  <a:lnTo>
                    <a:pt x="13" y="21"/>
                  </a:lnTo>
                  <a:lnTo>
                    <a:pt x="16" y="21"/>
                  </a:lnTo>
                  <a:lnTo>
                    <a:pt x="26" y="16"/>
                  </a:lnTo>
                  <a:lnTo>
                    <a:pt x="40" y="16"/>
                  </a:lnTo>
                  <a:lnTo>
                    <a:pt x="59" y="16"/>
                  </a:lnTo>
                  <a:lnTo>
                    <a:pt x="80" y="16"/>
                  </a:lnTo>
                  <a:lnTo>
                    <a:pt x="101" y="18"/>
                  </a:lnTo>
                  <a:lnTo>
                    <a:pt x="120" y="21"/>
                  </a:lnTo>
                  <a:lnTo>
                    <a:pt x="137" y="26"/>
                  </a:lnTo>
                  <a:lnTo>
                    <a:pt x="144" y="15"/>
                  </a:lnTo>
                  <a:lnTo>
                    <a:pt x="137" y="26"/>
                  </a:lnTo>
                  <a:lnTo>
                    <a:pt x="142" y="25"/>
                  </a:lnTo>
                  <a:lnTo>
                    <a:pt x="145" y="21"/>
                  </a:lnTo>
                  <a:lnTo>
                    <a:pt x="145" y="16"/>
                  </a:lnTo>
                  <a:lnTo>
                    <a:pt x="141" y="13"/>
                  </a:lnTo>
                  <a:lnTo>
                    <a:pt x="134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6" name="Freeform 212"/>
            <p:cNvSpPr>
              <a:spLocks/>
            </p:cNvSpPr>
            <p:nvPr/>
          </p:nvSpPr>
          <p:spPr bwMode="auto">
            <a:xfrm>
              <a:off x="7032" y="3456"/>
              <a:ext cx="88" cy="117"/>
            </a:xfrm>
            <a:custGeom>
              <a:avLst/>
              <a:gdLst>
                <a:gd name="T0" fmla="*/ 13 w 178"/>
                <a:gd name="T1" fmla="*/ 9 h 234"/>
                <a:gd name="T2" fmla="*/ 5 w 178"/>
                <a:gd name="T3" fmla="*/ 14 h 234"/>
                <a:gd name="T4" fmla="*/ 31 w 178"/>
                <a:gd name="T5" fmla="*/ 27 h 234"/>
                <a:gd name="T6" fmla="*/ 53 w 178"/>
                <a:gd name="T7" fmla="*/ 51 h 234"/>
                <a:gd name="T8" fmla="*/ 76 w 178"/>
                <a:gd name="T9" fmla="*/ 80 h 234"/>
                <a:gd name="T10" fmla="*/ 98 w 178"/>
                <a:gd name="T11" fmla="*/ 115 h 234"/>
                <a:gd name="T12" fmla="*/ 119 w 178"/>
                <a:gd name="T13" fmla="*/ 149 h 234"/>
                <a:gd name="T14" fmla="*/ 136 w 178"/>
                <a:gd name="T15" fmla="*/ 183 h 234"/>
                <a:gd name="T16" fmla="*/ 152 w 178"/>
                <a:gd name="T17" fmla="*/ 211 h 234"/>
                <a:gd name="T18" fmla="*/ 168 w 178"/>
                <a:gd name="T19" fmla="*/ 234 h 234"/>
                <a:gd name="T20" fmla="*/ 178 w 178"/>
                <a:gd name="T21" fmla="*/ 224 h 234"/>
                <a:gd name="T22" fmla="*/ 165 w 178"/>
                <a:gd name="T23" fmla="*/ 204 h 234"/>
                <a:gd name="T24" fmla="*/ 149 w 178"/>
                <a:gd name="T25" fmla="*/ 177 h 234"/>
                <a:gd name="T26" fmla="*/ 132 w 178"/>
                <a:gd name="T27" fmla="*/ 142 h 234"/>
                <a:gd name="T28" fmla="*/ 111 w 178"/>
                <a:gd name="T29" fmla="*/ 108 h 234"/>
                <a:gd name="T30" fmla="*/ 88 w 178"/>
                <a:gd name="T31" fmla="*/ 74 h 234"/>
                <a:gd name="T32" fmla="*/ 63 w 178"/>
                <a:gd name="T33" fmla="*/ 41 h 234"/>
                <a:gd name="T34" fmla="*/ 37 w 178"/>
                <a:gd name="T35" fmla="*/ 17 h 234"/>
                <a:gd name="T36" fmla="*/ 8 w 178"/>
                <a:gd name="T37" fmla="*/ 0 h 234"/>
                <a:gd name="T38" fmla="*/ 0 w 178"/>
                <a:gd name="T39" fmla="*/ 5 h 234"/>
                <a:gd name="T40" fmla="*/ 8 w 178"/>
                <a:gd name="T41" fmla="*/ 0 h 234"/>
                <a:gd name="T42" fmla="*/ 4 w 178"/>
                <a:gd name="T43" fmla="*/ 2 h 234"/>
                <a:gd name="T44" fmla="*/ 0 w 178"/>
                <a:gd name="T45" fmla="*/ 5 h 234"/>
                <a:gd name="T46" fmla="*/ 2 w 178"/>
                <a:gd name="T47" fmla="*/ 10 h 234"/>
                <a:gd name="T48" fmla="*/ 5 w 178"/>
                <a:gd name="T49" fmla="*/ 14 h 234"/>
                <a:gd name="T50" fmla="*/ 13 w 178"/>
                <a:gd name="T51" fmla="*/ 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8" h="234">
                  <a:moveTo>
                    <a:pt x="13" y="9"/>
                  </a:moveTo>
                  <a:lnTo>
                    <a:pt x="5" y="14"/>
                  </a:lnTo>
                  <a:lnTo>
                    <a:pt x="31" y="27"/>
                  </a:lnTo>
                  <a:lnTo>
                    <a:pt x="53" y="51"/>
                  </a:lnTo>
                  <a:lnTo>
                    <a:pt x="76" y="80"/>
                  </a:lnTo>
                  <a:lnTo>
                    <a:pt x="98" y="115"/>
                  </a:lnTo>
                  <a:lnTo>
                    <a:pt x="119" y="149"/>
                  </a:lnTo>
                  <a:lnTo>
                    <a:pt x="136" y="183"/>
                  </a:lnTo>
                  <a:lnTo>
                    <a:pt x="152" y="211"/>
                  </a:lnTo>
                  <a:lnTo>
                    <a:pt x="168" y="234"/>
                  </a:lnTo>
                  <a:lnTo>
                    <a:pt x="178" y="224"/>
                  </a:lnTo>
                  <a:lnTo>
                    <a:pt x="165" y="204"/>
                  </a:lnTo>
                  <a:lnTo>
                    <a:pt x="149" y="177"/>
                  </a:lnTo>
                  <a:lnTo>
                    <a:pt x="132" y="142"/>
                  </a:lnTo>
                  <a:lnTo>
                    <a:pt x="111" y="108"/>
                  </a:lnTo>
                  <a:lnTo>
                    <a:pt x="88" y="74"/>
                  </a:lnTo>
                  <a:lnTo>
                    <a:pt x="63" y="41"/>
                  </a:lnTo>
                  <a:lnTo>
                    <a:pt x="37" y="17"/>
                  </a:lnTo>
                  <a:lnTo>
                    <a:pt x="8" y="0"/>
                  </a:lnTo>
                  <a:lnTo>
                    <a:pt x="0" y="5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5"/>
                  </a:lnTo>
                  <a:lnTo>
                    <a:pt x="2" y="10"/>
                  </a:lnTo>
                  <a:lnTo>
                    <a:pt x="5" y="14"/>
                  </a:lnTo>
                  <a:lnTo>
                    <a:pt x="13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7" name="Freeform 213"/>
            <p:cNvSpPr>
              <a:spLocks/>
            </p:cNvSpPr>
            <p:nvPr/>
          </p:nvSpPr>
          <p:spPr bwMode="auto">
            <a:xfrm>
              <a:off x="7027" y="3459"/>
              <a:ext cx="22" cy="102"/>
            </a:xfrm>
            <a:custGeom>
              <a:avLst/>
              <a:gdLst>
                <a:gd name="T0" fmla="*/ 35 w 45"/>
                <a:gd name="T1" fmla="*/ 206 h 206"/>
                <a:gd name="T2" fmla="*/ 43 w 45"/>
                <a:gd name="T3" fmla="*/ 194 h 206"/>
                <a:gd name="T4" fmla="*/ 21 w 45"/>
                <a:gd name="T5" fmla="*/ 150 h 206"/>
                <a:gd name="T6" fmla="*/ 13 w 45"/>
                <a:gd name="T7" fmla="*/ 100 h 206"/>
                <a:gd name="T8" fmla="*/ 14 w 45"/>
                <a:gd name="T9" fmla="*/ 48 h 206"/>
                <a:gd name="T10" fmla="*/ 22 w 45"/>
                <a:gd name="T11" fmla="*/ 4 h 206"/>
                <a:gd name="T12" fmla="*/ 9 w 45"/>
                <a:gd name="T13" fmla="*/ 0 h 206"/>
                <a:gd name="T14" fmla="*/ 1 w 45"/>
                <a:gd name="T15" fmla="*/ 48 h 206"/>
                <a:gd name="T16" fmla="*/ 0 w 45"/>
                <a:gd name="T17" fmla="*/ 100 h 206"/>
                <a:gd name="T18" fmla="*/ 8 w 45"/>
                <a:gd name="T19" fmla="*/ 154 h 206"/>
                <a:gd name="T20" fmla="*/ 33 w 45"/>
                <a:gd name="T21" fmla="*/ 204 h 206"/>
                <a:gd name="T22" fmla="*/ 41 w 45"/>
                <a:gd name="T23" fmla="*/ 193 h 206"/>
                <a:gd name="T24" fmla="*/ 33 w 45"/>
                <a:gd name="T25" fmla="*/ 204 h 206"/>
                <a:gd name="T26" fmla="*/ 38 w 45"/>
                <a:gd name="T27" fmla="*/ 206 h 206"/>
                <a:gd name="T28" fmla="*/ 43 w 45"/>
                <a:gd name="T29" fmla="*/ 204 h 206"/>
                <a:gd name="T30" fmla="*/ 45 w 45"/>
                <a:gd name="T31" fmla="*/ 199 h 206"/>
                <a:gd name="T32" fmla="*/ 43 w 45"/>
                <a:gd name="T33" fmla="*/ 194 h 206"/>
                <a:gd name="T34" fmla="*/ 35 w 45"/>
                <a:gd name="T3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206">
                  <a:moveTo>
                    <a:pt x="35" y="206"/>
                  </a:moveTo>
                  <a:lnTo>
                    <a:pt x="43" y="194"/>
                  </a:lnTo>
                  <a:lnTo>
                    <a:pt x="21" y="150"/>
                  </a:lnTo>
                  <a:lnTo>
                    <a:pt x="13" y="100"/>
                  </a:lnTo>
                  <a:lnTo>
                    <a:pt x="14" y="48"/>
                  </a:lnTo>
                  <a:lnTo>
                    <a:pt x="22" y="4"/>
                  </a:lnTo>
                  <a:lnTo>
                    <a:pt x="9" y="0"/>
                  </a:lnTo>
                  <a:lnTo>
                    <a:pt x="1" y="48"/>
                  </a:lnTo>
                  <a:lnTo>
                    <a:pt x="0" y="100"/>
                  </a:lnTo>
                  <a:lnTo>
                    <a:pt x="8" y="154"/>
                  </a:lnTo>
                  <a:lnTo>
                    <a:pt x="33" y="204"/>
                  </a:lnTo>
                  <a:lnTo>
                    <a:pt x="41" y="193"/>
                  </a:lnTo>
                  <a:lnTo>
                    <a:pt x="33" y="204"/>
                  </a:lnTo>
                  <a:lnTo>
                    <a:pt x="38" y="206"/>
                  </a:lnTo>
                  <a:lnTo>
                    <a:pt x="43" y="204"/>
                  </a:lnTo>
                  <a:lnTo>
                    <a:pt x="45" y="199"/>
                  </a:lnTo>
                  <a:lnTo>
                    <a:pt x="43" y="194"/>
                  </a:lnTo>
                  <a:lnTo>
                    <a:pt x="35" y="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8" name="Freeform 214"/>
            <p:cNvSpPr>
              <a:spLocks/>
            </p:cNvSpPr>
            <p:nvPr/>
          </p:nvSpPr>
          <p:spPr bwMode="auto">
            <a:xfrm>
              <a:off x="6978" y="3491"/>
              <a:ext cx="70" cy="70"/>
            </a:xfrm>
            <a:custGeom>
              <a:avLst/>
              <a:gdLst>
                <a:gd name="T0" fmla="*/ 0 w 139"/>
                <a:gd name="T1" fmla="*/ 3 h 140"/>
                <a:gd name="T2" fmla="*/ 0 w 139"/>
                <a:gd name="T3" fmla="*/ 1 h 140"/>
                <a:gd name="T4" fmla="*/ 5 w 139"/>
                <a:gd name="T5" fmla="*/ 18 h 140"/>
                <a:gd name="T6" fmla="*/ 13 w 139"/>
                <a:gd name="T7" fmla="*/ 34 h 140"/>
                <a:gd name="T8" fmla="*/ 28 w 139"/>
                <a:gd name="T9" fmla="*/ 52 h 140"/>
                <a:gd name="T10" fmla="*/ 44 w 139"/>
                <a:gd name="T11" fmla="*/ 70 h 140"/>
                <a:gd name="T12" fmla="*/ 63 w 139"/>
                <a:gd name="T13" fmla="*/ 88 h 140"/>
                <a:gd name="T14" fmla="*/ 83 w 139"/>
                <a:gd name="T15" fmla="*/ 106 h 140"/>
                <a:gd name="T16" fmla="*/ 107 w 139"/>
                <a:gd name="T17" fmla="*/ 124 h 140"/>
                <a:gd name="T18" fmla="*/ 133 w 139"/>
                <a:gd name="T19" fmla="*/ 140 h 140"/>
                <a:gd name="T20" fmla="*/ 139 w 139"/>
                <a:gd name="T21" fmla="*/ 127 h 140"/>
                <a:gd name="T22" fmla="*/ 114 w 139"/>
                <a:gd name="T23" fmla="*/ 110 h 140"/>
                <a:gd name="T24" fmla="*/ 93 w 139"/>
                <a:gd name="T25" fmla="*/ 96 h 140"/>
                <a:gd name="T26" fmla="*/ 72 w 139"/>
                <a:gd name="T27" fmla="*/ 78 h 140"/>
                <a:gd name="T28" fmla="*/ 53 w 139"/>
                <a:gd name="T29" fmla="*/ 60 h 140"/>
                <a:gd name="T30" fmla="*/ 37 w 139"/>
                <a:gd name="T31" fmla="*/ 42 h 140"/>
                <a:gd name="T32" fmla="*/ 26 w 139"/>
                <a:gd name="T33" fmla="*/ 27 h 140"/>
                <a:gd name="T34" fmla="*/ 18 w 139"/>
                <a:gd name="T35" fmla="*/ 11 h 140"/>
                <a:gd name="T36" fmla="*/ 13 w 139"/>
                <a:gd name="T37" fmla="*/ 1 h 140"/>
                <a:gd name="T38" fmla="*/ 13 w 139"/>
                <a:gd name="T39" fmla="*/ 0 h 140"/>
                <a:gd name="T40" fmla="*/ 0 w 139"/>
                <a:gd name="T41" fmla="*/ 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9" h="140">
                  <a:moveTo>
                    <a:pt x="0" y="3"/>
                  </a:moveTo>
                  <a:lnTo>
                    <a:pt x="0" y="1"/>
                  </a:lnTo>
                  <a:lnTo>
                    <a:pt x="5" y="18"/>
                  </a:lnTo>
                  <a:lnTo>
                    <a:pt x="13" y="34"/>
                  </a:lnTo>
                  <a:lnTo>
                    <a:pt x="28" y="52"/>
                  </a:lnTo>
                  <a:lnTo>
                    <a:pt x="44" y="70"/>
                  </a:lnTo>
                  <a:lnTo>
                    <a:pt x="63" y="88"/>
                  </a:lnTo>
                  <a:lnTo>
                    <a:pt x="83" y="106"/>
                  </a:lnTo>
                  <a:lnTo>
                    <a:pt x="107" y="124"/>
                  </a:lnTo>
                  <a:lnTo>
                    <a:pt x="133" y="140"/>
                  </a:lnTo>
                  <a:lnTo>
                    <a:pt x="139" y="127"/>
                  </a:lnTo>
                  <a:lnTo>
                    <a:pt x="114" y="110"/>
                  </a:lnTo>
                  <a:lnTo>
                    <a:pt x="93" y="96"/>
                  </a:lnTo>
                  <a:lnTo>
                    <a:pt x="72" y="78"/>
                  </a:lnTo>
                  <a:lnTo>
                    <a:pt x="53" y="60"/>
                  </a:lnTo>
                  <a:lnTo>
                    <a:pt x="37" y="42"/>
                  </a:lnTo>
                  <a:lnTo>
                    <a:pt x="26" y="27"/>
                  </a:lnTo>
                  <a:lnTo>
                    <a:pt x="18" y="1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9" name="Freeform 215"/>
            <p:cNvSpPr>
              <a:spLocks/>
            </p:cNvSpPr>
            <p:nvPr/>
          </p:nvSpPr>
          <p:spPr bwMode="auto">
            <a:xfrm>
              <a:off x="6971" y="3434"/>
              <a:ext cx="14" cy="59"/>
            </a:xfrm>
            <a:custGeom>
              <a:avLst/>
              <a:gdLst>
                <a:gd name="T0" fmla="*/ 0 w 27"/>
                <a:gd name="T1" fmla="*/ 0 h 118"/>
                <a:gd name="T2" fmla="*/ 0 w 27"/>
                <a:gd name="T3" fmla="*/ 0 h 118"/>
                <a:gd name="T4" fmla="*/ 3 w 27"/>
                <a:gd name="T5" fmla="*/ 23 h 118"/>
                <a:gd name="T6" fmla="*/ 5 w 27"/>
                <a:gd name="T7" fmla="*/ 54 h 118"/>
                <a:gd name="T8" fmla="*/ 10 w 27"/>
                <a:gd name="T9" fmla="*/ 87 h 118"/>
                <a:gd name="T10" fmla="*/ 14 w 27"/>
                <a:gd name="T11" fmla="*/ 118 h 118"/>
                <a:gd name="T12" fmla="*/ 27 w 27"/>
                <a:gd name="T13" fmla="*/ 115 h 118"/>
                <a:gd name="T14" fmla="*/ 22 w 27"/>
                <a:gd name="T15" fmla="*/ 87 h 118"/>
                <a:gd name="T16" fmla="*/ 18 w 27"/>
                <a:gd name="T17" fmla="*/ 54 h 118"/>
                <a:gd name="T18" fmla="*/ 16 w 27"/>
                <a:gd name="T19" fmla="*/ 23 h 118"/>
                <a:gd name="T20" fmla="*/ 16 w 27"/>
                <a:gd name="T21" fmla="*/ 0 h 118"/>
                <a:gd name="T22" fmla="*/ 16 w 27"/>
                <a:gd name="T23" fmla="*/ 0 h 118"/>
                <a:gd name="T24" fmla="*/ 0 w 27"/>
                <a:gd name="T2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118">
                  <a:moveTo>
                    <a:pt x="0" y="0"/>
                  </a:moveTo>
                  <a:lnTo>
                    <a:pt x="0" y="0"/>
                  </a:lnTo>
                  <a:lnTo>
                    <a:pt x="3" y="23"/>
                  </a:lnTo>
                  <a:lnTo>
                    <a:pt x="5" y="54"/>
                  </a:lnTo>
                  <a:lnTo>
                    <a:pt x="10" y="87"/>
                  </a:lnTo>
                  <a:lnTo>
                    <a:pt x="14" y="118"/>
                  </a:lnTo>
                  <a:lnTo>
                    <a:pt x="27" y="115"/>
                  </a:lnTo>
                  <a:lnTo>
                    <a:pt x="22" y="87"/>
                  </a:lnTo>
                  <a:lnTo>
                    <a:pt x="18" y="54"/>
                  </a:lnTo>
                  <a:lnTo>
                    <a:pt x="16" y="23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90" name="Freeform 216"/>
            <p:cNvSpPr>
              <a:spLocks/>
            </p:cNvSpPr>
            <p:nvPr/>
          </p:nvSpPr>
          <p:spPr bwMode="auto">
            <a:xfrm>
              <a:off x="6971" y="3369"/>
              <a:ext cx="19" cy="65"/>
            </a:xfrm>
            <a:custGeom>
              <a:avLst/>
              <a:gdLst>
                <a:gd name="T0" fmla="*/ 26 w 38"/>
                <a:gd name="T1" fmla="*/ 0 h 130"/>
                <a:gd name="T2" fmla="*/ 26 w 38"/>
                <a:gd name="T3" fmla="*/ 0 h 130"/>
                <a:gd name="T4" fmla="*/ 14 w 38"/>
                <a:gd name="T5" fmla="*/ 29 h 130"/>
                <a:gd name="T6" fmla="*/ 8 w 38"/>
                <a:gd name="T7" fmla="*/ 64 h 130"/>
                <a:gd name="T8" fmla="*/ 3 w 38"/>
                <a:gd name="T9" fmla="*/ 98 h 130"/>
                <a:gd name="T10" fmla="*/ 0 w 38"/>
                <a:gd name="T11" fmla="*/ 130 h 130"/>
                <a:gd name="T12" fmla="*/ 16 w 38"/>
                <a:gd name="T13" fmla="*/ 130 h 130"/>
                <a:gd name="T14" fmla="*/ 16 w 38"/>
                <a:gd name="T15" fmla="*/ 98 h 130"/>
                <a:gd name="T16" fmla="*/ 21 w 38"/>
                <a:gd name="T17" fmla="*/ 64 h 130"/>
                <a:gd name="T18" fmla="*/ 27 w 38"/>
                <a:gd name="T19" fmla="*/ 33 h 130"/>
                <a:gd name="T20" fmla="*/ 38 w 38"/>
                <a:gd name="T21" fmla="*/ 7 h 130"/>
                <a:gd name="T22" fmla="*/ 38 w 38"/>
                <a:gd name="T23" fmla="*/ 7 h 130"/>
                <a:gd name="T24" fmla="*/ 26 w 38"/>
                <a:gd name="T2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130">
                  <a:moveTo>
                    <a:pt x="26" y="0"/>
                  </a:moveTo>
                  <a:lnTo>
                    <a:pt x="26" y="0"/>
                  </a:lnTo>
                  <a:lnTo>
                    <a:pt x="14" y="29"/>
                  </a:lnTo>
                  <a:lnTo>
                    <a:pt x="8" y="64"/>
                  </a:lnTo>
                  <a:lnTo>
                    <a:pt x="3" y="98"/>
                  </a:lnTo>
                  <a:lnTo>
                    <a:pt x="0" y="130"/>
                  </a:lnTo>
                  <a:lnTo>
                    <a:pt x="16" y="130"/>
                  </a:lnTo>
                  <a:lnTo>
                    <a:pt x="16" y="98"/>
                  </a:lnTo>
                  <a:lnTo>
                    <a:pt x="21" y="64"/>
                  </a:lnTo>
                  <a:lnTo>
                    <a:pt x="27" y="33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91" name="Freeform 217"/>
            <p:cNvSpPr>
              <a:spLocks/>
            </p:cNvSpPr>
            <p:nvPr/>
          </p:nvSpPr>
          <p:spPr bwMode="auto">
            <a:xfrm>
              <a:off x="6984" y="3338"/>
              <a:ext cx="33" cy="34"/>
            </a:xfrm>
            <a:custGeom>
              <a:avLst/>
              <a:gdLst>
                <a:gd name="T0" fmla="*/ 60 w 67"/>
                <a:gd name="T1" fmla="*/ 0 h 69"/>
                <a:gd name="T2" fmla="*/ 60 w 67"/>
                <a:gd name="T3" fmla="*/ 0 h 69"/>
                <a:gd name="T4" fmla="*/ 49 w 67"/>
                <a:gd name="T5" fmla="*/ 2 h 69"/>
                <a:gd name="T6" fmla="*/ 40 w 67"/>
                <a:gd name="T7" fmla="*/ 7 h 69"/>
                <a:gd name="T8" fmla="*/ 30 w 67"/>
                <a:gd name="T9" fmla="*/ 15 h 69"/>
                <a:gd name="T10" fmla="*/ 24 w 67"/>
                <a:gd name="T11" fmla="*/ 23 h 69"/>
                <a:gd name="T12" fmla="*/ 16 w 67"/>
                <a:gd name="T13" fmla="*/ 33 h 69"/>
                <a:gd name="T14" fmla="*/ 9 w 67"/>
                <a:gd name="T15" fmla="*/ 42 h 69"/>
                <a:gd name="T16" fmla="*/ 4 w 67"/>
                <a:gd name="T17" fmla="*/ 52 h 69"/>
                <a:gd name="T18" fmla="*/ 0 w 67"/>
                <a:gd name="T19" fmla="*/ 62 h 69"/>
                <a:gd name="T20" fmla="*/ 12 w 67"/>
                <a:gd name="T21" fmla="*/ 69 h 69"/>
                <a:gd name="T22" fmla="*/ 17 w 67"/>
                <a:gd name="T23" fmla="*/ 59 h 69"/>
                <a:gd name="T24" fmla="*/ 22 w 67"/>
                <a:gd name="T25" fmla="*/ 49 h 69"/>
                <a:gd name="T26" fmla="*/ 28 w 67"/>
                <a:gd name="T27" fmla="*/ 39 h 69"/>
                <a:gd name="T28" fmla="*/ 33 w 67"/>
                <a:gd name="T29" fmla="*/ 33 h 69"/>
                <a:gd name="T30" fmla="*/ 40 w 67"/>
                <a:gd name="T31" fmla="*/ 25 h 69"/>
                <a:gd name="T32" fmla="*/ 46 w 67"/>
                <a:gd name="T33" fmla="*/ 20 h 69"/>
                <a:gd name="T34" fmla="*/ 52 w 67"/>
                <a:gd name="T35" fmla="*/ 15 h 69"/>
                <a:gd name="T36" fmla="*/ 60 w 67"/>
                <a:gd name="T37" fmla="*/ 13 h 69"/>
                <a:gd name="T38" fmla="*/ 60 w 67"/>
                <a:gd name="T39" fmla="*/ 13 h 69"/>
                <a:gd name="T40" fmla="*/ 60 w 67"/>
                <a:gd name="T41" fmla="*/ 13 h 69"/>
                <a:gd name="T42" fmla="*/ 65 w 67"/>
                <a:gd name="T43" fmla="*/ 11 h 69"/>
                <a:gd name="T44" fmla="*/ 67 w 67"/>
                <a:gd name="T45" fmla="*/ 7 h 69"/>
                <a:gd name="T46" fmla="*/ 65 w 67"/>
                <a:gd name="T47" fmla="*/ 2 h 69"/>
                <a:gd name="T48" fmla="*/ 60 w 67"/>
                <a:gd name="T4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7" h="69">
                  <a:moveTo>
                    <a:pt x="60" y="0"/>
                  </a:moveTo>
                  <a:lnTo>
                    <a:pt x="60" y="0"/>
                  </a:lnTo>
                  <a:lnTo>
                    <a:pt x="49" y="2"/>
                  </a:lnTo>
                  <a:lnTo>
                    <a:pt x="40" y="7"/>
                  </a:lnTo>
                  <a:lnTo>
                    <a:pt x="30" y="15"/>
                  </a:lnTo>
                  <a:lnTo>
                    <a:pt x="24" y="23"/>
                  </a:lnTo>
                  <a:lnTo>
                    <a:pt x="16" y="33"/>
                  </a:lnTo>
                  <a:lnTo>
                    <a:pt x="9" y="42"/>
                  </a:lnTo>
                  <a:lnTo>
                    <a:pt x="4" y="52"/>
                  </a:lnTo>
                  <a:lnTo>
                    <a:pt x="0" y="62"/>
                  </a:lnTo>
                  <a:lnTo>
                    <a:pt x="12" y="69"/>
                  </a:lnTo>
                  <a:lnTo>
                    <a:pt x="17" y="59"/>
                  </a:lnTo>
                  <a:lnTo>
                    <a:pt x="22" y="49"/>
                  </a:lnTo>
                  <a:lnTo>
                    <a:pt x="28" y="39"/>
                  </a:lnTo>
                  <a:lnTo>
                    <a:pt x="33" y="33"/>
                  </a:lnTo>
                  <a:lnTo>
                    <a:pt x="40" y="25"/>
                  </a:lnTo>
                  <a:lnTo>
                    <a:pt x="46" y="20"/>
                  </a:lnTo>
                  <a:lnTo>
                    <a:pt x="52" y="15"/>
                  </a:lnTo>
                  <a:lnTo>
                    <a:pt x="60" y="13"/>
                  </a:lnTo>
                  <a:lnTo>
                    <a:pt x="60" y="13"/>
                  </a:lnTo>
                  <a:lnTo>
                    <a:pt x="60" y="13"/>
                  </a:lnTo>
                  <a:lnTo>
                    <a:pt x="65" y="11"/>
                  </a:lnTo>
                  <a:lnTo>
                    <a:pt x="67" y="7"/>
                  </a:lnTo>
                  <a:lnTo>
                    <a:pt x="65" y="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92" name="Freeform 218"/>
            <p:cNvSpPr>
              <a:spLocks/>
            </p:cNvSpPr>
            <p:nvPr/>
          </p:nvSpPr>
          <p:spPr bwMode="auto">
            <a:xfrm>
              <a:off x="7014" y="3338"/>
              <a:ext cx="44" cy="28"/>
            </a:xfrm>
            <a:custGeom>
              <a:avLst/>
              <a:gdLst>
                <a:gd name="T0" fmla="*/ 88 w 88"/>
                <a:gd name="T1" fmla="*/ 42 h 56"/>
                <a:gd name="T2" fmla="*/ 88 w 88"/>
                <a:gd name="T3" fmla="*/ 42 h 56"/>
                <a:gd name="T4" fmla="*/ 80 w 88"/>
                <a:gd name="T5" fmla="*/ 38 h 56"/>
                <a:gd name="T6" fmla="*/ 72 w 88"/>
                <a:gd name="T7" fmla="*/ 31 h 56"/>
                <a:gd name="T8" fmla="*/ 64 w 88"/>
                <a:gd name="T9" fmla="*/ 26 h 56"/>
                <a:gd name="T10" fmla="*/ 55 w 88"/>
                <a:gd name="T11" fmla="*/ 20 h 56"/>
                <a:gd name="T12" fmla="*/ 43 w 88"/>
                <a:gd name="T13" fmla="*/ 13 h 56"/>
                <a:gd name="T14" fmla="*/ 31 w 88"/>
                <a:gd name="T15" fmla="*/ 8 h 56"/>
                <a:gd name="T16" fmla="*/ 16 w 88"/>
                <a:gd name="T17" fmla="*/ 3 h 56"/>
                <a:gd name="T18" fmla="*/ 0 w 88"/>
                <a:gd name="T19" fmla="*/ 0 h 56"/>
                <a:gd name="T20" fmla="*/ 0 w 88"/>
                <a:gd name="T21" fmla="*/ 13 h 56"/>
                <a:gd name="T22" fmla="*/ 13 w 88"/>
                <a:gd name="T23" fmla="*/ 16 h 56"/>
                <a:gd name="T24" fmla="*/ 27 w 88"/>
                <a:gd name="T25" fmla="*/ 21 h 56"/>
                <a:gd name="T26" fmla="*/ 37 w 88"/>
                <a:gd name="T27" fmla="*/ 26 h 56"/>
                <a:gd name="T28" fmla="*/ 48 w 88"/>
                <a:gd name="T29" fmla="*/ 33 h 56"/>
                <a:gd name="T30" fmla="*/ 58 w 88"/>
                <a:gd name="T31" fmla="*/ 39 h 56"/>
                <a:gd name="T32" fmla="*/ 66 w 88"/>
                <a:gd name="T33" fmla="*/ 44 h 56"/>
                <a:gd name="T34" fmla="*/ 74 w 88"/>
                <a:gd name="T35" fmla="*/ 51 h 56"/>
                <a:gd name="T36" fmla="*/ 82 w 88"/>
                <a:gd name="T37" fmla="*/ 56 h 56"/>
                <a:gd name="T38" fmla="*/ 82 w 88"/>
                <a:gd name="T39" fmla="*/ 56 h 56"/>
                <a:gd name="T40" fmla="*/ 88 w 88"/>
                <a:gd name="T41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8" h="56">
                  <a:moveTo>
                    <a:pt x="88" y="42"/>
                  </a:moveTo>
                  <a:lnTo>
                    <a:pt x="88" y="42"/>
                  </a:lnTo>
                  <a:lnTo>
                    <a:pt x="80" y="38"/>
                  </a:lnTo>
                  <a:lnTo>
                    <a:pt x="72" y="31"/>
                  </a:lnTo>
                  <a:lnTo>
                    <a:pt x="64" y="26"/>
                  </a:lnTo>
                  <a:lnTo>
                    <a:pt x="55" y="20"/>
                  </a:lnTo>
                  <a:lnTo>
                    <a:pt x="43" y="13"/>
                  </a:lnTo>
                  <a:lnTo>
                    <a:pt x="31" y="8"/>
                  </a:lnTo>
                  <a:lnTo>
                    <a:pt x="16" y="3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3" y="16"/>
                  </a:lnTo>
                  <a:lnTo>
                    <a:pt x="27" y="21"/>
                  </a:lnTo>
                  <a:lnTo>
                    <a:pt x="37" y="26"/>
                  </a:lnTo>
                  <a:lnTo>
                    <a:pt x="48" y="33"/>
                  </a:lnTo>
                  <a:lnTo>
                    <a:pt x="58" y="39"/>
                  </a:lnTo>
                  <a:lnTo>
                    <a:pt x="66" y="44"/>
                  </a:lnTo>
                  <a:lnTo>
                    <a:pt x="74" y="51"/>
                  </a:lnTo>
                  <a:lnTo>
                    <a:pt x="82" y="56"/>
                  </a:lnTo>
                  <a:lnTo>
                    <a:pt x="82" y="56"/>
                  </a:lnTo>
                  <a:lnTo>
                    <a:pt x="88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93" name="Freeform 219"/>
            <p:cNvSpPr>
              <a:spLocks/>
            </p:cNvSpPr>
            <p:nvPr/>
          </p:nvSpPr>
          <p:spPr bwMode="auto">
            <a:xfrm>
              <a:off x="7055" y="3359"/>
              <a:ext cx="46" cy="49"/>
            </a:xfrm>
            <a:custGeom>
              <a:avLst/>
              <a:gdLst>
                <a:gd name="T0" fmla="*/ 93 w 93"/>
                <a:gd name="T1" fmla="*/ 89 h 98"/>
                <a:gd name="T2" fmla="*/ 93 w 93"/>
                <a:gd name="T3" fmla="*/ 89 h 98"/>
                <a:gd name="T4" fmla="*/ 85 w 93"/>
                <a:gd name="T5" fmla="*/ 80 h 98"/>
                <a:gd name="T6" fmla="*/ 75 w 93"/>
                <a:gd name="T7" fmla="*/ 69 h 98"/>
                <a:gd name="T8" fmla="*/ 64 w 93"/>
                <a:gd name="T9" fmla="*/ 58 h 98"/>
                <a:gd name="T10" fmla="*/ 53 w 93"/>
                <a:gd name="T11" fmla="*/ 43 h 98"/>
                <a:gd name="T12" fmla="*/ 40 w 93"/>
                <a:gd name="T13" fmla="*/ 30 h 98"/>
                <a:gd name="T14" fmla="*/ 27 w 93"/>
                <a:gd name="T15" fmla="*/ 18 h 98"/>
                <a:gd name="T16" fmla="*/ 17 w 93"/>
                <a:gd name="T17" fmla="*/ 9 h 98"/>
                <a:gd name="T18" fmla="*/ 6 w 93"/>
                <a:gd name="T19" fmla="*/ 0 h 98"/>
                <a:gd name="T20" fmla="*/ 0 w 93"/>
                <a:gd name="T21" fmla="*/ 14 h 98"/>
                <a:gd name="T22" fmla="*/ 8 w 93"/>
                <a:gd name="T23" fmla="*/ 18 h 98"/>
                <a:gd name="T24" fmla="*/ 17 w 93"/>
                <a:gd name="T25" fmla="*/ 28 h 98"/>
                <a:gd name="T26" fmla="*/ 30 w 93"/>
                <a:gd name="T27" fmla="*/ 40 h 98"/>
                <a:gd name="T28" fmla="*/ 43 w 93"/>
                <a:gd name="T29" fmla="*/ 53 h 98"/>
                <a:gd name="T30" fmla="*/ 54 w 93"/>
                <a:gd name="T31" fmla="*/ 67 h 98"/>
                <a:gd name="T32" fmla="*/ 65 w 93"/>
                <a:gd name="T33" fmla="*/ 79 h 98"/>
                <a:gd name="T34" fmla="*/ 75 w 93"/>
                <a:gd name="T35" fmla="*/ 90 h 98"/>
                <a:gd name="T36" fmla="*/ 83 w 93"/>
                <a:gd name="T37" fmla="*/ 98 h 98"/>
                <a:gd name="T38" fmla="*/ 83 w 93"/>
                <a:gd name="T39" fmla="*/ 98 h 98"/>
                <a:gd name="T40" fmla="*/ 93 w 93"/>
                <a:gd name="T41" fmla="*/ 8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3" h="98">
                  <a:moveTo>
                    <a:pt x="93" y="89"/>
                  </a:moveTo>
                  <a:lnTo>
                    <a:pt x="93" y="89"/>
                  </a:lnTo>
                  <a:lnTo>
                    <a:pt x="85" y="80"/>
                  </a:lnTo>
                  <a:lnTo>
                    <a:pt x="75" y="69"/>
                  </a:lnTo>
                  <a:lnTo>
                    <a:pt x="64" y="58"/>
                  </a:lnTo>
                  <a:lnTo>
                    <a:pt x="53" y="43"/>
                  </a:lnTo>
                  <a:lnTo>
                    <a:pt x="40" y="30"/>
                  </a:lnTo>
                  <a:lnTo>
                    <a:pt x="27" y="18"/>
                  </a:lnTo>
                  <a:lnTo>
                    <a:pt x="17" y="9"/>
                  </a:lnTo>
                  <a:lnTo>
                    <a:pt x="6" y="0"/>
                  </a:lnTo>
                  <a:lnTo>
                    <a:pt x="0" y="14"/>
                  </a:lnTo>
                  <a:lnTo>
                    <a:pt x="8" y="18"/>
                  </a:lnTo>
                  <a:lnTo>
                    <a:pt x="17" y="28"/>
                  </a:lnTo>
                  <a:lnTo>
                    <a:pt x="30" y="40"/>
                  </a:lnTo>
                  <a:lnTo>
                    <a:pt x="43" y="53"/>
                  </a:lnTo>
                  <a:lnTo>
                    <a:pt x="54" y="67"/>
                  </a:lnTo>
                  <a:lnTo>
                    <a:pt x="65" y="79"/>
                  </a:lnTo>
                  <a:lnTo>
                    <a:pt x="75" y="90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93" y="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94" name="Freeform 220"/>
            <p:cNvSpPr>
              <a:spLocks/>
            </p:cNvSpPr>
            <p:nvPr/>
          </p:nvSpPr>
          <p:spPr bwMode="auto">
            <a:xfrm>
              <a:off x="7096" y="3403"/>
              <a:ext cx="19" cy="28"/>
            </a:xfrm>
            <a:custGeom>
              <a:avLst/>
              <a:gdLst>
                <a:gd name="T0" fmla="*/ 37 w 37"/>
                <a:gd name="T1" fmla="*/ 52 h 55"/>
                <a:gd name="T2" fmla="*/ 37 w 37"/>
                <a:gd name="T3" fmla="*/ 52 h 55"/>
                <a:gd name="T4" fmla="*/ 33 w 37"/>
                <a:gd name="T5" fmla="*/ 42 h 55"/>
                <a:gd name="T6" fmla="*/ 29 w 37"/>
                <a:gd name="T7" fmla="*/ 29 h 55"/>
                <a:gd name="T8" fmla="*/ 21 w 37"/>
                <a:gd name="T9" fmla="*/ 14 h 55"/>
                <a:gd name="T10" fmla="*/ 10 w 37"/>
                <a:gd name="T11" fmla="*/ 0 h 55"/>
                <a:gd name="T12" fmla="*/ 0 w 37"/>
                <a:gd name="T13" fmla="*/ 9 h 55"/>
                <a:gd name="T14" fmla="*/ 8 w 37"/>
                <a:gd name="T15" fmla="*/ 21 h 55"/>
                <a:gd name="T16" fmla="*/ 16 w 37"/>
                <a:gd name="T17" fmla="*/ 35 h 55"/>
                <a:gd name="T18" fmla="*/ 21 w 37"/>
                <a:gd name="T19" fmla="*/ 45 h 55"/>
                <a:gd name="T20" fmla="*/ 24 w 37"/>
                <a:gd name="T21" fmla="*/ 55 h 55"/>
                <a:gd name="T22" fmla="*/ 24 w 37"/>
                <a:gd name="T23" fmla="*/ 55 h 55"/>
                <a:gd name="T24" fmla="*/ 37 w 37"/>
                <a:gd name="T25" fmla="*/ 5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55">
                  <a:moveTo>
                    <a:pt x="37" y="52"/>
                  </a:moveTo>
                  <a:lnTo>
                    <a:pt x="37" y="52"/>
                  </a:lnTo>
                  <a:lnTo>
                    <a:pt x="33" y="42"/>
                  </a:lnTo>
                  <a:lnTo>
                    <a:pt x="29" y="29"/>
                  </a:lnTo>
                  <a:lnTo>
                    <a:pt x="21" y="14"/>
                  </a:lnTo>
                  <a:lnTo>
                    <a:pt x="10" y="0"/>
                  </a:lnTo>
                  <a:lnTo>
                    <a:pt x="0" y="9"/>
                  </a:lnTo>
                  <a:lnTo>
                    <a:pt x="8" y="21"/>
                  </a:lnTo>
                  <a:lnTo>
                    <a:pt x="16" y="35"/>
                  </a:lnTo>
                  <a:lnTo>
                    <a:pt x="21" y="45"/>
                  </a:lnTo>
                  <a:lnTo>
                    <a:pt x="24" y="55"/>
                  </a:lnTo>
                  <a:lnTo>
                    <a:pt x="24" y="55"/>
                  </a:lnTo>
                  <a:lnTo>
                    <a:pt x="37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95" name="Freeform 221"/>
            <p:cNvSpPr>
              <a:spLocks/>
            </p:cNvSpPr>
            <p:nvPr/>
          </p:nvSpPr>
          <p:spPr bwMode="auto">
            <a:xfrm>
              <a:off x="7108" y="3429"/>
              <a:ext cx="16" cy="50"/>
            </a:xfrm>
            <a:custGeom>
              <a:avLst/>
              <a:gdLst>
                <a:gd name="T0" fmla="*/ 30 w 30"/>
                <a:gd name="T1" fmla="*/ 86 h 99"/>
                <a:gd name="T2" fmla="*/ 30 w 30"/>
                <a:gd name="T3" fmla="*/ 86 h 99"/>
                <a:gd name="T4" fmla="*/ 21 w 30"/>
                <a:gd name="T5" fmla="*/ 71 h 99"/>
                <a:gd name="T6" fmla="*/ 16 w 30"/>
                <a:gd name="T7" fmla="*/ 45 h 99"/>
                <a:gd name="T8" fmla="*/ 14 w 30"/>
                <a:gd name="T9" fmla="*/ 18 h 99"/>
                <a:gd name="T10" fmla="*/ 13 w 30"/>
                <a:gd name="T11" fmla="*/ 0 h 99"/>
                <a:gd name="T12" fmla="*/ 0 w 30"/>
                <a:gd name="T13" fmla="*/ 3 h 99"/>
                <a:gd name="T14" fmla="*/ 1 w 30"/>
                <a:gd name="T15" fmla="*/ 18 h 99"/>
                <a:gd name="T16" fmla="*/ 3 w 30"/>
                <a:gd name="T17" fmla="*/ 45 h 99"/>
                <a:gd name="T18" fmla="*/ 8 w 30"/>
                <a:gd name="T19" fmla="*/ 75 h 99"/>
                <a:gd name="T20" fmla="*/ 24 w 30"/>
                <a:gd name="T21" fmla="*/ 99 h 99"/>
                <a:gd name="T22" fmla="*/ 24 w 30"/>
                <a:gd name="T23" fmla="*/ 99 h 99"/>
                <a:gd name="T24" fmla="*/ 30 w 30"/>
                <a:gd name="T25" fmla="*/ 8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99">
                  <a:moveTo>
                    <a:pt x="30" y="86"/>
                  </a:moveTo>
                  <a:lnTo>
                    <a:pt x="30" y="86"/>
                  </a:lnTo>
                  <a:lnTo>
                    <a:pt x="21" y="71"/>
                  </a:lnTo>
                  <a:lnTo>
                    <a:pt x="16" y="45"/>
                  </a:lnTo>
                  <a:lnTo>
                    <a:pt x="14" y="18"/>
                  </a:lnTo>
                  <a:lnTo>
                    <a:pt x="13" y="0"/>
                  </a:lnTo>
                  <a:lnTo>
                    <a:pt x="0" y="3"/>
                  </a:lnTo>
                  <a:lnTo>
                    <a:pt x="1" y="18"/>
                  </a:lnTo>
                  <a:lnTo>
                    <a:pt x="3" y="45"/>
                  </a:lnTo>
                  <a:lnTo>
                    <a:pt x="8" y="75"/>
                  </a:lnTo>
                  <a:lnTo>
                    <a:pt x="24" y="99"/>
                  </a:lnTo>
                  <a:lnTo>
                    <a:pt x="24" y="99"/>
                  </a:lnTo>
                  <a:lnTo>
                    <a:pt x="30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96" name="Freeform 222"/>
            <p:cNvSpPr>
              <a:spLocks/>
            </p:cNvSpPr>
            <p:nvPr/>
          </p:nvSpPr>
          <p:spPr bwMode="auto">
            <a:xfrm>
              <a:off x="7116" y="3473"/>
              <a:ext cx="13" cy="30"/>
            </a:xfrm>
            <a:custGeom>
              <a:avLst/>
              <a:gdLst>
                <a:gd name="T0" fmla="*/ 13 w 25"/>
                <a:gd name="T1" fmla="*/ 54 h 60"/>
                <a:gd name="T2" fmla="*/ 13 w 25"/>
                <a:gd name="T3" fmla="*/ 54 h 60"/>
                <a:gd name="T4" fmla="*/ 14 w 25"/>
                <a:gd name="T5" fmla="*/ 49 h 60"/>
                <a:gd name="T6" fmla="*/ 21 w 25"/>
                <a:gd name="T7" fmla="*/ 36 h 60"/>
                <a:gd name="T8" fmla="*/ 25 w 25"/>
                <a:gd name="T9" fmla="*/ 20 h 60"/>
                <a:gd name="T10" fmla="*/ 14 w 25"/>
                <a:gd name="T11" fmla="*/ 0 h 60"/>
                <a:gd name="T12" fmla="*/ 8 w 25"/>
                <a:gd name="T13" fmla="*/ 13 h 60"/>
                <a:gd name="T14" fmla="*/ 13 w 25"/>
                <a:gd name="T15" fmla="*/ 20 h 60"/>
                <a:gd name="T16" fmla="*/ 8 w 25"/>
                <a:gd name="T17" fmla="*/ 33 h 60"/>
                <a:gd name="T18" fmla="*/ 1 w 25"/>
                <a:gd name="T19" fmla="*/ 46 h 60"/>
                <a:gd name="T20" fmla="*/ 0 w 25"/>
                <a:gd name="T21" fmla="*/ 60 h 60"/>
                <a:gd name="T22" fmla="*/ 0 w 25"/>
                <a:gd name="T23" fmla="*/ 60 h 60"/>
                <a:gd name="T24" fmla="*/ 13 w 25"/>
                <a:gd name="T25" fmla="*/ 5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60">
                  <a:moveTo>
                    <a:pt x="13" y="54"/>
                  </a:moveTo>
                  <a:lnTo>
                    <a:pt x="13" y="54"/>
                  </a:lnTo>
                  <a:lnTo>
                    <a:pt x="14" y="49"/>
                  </a:lnTo>
                  <a:lnTo>
                    <a:pt x="21" y="36"/>
                  </a:lnTo>
                  <a:lnTo>
                    <a:pt x="25" y="20"/>
                  </a:lnTo>
                  <a:lnTo>
                    <a:pt x="14" y="0"/>
                  </a:lnTo>
                  <a:lnTo>
                    <a:pt x="8" y="13"/>
                  </a:lnTo>
                  <a:lnTo>
                    <a:pt x="13" y="20"/>
                  </a:lnTo>
                  <a:lnTo>
                    <a:pt x="8" y="33"/>
                  </a:lnTo>
                  <a:lnTo>
                    <a:pt x="1" y="46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1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97" name="Freeform 223"/>
            <p:cNvSpPr>
              <a:spLocks/>
            </p:cNvSpPr>
            <p:nvPr/>
          </p:nvSpPr>
          <p:spPr bwMode="auto">
            <a:xfrm>
              <a:off x="7116" y="3499"/>
              <a:ext cx="16" cy="47"/>
            </a:xfrm>
            <a:custGeom>
              <a:avLst/>
              <a:gdLst>
                <a:gd name="T0" fmla="*/ 30 w 32"/>
                <a:gd name="T1" fmla="*/ 93 h 93"/>
                <a:gd name="T2" fmla="*/ 30 w 32"/>
                <a:gd name="T3" fmla="*/ 93 h 93"/>
                <a:gd name="T4" fmla="*/ 32 w 32"/>
                <a:gd name="T5" fmla="*/ 62 h 93"/>
                <a:gd name="T6" fmla="*/ 27 w 32"/>
                <a:gd name="T7" fmla="*/ 34 h 93"/>
                <a:gd name="T8" fmla="*/ 19 w 32"/>
                <a:gd name="T9" fmla="*/ 13 h 93"/>
                <a:gd name="T10" fmla="*/ 13 w 32"/>
                <a:gd name="T11" fmla="*/ 0 h 93"/>
                <a:gd name="T12" fmla="*/ 0 w 32"/>
                <a:gd name="T13" fmla="*/ 6 h 93"/>
                <a:gd name="T14" fmla="*/ 6 w 32"/>
                <a:gd name="T15" fmla="*/ 19 h 93"/>
                <a:gd name="T16" fmla="*/ 14 w 32"/>
                <a:gd name="T17" fmla="*/ 37 h 93"/>
                <a:gd name="T18" fmla="*/ 19 w 32"/>
                <a:gd name="T19" fmla="*/ 62 h 93"/>
                <a:gd name="T20" fmla="*/ 17 w 32"/>
                <a:gd name="T21" fmla="*/ 90 h 93"/>
                <a:gd name="T22" fmla="*/ 17 w 32"/>
                <a:gd name="T23" fmla="*/ 90 h 93"/>
                <a:gd name="T24" fmla="*/ 30 w 32"/>
                <a:gd name="T2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93">
                  <a:moveTo>
                    <a:pt x="30" y="93"/>
                  </a:moveTo>
                  <a:lnTo>
                    <a:pt x="30" y="93"/>
                  </a:lnTo>
                  <a:lnTo>
                    <a:pt x="32" y="62"/>
                  </a:lnTo>
                  <a:lnTo>
                    <a:pt x="27" y="34"/>
                  </a:lnTo>
                  <a:lnTo>
                    <a:pt x="19" y="13"/>
                  </a:lnTo>
                  <a:lnTo>
                    <a:pt x="13" y="0"/>
                  </a:lnTo>
                  <a:lnTo>
                    <a:pt x="0" y="6"/>
                  </a:lnTo>
                  <a:lnTo>
                    <a:pt x="6" y="19"/>
                  </a:lnTo>
                  <a:lnTo>
                    <a:pt x="14" y="37"/>
                  </a:lnTo>
                  <a:lnTo>
                    <a:pt x="19" y="62"/>
                  </a:lnTo>
                  <a:lnTo>
                    <a:pt x="17" y="90"/>
                  </a:lnTo>
                  <a:lnTo>
                    <a:pt x="17" y="90"/>
                  </a:lnTo>
                  <a:lnTo>
                    <a:pt x="30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98" name="Freeform 224"/>
            <p:cNvSpPr>
              <a:spLocks/>
            </p:cNvSpPr>
            <p:nvPr/>
          </p:nvSpPr>
          <p:spPr bwMode="auto">
            <a:xfrm>
              <a:off x="7121" y="3544"/>
              <a:ext cx="11" cy="17"/>
            </a:xfrm>
            <a:custGeom>
              <a:avLst/>
              <a:gdLst>
                <a:gd name="T0" fmla="*/ 10 w 21"/>
                <a:gd name="T1" fmla="*/ 21 h 34"/>
                <a:gd name="T2" fmla="*/ 13 w 21"/>
                <a:gd name="T3" fmla="*/ 29 h 34"/>
                <a:gd name="T4" fmla="*/ 13 w 21"/>
                <a:gd name="T5" fmla="*/ 27 h 34"/>
                <a:gd name="T6" fmla="*/ 15 w 21"/>
                <a:gd name="T7" fmla="*/ 24 h 34"/>
                <a:gd name="T8" fmla="*/ 18 w 21"/>
                <a:gd name="T9" fmla="*/ 16 h 34"/>
                <a:gd name="T10" fmla="*/ 21 w 21"/>
                <a:gd name="T11" fmla="*/ 3 h 34"/>
                <a:gd name="T12" fmla="*/ 8 w 21"/>
                <a:gd name="T13" fmla="*/ 0 h 34"/>
                <a:gd name="T14" fmla="*/ 5 w 21"/>
                <a:gd name="T15" fmla="*/ 13 h 34"/>
                <a:gd name="T16" fmla="*/ 2 w 21"/>
                <a:gd name="T17" fmla="*/ 21 h 34"/>
                <a:gd name="T18" fmla="*/ 0 w 21"/>
                <a:gd name="T19" fmla="*/ 24 h 34"/>
                <a:gd name="T20" fmla="*/ 0 w 21"/>
                <a:gd name="T21" fmla="*/ 26 h 34"/>
                <a:gd name="T22" fmla="*/ 4 w 21"/>
                <a:gd name="T23" fmla="*/ 34 h 34"/>
                <a:gd name="T24" fmla="*/ 0 w 21"/>
                <a:gd name="T25" fmla="*/ 26 h 34"/>
                <a:gd name="T26" fmla="*/ 2 w 21"/>
                <a:gd name="T27" fmla="*/ 31 h 34"/>
                <a:gd name="T28" fmla="*/ 5 w 21"/>
                <a:gd name="T29" fmla="*/ 34 h 34"/>
                <a:gd name="T30" fmla="*/ 10 w 21"/>
                <a:gd name="T31" fmla="*/ 32 h 34"/>
                <a:gd name="T32" fmla="*/ 13 w 21"/>
                <a:gd name="T33" fmla="*/ 29 h 34"/>
                <a:gd name="T34" fmla="*/ 10 w 21"/>
                <a:gd name="T35" fmla="*/ 2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" h="34">
                  <a:moveTo>
                    <a:pt x="10" y="21"/>
                  </a:moveTo>
                  <a:lnTo>
                    <a:pt x="13" y="29"/>
                  </a:lnTo>
                  <a:lnTo>
                    <a:pt x="13" y="27"/>
                  </a:lnTo>
                  <a:lnTo>
                    <a:pt x="15" y="24"/>
                  </a:lnTo>
                  <a:lnTo>
                    <a:pt x="18" y="16"/>
                  </a:lnTo>
                  <a:lnTo>
                    <a:pt x="21" y="3"/>
                  </a:lnTo>
                  <a:lnTo>
                    <a:pt x="8" y="0"/>
                  </a:lnTo>
                  <a:lnTo>
                    <a:pt x="5" y="13"/>
                  </a:lnTo>
                  <a:lnTo>
                    <a:pt x="2" y="21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4" y="34"/>
                  </a:lnTo>
                  <a:lnTo>
                    <a:pt x="0" y="26"/>
                  </a:lnTo>
                  <a:lnTo>
                    <a:pt x="2" y="31"/>
                  </a:lnTo>
                  <a:lnTo>
                    <a:pt x="5" y="34"/>
                  </a:lnTo>
                  <a:lnTo>
                    <a:pt x="10" y="32"/>
                  </a:lnTo>
                  <a:lnTo>
                    <a:pt x="13" y="29"/>
                  </a:lnTo>
                  <a:lnTo>
                    <a:pt x="1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99" name="Freeform 225"/>
            <p:cNvSpPr>
              <a:spLocks/>
            </p:cNvSpPr>
            <p:nvPr/>
          </p:nvSpPr>
          <p:spPr bwMode="auto">
            <a:xfrm>
              <a:off x="7123" y="3555"/>
              <a:ext cx="172" cy="112"/>
            </a:xfrm>
            <a:custGeom>
              <a:avLst/>
              <a:gdLst>
                <a:gd name="T0" fmla="*/ 332 w 345"/>
                <a:gd name="T1" fmla="*/ 222 h 225"/>
                <a:gd name="T2" fmla="*/ 343 w 345"/>
                <a:gd name="T3" fmla="*/ 213 h 225"/>
                <a:gd name="T4" fmla="*/ 319 w 345"/>
                <a:gd name="T5" fmla="*/ 189 h 225"/>
                <a:gd name="T6" fmla="*/ 294 w 345"/>
                <a:gd name="T7" fmla="*/ 166 h 225"/>
                <a:gd name="T8" fmla="*/ 270 w 345"/>
                <a:gd name="T9" fmla="*/ 145 h 225"/>
                <a:gd name="T10" fmla="*/ 244 w 345"/>
                <a:gd name="T11" fmla="*/ 125 h 225"/>
                <a:gd name="T12" fmla="*/ 222 w 345"/>
                <a:gd name="T13" fmla="*/ 109 h 225"/>
                <a:gd name="T14" fmla="*/ 198 w 345"/>
                <a:gd name="T15" fmla="*/ 93 h 225"/>
                <a:gd name="T16" fmla="*/ 175 w 345"/>
                <a:gd name="T17" fmla="*/ 80 h 225"/>
                <a:gd name="T18" fmla="*/ 155 w 345"/>
                <a:gd name="T19" fmla="*/ 68 h 225"/>
                <a:gd name="T20" fmla="*/ 132 w 345"/>
                <a:gd name="T21" fmla="*/ 57 h 225"/>
                <a:gd name="T22" fmla="*/ 113 w 345"/>
                <a:gd name="T23" fmla="*/ 47 h 225"/>
                <a:gd name="T24" fmla="*/ 92 w 345"/>
                <a:gd name="T25" fmla="*/ 37 h 225"/>
                <a:gd name="T26" fmla="*/ 72 w 345"/>
                <a:gd name="T27" fmla="*/ 29 h 225"/>
                <a:gd name="T28" fmla="*/ 54 w 345"/>
                <a:gd name="T29" fmla="*/ 23 h 225"/>
                <a:gd name="T30" fmla="*/ 38 w 345"/>
                <a:gd name="T31" fmla="*/ 14 h 225"/>
                <a:gd name="T32" fmla="*/ 22 w 345"/>
                <a:gd name="T33" fmla="*/ 6 h 225"/>
                <a:gd name="T34" fmla="*/ 6 w 345"/>
                <a:gd name="T35" fmla="*/ 0 h 225"/>
                <a:gd name="T36" fmla="*/ 0 w 345"/>
                <a:gd name="T37" fmla="*/ 13 h 225"/>
                <a:gd name="T38" fmla="*/ 16 w 345"/>
                <a:gd name="T39" fmla="*/ 19 h 225"/>
                <a:gd name="T40" fmla="*/ 32 w 345"/>
                <a:gd name="T41" fmla="*/ 27 h 225"/>
                <a:gd name="T42" fmla="*/ 51 w 345"/>
                <a:gd name="T43" fmla="*/ 36 h 225"/>
                <a:gd name="T44" fmla="*/ 68 w 345"/>
                <a:gd name="T45" fmla="*/ 42 h 225"/>
                <a:gd name="T46" fmla="*/ 86 w 345"/>
                <a:gd name="T47" fmla="*/ 50 h 225"/>
                <a:gd name="T48" fmla="*/ 107 w 345"/>
                <a:gd name="T49" fmla="*/ 60 h 225"/>
                <a:gd name="T50" fmla="*/ 126 w 345"/>
                <a:gd name="T51" fmla="*/ 70 h 225"/>
                <a:gd name="T52" fmla="*/ 148 w 345"/>
                <a:gd name="T53" fmla="*/ 81 h 225"/>
                <a:gd name="T54" fmla="*/ 169 w 345"/>
                <a:gd name="T55" fmla="*/ 93 h 225"/>
                <a:gd name="T56" fmla="*/ 191 w 345"/>
                <a:gd name="T57" fmla="*/ 106 h 225"/>
                <a:gd name="T58" fmla="*/ 215 w 345"/>
                <a:gd name="T59" fmla="*/ 122 h 225"/>
                <a:gd name="T60" fmla="*/ 238 w 345"/>
                <a:gd name="T61" fmla="*/ 138 h 225"/>
                <a:gd name="T62" fmla="*/ 260 w 345"/>
                <a:gd name="T63" fmla="*/ 155 h 225"/>
                <a:gd name="T64" fmla="*/ 284 w 345"/>
                <a:gd name="T65" fmla="*/ 176 h 225"/>
                <a:gd name="T66" fmla="*/ 310 w 345"/>
                <a:gd name="T67" fmla="*/ 199 h 225"/>
                <a:gd name="T68" fmla="*/ 334 w 345"/>
                <a:gd name="T69" fmla="*/ 223 h 225"/>
                <a:gd name="T70" fmla="*/ 345 w 345"/>
                <a:gd name="T71" fmla="*/ 215 h 225"/>
                <a:gd name="T72" fmla="*/ 334 w 345"/>
                <a:gd name="T73" fmla="*/ 223 h 225"/>
                <a:gd name="T74" fmla="*/ 338 w 345"/>
                <a:gd name="T75" fmla="*/ 225 h 225"/>
                <a:gd name="T76" fmla="*/ 343 w 345"/>
                <a:gd name="T77" fmla="*/ 223 h 225"/>
                <a:gd name="T78" fmla="*/ 345 w 345"/>
                <a:gd name="T79" fmla="*/ 218 h 225"/>
                <a:gd name="T80" fmla="*/ 343 w 345"/>
                <a:gd name="T81" fmla="*/ 213 h 225"/>
                <a:gd name="T82" fmla="*/ 332 w 345"/>
                <a:gd name="T83" fmla="*/ 22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45" h="225">
                  <a:moveTo>
                    <a:pt x="332" y="222"/>
                  </a:moveTo>
                  <a:lnTo>
                    <a:pt x="343" y="213"/>
                  </a:lnTo>
                  <a:lnTo>
                    <a:pt x="319" y="189"/>
                  </a:lnTo>
                  <a:lnTo>
                    <a:pt x="294" y="166"/>
                  </a:lnTo>
                  <a:lnTo>
                    <a:pt x="270" y="145"/>
                  </a:lnTo>
                  <a:lnTo>
                    <a:pt x="244" y="125"/>
                  </a:lnTo>
                  <a:lnTo>
                    <a:pt x="222" y="109"/>
                  </a:lnTo>
                  <a:lnTo>
                    <a:pt x="198" y="93"/>
                  </a:lnTo>
                  <a:lnTo>
                    <a:pt x="175" y="80"/>
                  </a:lnTo>
                  <a:lnTo>
                    <a:pt x="155" y="68"/>
                  </a:lnTo>
                  <a:lnTo>
                    <a:pt x="132" y="57"/>
                  </a:lnTo>
                  <a:lnTo>
                    <a:pt x="113" y="47"/>
                  </a:lnTo>
                  <a:lnTo>
                    <a:pt x="92" y="37"/>
                  </a:lnTo>
                  <a:lnTo>
                    <a:pt x="72" y="29"/>
                  </a:lnTo>
                  <a:lnTo>
                    <a:pt x="54" y="23"/>
                  </a:lnTo>
                  <a:lnTo>
                    <a:pt x="38" y="14"/>
                  </a:lnTo>
                  <a:lnTo>
                    <a:pt x="22" y="6"/>
                  </a:lnTo>
                  <a:lnTo>
                    <a:pt x="6" y="0"/>
                  </a:lnTo>
                  <a:lnTo>
                    <a:pt x="0" y="13"/>
                  </a:lnTo>
                  <a:lnTo>
                    <a:pt x="16" y="19"/>
                  </a:lnTo>
                  <a:lnTo>
                    <a:pt x="32" y="27"/>
                  </a:lnTo>
                  <a:lnTo>
                    <a:pt x="51" y="36"/>
                  </a:lnTo>
                  <a:lnTo>
                    <a:pt x="68" y="42"/>
                  </a:lnTo>
                  <a:lnTo>
                    <a:pt x="86" y="50"/>
                  </a:lnTo>
                  <a:lnTo>
                    <a:pt x="107" y="60"/>
                  </a:lnTo>
                  <a:lnTo>
                    <a:pt x="126" y="70"/>
                  </a:lnTo>
                  <a:lnTo>
                    <a:pt x="148" y="81"/>
                  </a:lnTo>
                  <a:lnTo>
                    <a:pt x="169" y="93"/>
                  </a:lnTo>
                  <a:lnTo>
                    <a:pt x="191" y="106"/>
                  </a:lnTo>
                  <a:lnTo>
                    <a:pt x="215" y="122"/>
                  </a:lnTo>
                  <a:lnTo>
                    <a:pt x="238" y="138"/>
                  </a:lnTo>
                  <a:lnTo>
                    <a:pt x="260" y="155"/>
                  </a:lnTo>
                  <a:lnTo>
                    <a:pt x="284" y="176"/>
                  </a:lnTo>
                  <a:lnTo>
                    <a:pt x="310" y="199"/>
                  </a:lnTo>
                  <a:lnTo>
                    <a:pt x="334" y="223"/>
                  </a:lnTo>
                  <a:lnTo>
                    <a:pt x="345" y="215"/>
                  </a:lnTo>
                  <a:lnTo>
                    <a:pt x="334" y="223"/>
                  </a:lnTo>
                  <a:lnTo>
                    <a:pt x="338" y="225"/>
                  </a:lnTo>
                  <a:lnTo>
                    <a:pt x="343" y="223"/>
                  </a:lnTo>
                  <a:lnTo>
                    <a:pt x="345" y="218"/>
                  </a:lnTo>
                  <a:lnTo>
                    <a:pt x="343" y="213"/>
                  </a:lnTo>
                  <a:lnTo>
                    <a:pt x="332" y="2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0" name="Freeform 226"/>
            <p:cNvSpPr>
              <a:spLocks/>
            </p:cNvSpPr>
            <p:nvPr/>
          </p:nvSpPr>
          <p:spPr bwMode="auto">
            <a:xfrm>
              <a:off x="7279" y="3521"/>
              <a:ext cx="16" cy="145"/>
            </a:xfrm>
            <a:custGeom>
              <a:avLst/>
              <a:gdLst>
                <a:gd name="T0" fmla="*/ 10 w 34"/>
                <a:gd name="T1" fmla="*/ 0 h 291"/>
                <a:gd name="T2" fmla="*/ 10 w 34"/>
                <a:gd name="T3" fmla="*/ 0 h 291"/>
                <a:gd name="T4" fmla="*/ 7 w 34"/>
                <a:gd name="T5" fmla="*/ 43 h 291"/>
                <a:gd name="T6" fmla="*/ 0 w 34"/>
                <a:gd name="T7" fmla="*/ 119 h 291"/>
                <a:gd name="T8" fmla="*/ 4 w 34"/>
                <a:gd name="T9" fmla="*/ 207 h 291"/>
                <a:gd name="T10" fmla="*/ 21 w 34"/>
                <a:gd name="T11" fmla="*/ 291 h 291"/>
                <a:gd name="T12" fmla="*/ 34 w 34"/>
                <a:gd name="T13" fmla="*/ 284 h 291"/>
                <a:gd name="T14" fmla="*/ 16 w 34"/>
                <a:gd name="T15" fmla="*/ 207 h 291"/>
                <a:gd name="T16" fmla="*/ 16 w 34"/>
                <a:gd name="T17" fmla="*/ 119 h 291"/>
                <a:gd name="T18" fmla="*/ 19 w 34"/>
                <a:gd name="T19" fmla="*/ 43 h 291"/>
                <a:gd name="T20" fmla="*/ 26 w 34"/>
                <a:gd name="T21" fmla="*/ 0 h 291"/>
                <a:gd name="T22" fmla="*/ 26 w 34"/>
                <a:gd name="T23" fmla="*/ 0 h 291"/>
                <a:gd name="T24" fmla="*/ 10 w 34"/>
                <a:gd name="T25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291">
                  <a:moveTo>
                    <a:pt x="10" y="0"/>
                  </a:moveTo>
                  <a:lnTo>
                    <a:pt x="10" y="0"/>
                  </a:lnTo>
                  <a:lnTo>
                    <a:pt x="7" y="43"/>
                  </a:lnTo>
                  <a:lnTo>
                    <a:pt x="0" y="119"/>
                  </a:lnTo>
                  <a:lnTo>
                    <a:pt x="4" y="207"/>
                  </a:lnTo>
                  <a:lnTo>
                    <a:pt x="21" y="291"/>
                  </a:lnTo>
                  <a:lnTo>
                    <a:pt x="34" y="284"/>
                  </a:lnTo>
                  <a:lnTo>
                    <a:pt x="16" y="207"/>
                  </a:lnTo>
                  <a:lnTo>
                    <a:pt x="16" y="119"/>
                  </a:lnTo>
                  <a:lnTo>
                    <a:pt x="19" y="43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1" name="Freeform 227"/>
            <p:cNvSpPr>
              <a:spLocks/>
            </p:cNvSpPr>
            <p:nvPr/>
          </p:nvSpPr>
          <p:spPr bwMode="auto">
            <a:xfrm>
              <a:off x="7258" y="3477"/>
              <a:ext cx="33" cy="44"/>
            </a:xfrm>
            <a:custGeom>
              <a:avLst/>
              <a:gdLst>
                <a:gd name="T0" fmla="*/ 0 w 67"/>
                <a:gd name="T1" fmla="*/ 7 h 88"/>
                <a:gd name="T2" fmla="*/ 1 w 67"/>
                <a:gd name="T3" fmla="*/ 10 h 88"/>
                <a:gd name="T4" fmla="*/ 8 w 67"/>
                <a:gd name="T5" fmla="*/ 17 h 88"/>
                <a:gd name="T6" fmla="*/ 16 w 67"/>
                <a:gd name="T7" fmla="*/ 26 h 88"/>
                <a:gd name="T8" fmla="*/ 24 w 67"/>
                <a:gd name="T9" fmla="*/ 36 h 88"/>
                <a:gd name="T10" fmla="*/ 33 w 67"/>
                <a:gd name="T11" fmla="*/ 48 h 88"/>
                <a:gd name="T12" fmla="*/ 40 w 67"/>
                <a:gd name="T13" fmla="*/ 57 h 88"/>
                <a:gd name="T14" fmla="*/ 46 w 67"/>
                <a:gd name="T15" fmla="*/ 70 h 88"/>
                <a:gd name="T16" fmla="*/ 51 w 67"/>
                <a:gd name="T17" fmla="*/ 80 h 88"/>
                <a:gd name="T18" fmla="*/ 51 w 67"/>
                <a:gd name="T19" fmla="*/ 88 h 88"/>
                <a:gd name="T20" fmla="*/ 67 w 67"/>
                <a:gd name="T21" fmla="*/ 88 h 88"/>
                <a:gd name="T22" fmla="*/ 64 w 67"/>
                <a:gd name="T23" fmla="*/ 77 h 88"/>
                <a:gd name="T24" fmla="*/ 59 w 67"/>
                <a:gd name="T25" fmla="*/ 64 h 88"/>
                <a:gd name="T26" fmla="*/ 52 w 67"/>
                <a:gd name="T27" fmla="*/ 51 h 88"/>
                <a:gd name="T28" fmla="*/ 43 w 67"/>
                <a:gd name="T29" fmla="*/ 38 h 88"/>
                <a:gd name="T30" fmla="*/ 33 w 67"/>
                <a:gd name="T31" fmla="*/ 26 h 88"/>
                <a:gd name="T32" fmla="*/ 25 w 67"/>
                <a:gd name="T33" fmla="*/ 17 h 88"/>
                <a:gd name="T34" fmla="*/ 17 w 67"/>
                <a:gd name="T35" fmla="*/ 7 h 88"/>
                <a:gd name="T36" fmla="*/ 11 w 67"/>
                <a:gd name="T37" fmla="*/ 0 h 88"/>
                <a:gd name="T38" fmla="*/ 13 w 67"/>
                <a:gd name="T39" fmla="*/ 4 h 88"/>
                <a:gd name="T40" fmla="*/ 0 w 67"/>
                <a:gd name="T41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7" h="88">
                  <a:moveTo>
                    <a:pt x="0" y="7"/>
                  </a:moveTo>
                  <a:lnTo>
                    <a:pt x="1" y="10"/>
                  </a:lnTo>
                  <a:lnTo>
                    <a:pt x="8" y="17"/>
                  </a:lnTo>
                  <a:lnTo>
                    <a:pt x="16" y="26"/>
                  </a:lnTo>
                  <a:lnTo>
                    <a:pt x="24" y="36"/>
                  </a:lnTo>
                  <a:lnTo>
                    <a:pt x="33" y="48"/>
                  </a:lnTo>
                  <a:lnTo>
                    <a:pt x="40" y="57"/>
                  </a:lnTo>
                  <a:lnTo>
                    <a:pt x="46" y="70"/>
                  </a:lnTo>
                  <a:lnTo>
                    <a:pt x="51" y="80"/>
                  </a:lnTo>
                  <a:lnTo>
                    <a:pt x="51" y="88"/>
                  </a:lnTo>
                  <a:lnTo>
                    <a:pt x="67" y="88"/>
                  </a:lnTo>
                  <a:lnTo>
                    <a:pt x="64" y="77"/>
                  </a:lnTo>
                  <a:lnTo>
                    <a:pt x="59" y="64"/>
                  </a:lnTo>
                  <a:lnTo>
                    <a:pt x="52" y="51"/>
                  </a:lnTo>
                  <a:lnTo>
                    <a:pt x="43" y="38"/>
                  </a:lnTo>
                  <a:lnTo>
                    <a:pt x="33" y="26"/>
                  </a:lnTo>
                  <a:lnTo>
                    <a:pt x="25" y="17"/>
                  </a:lnTo>
                  <a:lnTo>
                    <a:pt x="17" y="7"/>
                  </a:lnTo>
                  <a:lnTo>
                    <a:pt x="11" y="0"/>
                  </a:lnTo>
                  <a:lnTo>
                    <a:pt x="13" y="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2" name="Freeform 228"/>
            <p:cNvSpPr>
              <a:spLocks/>
            </p:cNvSpPr>
            <p:nvPr/>
          </p:nvSpPr>
          <p:spPr bwMode="auto">
            <a:xfrm>
              <a:off x="7229" y="3397"/>
              <a:ext cx="35" cy="83"/>
            </a:xfrm>
            <a:custGeom>
              <a:avLst/>
              <a:gdLst>
                <a:gd name="T0" fmla="*/ 0 w 71"/>
                <a:gd name="T1" fmla="*/ 4 h 167"/>
                <a:gd name="T2" fmla="*/ 0 w 71"/>
                <a:gd name="T3" fmla="*/ 9 h 167"/>
                <a:gd name="T4" fmla="*/ 58 w 71"/>
                <a:gd name="T5" fmla="*/ 167 h 167"/>
                <a:gd name="T6" fmla="*/ 71 w 71"/>
                <a:gd name="T7" fmla="*/ 164 h 167"/>
                <a:gd name="T8" fmla="*/ 13 w 71"/>
                <a:gd name="T9" fmla="*/ 5 h 167"/>
                <a:gd name="T10" fmla="*/ 13 w 71"/>
                <a:gd name="T11" fmla="*/ 10 h 167"/>
                <a:gd name="T12" fmla="*/ 13 w 71"/>
                <a:gd name="T13" fmla="*/ 5 h 167"/>
                <a:gd name="T14" fmla="*/ 10 w 71"/>
                <a:gd name="T15" fmla="*/ 0 h 167"/>
                <a:gd name="T16" fmla="*/ 5 w 71"/>
                <a:gd name="T17" fmla="*/ 0 h 167"/>
                <a:gd name="T18" fmla="*/ 2 w 71"/>
                <a:gd name="T19" fmla="*/ 4 h 167"/>
                <a:gd name="T20" fmla="*/ 0 w 71"/>
                <a:gd name="T21" fmla="*/ 9 h 167"/>
                <a:gd name="T22" fmla="*/ 0 w 71"/>
                <a:gd name="T23" fmla="*/ 4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" h="167">
                  <a:moveTo>
                    <a:pt x="0" y="4"/>
                  </a:moveTo>
                  <a:lnTo>
                    <a:pt x="0" y="9"/>
                  </a:lnTo>
                  <a:lnTo>
                    <a:pt x="58" y="167"/>
                  </a:lnTo>
                  <a:lnTo>
                    <a:pt x="71" y="164"/>
                  </a:lnTo>
                  <a:lnTo>
                    <a:pt x="13" y="5"/>
                  </a:lnTo>
                  <a:lnTo>
                    <a:pt x="13" y="10"/>
                  </a:lnTo>
                  <a:lnTo>
                    <a:pt x="13" y="5"/>
                  </a:lnTo>
                  <a:lnTo>
                    <a:pt x="10" y="0"/>
                  </a:lnTo>
                  <a:lnTo>
                    <a:pt x="5" y="0"/>
                  </a:lnTo>
                  <a:lnTo>
                    <a:pt x="2" y="4"/>
                  </a:lnTo>
                  <a:lnTo>
                    <a:pt x="0" y="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3" name="Freeform 229"/>
            <p:cNvSpPr>
              <a:spLocks/>
            </p:cNvSpPr>
            <p:nvPr/>
          </p:nvSpPr>
          <p:spPr bwMode="auto">
            <a:xfrm>
              <a:off x="7094" y="3288"/>
              <a:ext cx="197" cy="382"/>
            </a:xfrm>
            <a:custGeom>
              <a:avLst/>
              <a:gdLst>
                <a:gd name="T0" fmla="*/ 96 w 395"/>
                <a:gd name="T1" fmla="*/ 587 h 763"/>
                <a:gd name="T2" fmla="*/ 130 w 395"/>
                <a:gd name="T3" fmla="*/ 600 h 763"/>
                <a:gd name="T4" fmla="*/ 165 w 395"/>
                <a:gd name="T5" fmla="*/ 613 h 763"/>
                <a:gd name="T6" fmla="*/ 201 w 395"/>
                <a:gd name="T7" fmla="*/ 627 h 763"/>
                <a:gd name="T8" fmla="*/ 238 w 395"/>
                <a:gd name="T9" fmla="*/ 645 h 763"/>
                <a:gd name="T10" fmla="*/ 280 w 395"/>
                <a:gd name="T11" fmla="*/ 668 h 763"/>
                <a:gd name="T12" fmla="*/ 323 w 395"/>
                <a:gd name="T13" fmla="*/ 699 h 763"/>
                <a:gd name="T14" fmla="*/ 369 w 395"/>
                <a:gd name="T15" fmla="*/ 738 h 763"/>
                <a:gd name="T16" fmla="*/ 393 w 395"/>
                <a:gd name="T17" fmla="*/ 675 h 763"/>
                <a:gd name="T18" fmla="*/ 388 w 395"/>
                <a:gd name="T19" fmla="*/ 499 h 763"/>
                <a:gd name="T20" fmla="*/ 390 w 395"/>
                <a:gd name="T21" fmla="*/ 430 h 763"/>
                <a:gd name="T22" fmla="*/ 377 w 395"/>
                <a:gd name="T23" fmla="*/ 407 h 763"/>
                <a:gd name="T24" fmla="*/ 363 w 395"/>
                <a:gd name="T25" fmla="*/ 389 h 763"/>
                <a:gd name="T26" fmla="*/ 347 w 395"/>
                <a:gd name="T27" fmla="*/ 378 h 763"/>
                <a:gd name="T28" fmla="*/ 342 w 395"/>
                <a:gd name="T29" fmla="*/ 360 h 763"/>
                <a:gd name="T30" fmla="*/ 339 w 395"/>
                <a:gd name="T31" fmla="*/ 326 h 763"/>
                <a:gd name="T32" fmla="*/ 325 w 395"/>
                <a:gd name="T33" fmla="*/ 293 h 763"/>
                <a:gd name="T34" fmla="*/ 304 w 395"/>
                <a:gd name="T35" fmla="*/ 270 h 763"/>
                <a:gd name="T36" fmla="*/ 296 w 395"/>
                <a:gd name="T37" fmla="*/ 251 h 763"/>
                <a:gd name="T38" fmla="*/ 293 w 395"/>
                <a:gd name="T39" fmla="*/ 225 h 763"/>
                <a:gd name="T40" fmla="*/ 275 w 395"/>
                <a:gd name="T41" fmla="*/ 207 h 763"/>
                <a:gd name="T42" fmla="*/ 253 w 395"/>
                <a:gd name="T43" fmla="*/ 199 h 763"/>
                <a:gd name="T44" fmla="*/ 251 w 395"/>
                <a:gd name="T45" fmla="*/ 185 h 763"/>
                <a:gd name="T46" fmla="*/ 249 w 395"/>
                <a:gd name="T47" fmla="*/ 161 h 763"/>
                <a:gd name="T48" fmla="*/ 233 w 395"/>
                <a:gd name="T49" fmla="*/ 138 h 763"/>
                <a:gd name="T50" fmla="*/ 211 w 395"/>
                <a:gd name="T51" fmla="*/ 122 h 763"/>
                <a:gd name="T52" fmla="*/ 208 w 395"/>
                <a:gd name="T53" fmla="*/ 107 h 763"/>
                <a:gd name="T54" fmla="*/ 200 w 395"/>
                <a:gd name="T55" fmla="*/ 80 h 763"/>
                <a:gd name="T56" fmla="*/ 174 w 395"/>
                <a:gd name="T57" fmla="*/ 55 h 763"/>
                <a:gd name="T58" fmla="*/ 146 w 395"/>
                <a:gd name="T59" fmla="*/ 44 h 763"/>
                <a:gd name="T60" fmla="*/ 128 w 395"/>
                <a:gd name="T61" fmla="*/ 35 h 763"/>
                <a:gd name="T62" fmla="*/ 109 w 395"/>
                <a:gd name="T63" fmla="*/ 14 h 763"/>
                <a:gd name="T64" fmla="*/ 86 w 395"/>
                <a:gd name="T65" fmla="*/ 1 h 763"/>
                <a:gd name="T66" fmla="*/ 62 w 395"/>
                <a:gd name="T67" fmla="*/ 3 h 763"/>
                <a:gd name="T68" fmla="*/ 42 w 395"/>
                <a:gd name="T69" fmla="*/ 13 h 763"/>
                <a:gd name="T70" fmla="*/ 18 w 395"/>
                <a:gd name="T71" fmla="*/ 31 h 763"/>
                <a:gd name="T72" fmla="*/ 3 w 395"/>
                <a:gd name="T73" fmla="*/ 57 h 763"/>
                <a:gd name="T74" fmla="*/ 5 w 395"/>
                <a:gd name="T75" fmla="*/ 80 h 763"/>
                <a:gd name="T76" fmla="*/ 2 w 395"/>
                <a:gd name="T77" fmla="*/ 107 h 763"/>
                <a:gd name="T78" fmla="*/ 7 w 395"/>
                <a:gd name="T79" fmla="*/ 151 h 763"/>
                <a:gd name="T80" fmla="*/ 5 w 395"/>
                <a:gd name="T81" fmla="*/ 190 h 763"/>
                <a:gd name="T82" fmla="*/ 8 w 395"/>
                <a:gd name="T83" fmla="*/ 259 h 763"/>
                <a:gd name="T84" fmla="*/ 19 w 395"/>
                <a:gd name="T85" fmla="*/ 290 h 763"/>
                <a:gd name="T86" fmla="*/ 15 w 395"/>
                <a:gd name="T87" fmla="*/ 319 h 763"/>
                <a:gd name="T88" fmla="*/ 23 w 395"/>
                <a:gd name="T89" fmla="*/ 350 h 763"/>
                <a:gd name="T90" fmla="*/ 40 w 395"/>
                <a:gd name="T91" fmla="*/ 373 h 763"/>
                <a:gd name="T92" fmla="*/ 35 w 395"/>
                <a:gd name="T93" fmla="*/ 409 h 763"/>
                <a:gd name="T94" fmla="*/ 45 w 395"/>
                <a:gd name="T95" fmla="*/ 466 h 763"/>
                <a:gd name="T96" fmla="*/ 54 w 395"/>
                <a:gd name="T97" fmla="*/ 512 h 763"/>
                <a:gd name="T98" fmla="*/ 66 w 395"/>
                <a:gd name="T99" fmla="*/ 565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5" h="763">
                  <a:moveTo>
                    <a:pt x="78" y="578"/>
                  </a:moveTo>
                  <a:lnTo>
                    <a:pt x="96" y="587"/>
                  </a:lnTo>
                  <a:lnTo>
                    <a:pt x="114" y="593"/>
                  </a:lnTo>
                  <a:lnTo>
                    <a:pt x="130" y="600"/>
                  </a:lnTo>
                  <a:lnTo>
                    <a:pt x="147" y="606"/>
                  </a:lnTo>
                  <a:lnTo>
                    <a:pt x="165" y="613"/>
                  </a:lnTo>
                  <a:lnTo>
                    <a:pt x="182" y="619"/>
                  </a:lnTo>
                  <a:lnTo>
                    <a:pt x="201" y="627"/>
                  </a:lnTo>
                  <a:lnTo>
                    <a:pt x="221" y="635"/>
                  </a:lnTo>
                  <a:lnTo>
                    <a:pt x="238" y="645"/>
                  </a:lnTo>
                  <a:lnTo>
                    <a:pt x="259" y="655"/>
                  </a:lnTo>
                  <a:lnTo>
                    <a:pt x="280" y="668"/>
                  </a:lnTo>
                  <a:lnTo>
                    <a:pt x="301" y="683"/>
                  </a:lnTo>
                  <a:lnTo>
                    <a:pt x="323" y="699"/>
                  </a:lnTo>
                  <a:lnTo>
                    <a:pt x="345" y="717"/>
                  </a:lnTo>
                  <a:lnTo>
                    <a:pt x="369" y="738"/>
                  </a:lnTo>
                  <a:lnTo>
                    <a:pt x="395" y="763"/>
                  </a:lnTo>
                  <a:lnTo>
                    <a:pt x="393" y="675"/>
                  </a:lnTo>
                  <a:lnTo>
                    <a:pt x="388" y="580"/>
                  </a:lnTo>
                  <a:lnTo>
                    <a:pt x="388" y="499"/>
                  </a:lnTo>
                  <a:lnTo>
                    <a:pt x="395" y="443"/>
                  </a:lnTo>
                  <a:lnTo>
                    <a:pt x="390" y="430"/>
                  </a:lnTo>
                  <a:lnTo>
                    <a:pt x="384" y="419"/>
                  </a:lnTo>
                  <a:lnTo>
                    <a:pt x="377" y="407"/>
                  </a:lnTo>
                  <a:lnTo>
                    <a:pt x="371" y="397"/>
                  </a:lnTo>
                  <a:lnTo>
                    <a:pt x="363" y="389"/>
                  </a:lnTo>
                  <a:lnTo>
                    <a:pt x="355" y="383"/>
                  </a:lnTo>
                  <a:lnTo>
                    <a:pt x="347" y="378"/>
                  </a:lnTo>
                  <a:lnTo>
                    <a:pt x="341" y="375"/>
                  </a:lnTo>
                  <a:lnTo>
                    <a:pt x="342" y="360"/>
                  </a:lnTo>
                  <a:lnTo>
                    <a:pt x="342" y="344"/>
                  </a:lnTo>
                  <a:lnTo>
                    <a:pt x="339" y="326"/>
                  </a:lnTo>
                  <a:lnTo>
                    <a:pt x="333" y="308"/>
                  </a:lnTo>
                  <a:lnTo>
                    <a:pt x="325" y="293"/>
                  </a:lnTo>
                  <a:lnTo>
                    <a:pt x="315" y="280"/>
                  </a:lnTo>
                  <a:lnTo>
                    <a:pt x="304" y="270"/>
                  </a:lnTo>
                  <a:lnTo>
                    <a:pt x="289" y="265"/>
                  </a:lnTo>
                  <a:lnTo>
                    <a:pt x="296" y="251"/>
                  </a:lnTo>
                  <a:lnTo>
                    <a:pt x="296" y="236"/>
                  </a:lnTo>
                  <a:lnTo>
                    <a:pt x="293" y="225"/>
                  </a:lnTo>
                  <a:lnTo>
                    <a:pt x="286" y="215"/>
                  </a:lnTo>
                  <a:lnTo>
                    <a:pt x="275" y="207"/>
                  </a:lnTo>
                  <a:lnTo>
                    <a:pt x="265" y="202"/>
                  </a:lnTo>
                  <a:lnTo>
                    <a:pt x="253" y="199"/>
                  </a:lnTo>
                  <a:lnTo>
                    <a:pt x="243" y="197"/>
                  </a:lnTo>
                  <a:lnTo>
                    <a:pt x="251" y="185"/>
                  </a:lnTo>
                  <a:lnTo>
                    <a:pt x="253" y="172"/>
                  </a:lnTo>
                  <a:lnTo>
                    <a:pt x="249" y="161"/>
                  </a:lnTo>
                  <a:lnTo>
                    <a:pt x="243" y="148"/>
                  </a:lnTo>
                  <a:lnTo>
                    <a:pt x="233" y="138"/>
                  </a:lnTo>
                  <a:lnTo>
                    <a:pt x="222" y="130"/>
                  </a:lnTo>
                  <a:lnTo>
                    <a:pt x="211" y="122"/>
                  </a:lnTo>
                  <a:lnTo>
                    <a:pt x="201" y="119"/>
                  </a:lnTo>
                  <a:lnTo>
                    <a:pt x="208" y="107"/>
                  </a:lnTo>
                  <a:lnTo>
                    <a:pt x="208" y="94"/>
                  </a:lnTo>
                  <a:lnTo>
                    <a:pt x="200" y="80"/>
                  </a:lnTo>
                  <a:lnTo>
                    <a:pt x="189" y="66"/>
                  </a:lnTo>
                  <a:lnTo>
                    <a:pt x="174" y="55"/>
                  </a:lnTo>
                  <a:lnTo>
                    <a:pt x="160" y="47"/>
                  </a:lnTo>
                  <a:lnTo>
                    <a:pt x="146" y="44"/>
                  </a:lnTo>
                  <a:lnTo>
                    <a:pt x="134" y="47"/>
                  </a:lnTo>
                  <a:lnTo>
                    <a:pt x="128" y="35"/>
                  </a:lnTo>
                  <a:lnTo>
                    <a:pt x="118" y="24"/>
                  </a:lnTo>
                  <a:lnTo>
                    <a:pt x="109" y="14"/>
                  </a:lnTo>
                  <a:lnTo>
                    <a:pt x="98" y="6"/>
                  </a:lnTo>
                  <a:lnTo>
                    <a:pt x="86" y="1"/>
                  </a:lnTo>
                  <a:lnTo>
                    <a:pt x="74" y="0"/>
                  </a:lnTo>
                  <a:lnTo>
                    <a:pt x="62" y="3"/>
                  </a:lnTo>
                  <a:lnTo>
                    <a:pt x="53" y="9"/>
                  </a:lnTo>
                  <a:lnTo>
                    <a:pt x="42" y="13"/>
                  </a:lnTo>
                  <a:lnTo>
                    <a:pt x="29" y="19"/>
                  </a:lnTo>
                  <a:lnTo>
                    <a:pt x="18" y="31"/>
                  </a:lnTo>
                  <a:lnTo>
                    <a:pt x="10" y="44"/>
                  </a:lnTo>
                  <a:lnTo>
                    <a:pt x="3" y="57"/>
                  </a:lnTo>
                  <a:lnTo>
                    <a:pt x="2" y="70"/>
                  </a:lnTo>
                  <a:lnTo>
                    <a:pt x="5" y="80"/>
                  </a:lnTo>
                  <a:lnTo>
                    <a:pt x="13" y="88"/>
                  </a:lnTo>
                  <a:lnTo>
                    <a:pt x="2" y="107"/>
                  </a:lnTo>
                  <a:lnTo>
                    <a:pt x="0" y="130"/>
                  </a:lnTo>
                  <a:lnTo>
                    <a:pt x="7" y="151"/>
                  </a:lnTo>
                  <a:lnTo>
                    <a:pt x="23" y="161"/>
                  </a:lnTo>
                  <a:lnTo>
                    <a:pt x="5" y="190"/>
                  </a:lnTo>
                  <a:lnTo>
                    <a:pt x="0" y="226"/>
                  </a:lnTo>
                  <a:lnTo>
                    <a:pt x="8" y="259"/>
                  </a:lnTo>
                  <a:lnTo>
                    <a:pt x="27" y="277"/>
                  </a:lnTo>
                  <a:lnTo>
                    <a:pt x="19" y="290"/>
                  </a:lnTo>
                  <a:lnTo>
                    <a:pt x="15" y="305"/>
                  </a:lnTo>
                  <a:lnTo>
                    <a:pt x="15" y="319"/>
                  </a:lnTo>
                  <a:lnTo>
                    <a:pt x="18" y="335"/>
                  </a:lnTo>
                  <a:lnTo>
                    <a:pt x="23" y="350"/>
                  </a:lnTo>
                  <a:lnTo>
                    <a:pt x="30" y="363"/>
                  </a:lnTo>
                  <a:lnTo>
                    <a:pt x="40" y="373"/>
                  </a:lnTo>
                  <a:lnTo>
                    <a:pt x="51" y="378"/>
                  </a:lnTo>
                  <a:lnTo>
                    <a:pt x="35" y="409"/>
                  </a:lnTo>
                  <a:lnTo>
                    <a:pt x="34" y="440"/>
                  </a:lnTo>
                  <a:lnTo>
                    <a:pt x="45" y="466"/>
                  </a:lnTo>
                  <a:lnTo>
                    <a:pt x="64" y="479"/>
                  </a:lnTo>
                  <a:lnTo>
                    <a:pt x="54" y="512"/>
                  </a:lnTo>
                  <a:lnTo>
                    <a:pt x="58" y="541"/>
                  </a:lnTo>
                  <a:lnTo>
                    <a:pt x="66" y="565"/>
                  </a:lnTo>
                  <a:lnTo>
                    <a:pt x="78" y="578"/>
                  </a:lnTo>
                  <a:close/>
                </a:path>
              </a:pathLst>
            </a:custGeom>
            <a:solidFill>
              <a:srgbClr val="CC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4" name="Freeform 230"/>
            <p:cNvSpPr>
              <a:spLocks/>
            </p:cNvSpPr>
            <p:nvPr/>
          </p:nvSpPr>
          <p:spPr bwMode="auto">
            <a:xfrm>
              <a:off x="7132" y="3574"/>
              <a:ext cx="163" cy="99"/>
            </a:xfrm>
            <a:custGeom>
              <a:avLst/>
              <a:gdLst>
                <a:gd name="T0" fmla="*/ 312 w 328"/>
                <a:gd name="T1" fmla="*/ 191 h 197"/>
                <a:gd name="T2" fmla="*/ 325 w 328"/>
                <a:gd name="T3" fmla="*/ 186 h 197"/>
                <a:gd name="T4" fmla="*/ 299 w 328"/>
                <a:gd name="T5" fmla="*/ 161 h 197"/>
                <a:gd name="T6" fmla="*/ 275 w 328"/>
                <a:gd name="T7" fmla="*/ 140 h 197"/>
                <a:gd name="T8" fmla="*/ 251 w 328"/>
                <a:gd name="T9" fmla="*/ 122 h 197"/>
                <a:gd name="T10" fmla="*/ 229 w 328"/>
                <a:gd name="T11" fmla="*/ 104 h 197"/>
                <a:gd name="T12" fmla="*/ 208 w 328"/>
                <a:gd name="T13" fmla="*/ 90 h 197"/>
                <a:gd name="T14" fmla="*/ 187 w 328"/>
                <a:gd name="T15" fmla="*/ 77 h 197"/>
                <a:gd name="T16" fmla="*/ 166 w 328"/>
                <a:gd name="T17" fmla="*/ 67 h 197"/>
                <a:gd name="T18" fmla="*/ 149 w 328"/>
                <a:gd name="T19" fmla="*/ 57 h 197"/>
                <a:gd name="T20" fmla="*/ 128 w 328"/>
                <a:gd name="T21" fmla="*/ 49 h 197"/>
                <a:gd name="T22" fmla="*/ 109 w 328"/>
                <a:gd name="T23" fmla="*/ 41 h 197"/>
                <a:gd name="T24" fmla="*/ 91 w 328"/>
                <a:gd name="T25" fmla="*/ 34 h 197"/>
                <a:gd name="T26" fmla="*/ 74 w 328"/>
                <a:gd name="T27" fmla="*/ 28 h 197"/>
                <a:gd name="T28" fmla="*/ 56 w 328"/>
                <a:gd name="T29" fmla="*/ 21 h 197"/>
                <a:gd name="T30" fmla="*/ 40 w 328"/>
                <a:gd name="T31" fmla="*/ 15 h 197"/>
                <a:gd name="T32" fmla="*/ 23 w 328"/>
                <a:gd name="T33" fmla="*/ 8 h 197"/>
                <a:gd name="T34" fmla="*/ 7 w 328"/>
                <a:gd name="T35" fmla="*/ 0 h 197"/>
                <a:gd name="T36" fmla="*/ 0 w 328"/>
                <a:gd name="T37" fmla="*/ 13 h 197"/>
                <a:gd name="T38" fmla="*/ 19 w 328"/>
                <a:gd name="T39" fmla="*/ 21 h 197"/>
                <a:gd name="T40" fmla="*/ 37 w 328"/>
                <a:gd name="T41" fmla="*/ 28 h 197"/>
                <a:gd name="T42" fmla="*/ 53 w 328"/>
                <a:gd name="T43" fmla="*/ 34 h 197"/>
                <a:gd name="T44" fmla="*/ 71 w 328"/>
                <a:gd name="T45" fmla="*/ 41 h 197"/>
                <a:gd name="T46" fmla="*/ 88 w 328"/>
                <a:gd name="T47" fmla="*/ 47 h 197"/>
                <a:gd name="T48" fmla="*/ 106 w 328"/>
                <a:gd name="T49" fmla="*/ 54 h 197"/>
                <a:gd name="T50" fmla="*/ 125 w 328"/>
                <a:gd name="T51" fmla="*/ 62 h 197"/>
                <a:gd name="T52" fmla="*/ 142 w 328"/>
                <a:gd name="T53" fmla="*/ 70 h 197"/>
                <a:gd name="T54" fmla="*/ 160 w 328"/>
                <a:gd name="T55" fmla="*/ 80 h 197"/>
                <a:gd name="T56" fmla="*/ 181 w 328"/>
                <a:gd name="T57" fmla="*/ 90 h 197"/>
                <a:gd name="T58" fmla="*/ 202 w 328"/>
                <a:gd name="T59" fmla="*/ 103 h 197"/>
                <a:gd name="T60" fmla="*/ 222 w 328"/>
                <a:gd name="T61" fmla="*/ 117 h 197"/>
                <a:gd name="T62" fmla="*/ 245 w 328"/>
                <a:gd name="T63" fmla="*/ 132 h 197"/>
                <a:gd name="T64" fmla="*/ 266 w 328"/>
                <a:gd name="T65" fmla="*/ 150 h 197"/>
                <a:gd name="T66" fmla="*/ 290 w 328"/>
                <a:gd name="T67" fmla="*/ 171 h 197"/>
                <a:gd name="T68" fmla="*/ 315 w 328"/>
                <a:gd name="T69" fmla="*/ 196 h 197"/>
                <a:gd name="T70" fmla="*/ 328 w 328"/>
                <a:gd name="T71" fmla="*/ 191 h 197"/>
                <a:gd name="T72" fmla="*/ 315 w 328"/>
                <a:gd name="T73" fmla="*/ 196 h 197"/>
                <a:gd name="T74" fmla="*/ 320 w 328"/>
                <a:gd name="T75" fmla="*/ 197 h 197"/>
                <a:gd name="T76" fmla="*/ 325 w 328"/>
                <a:gd name="T77" fmla="*/ 196 h 197"/>
                <a:gd name="T78" fmla="*/ 326 w 328"/>
                <a:gd name="T79" fmla="*/ 191 h 197"/>
                <a:gd name="T80" fmla="*/ 325 w 328"/>
                <a:gd name="T81" fmla="*/ 186 h 197"/>
                <a:gd name="T82" fmla="*/ 312 w 328"/>
                <a:gd name="T83" fmla="*/ 191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8" h="197">
                  <a:moveTo>
                    <a:pt x="312" y="191"/>
                  </a:moveTo>
                  <a:lnTo>
                    <a:pt x="325" y="186"/>
                  </a:lnTo>
                  <a:lnTo>
                    <a:pt x="299" y="161"/>
                  </a:lnTo>
                  <a:lnTo>
                    <a:pt x="275" y="140"/>
                  </a:lnTo>
                  <a:lnTo>
                    <a:pt x="251" y="122"/>
                  </a:lnTo>
                  <a:lnTo>
                    <a:pt x="229" y="104"/>
                  </a:lnTo>
                  <a:lnTo>
                    <a:pt x="208" y="90"/>
                  </a:lnTo>
                  <a:lnTo>
                    <a:pt x="187" y="77"/>
                  </a:lnTo>
                  <a:lnTo>
                    <a:pt x="166" y="67"/>
                  </a:lnTo>
                  <a:lnTo>
                    <a:pt x="149" y="57"/>
                  </a:lnTo>
                  <a:lnTo>
                    <a:pt x="128" y="49"/>
                  </a:lnTo>
                  <a:lnTo>
                    <a:pt x="109" y="41"/>
                  </a:lnTo>
                  <a:lnTo>
                    <a:pt x="91" y="34"/>
                  </a:lnTo>
                  <a:lnTo>
                    <a:pt x="74" y="28"/>
                  </a:lnTo>
                  <a:lnTo>
                    <a:pt x="56" y="21"/>
                  </a:lnTo>
                  <a:lnTo>
                    <a:pt x="40" y="15"/>
                  </a:lnTo>
                  <a:lnTo>
                    <a:pt x="23" y="8"/>
                  </a:lnTo>
                  <a:lnTo>
                    <a:pt x="7" y="0"/>
                  </a:lnTo>
                  <a:lnTo>
                    <a:pt x="0" y="13"/>
                  </a:lnTo>
                  <a:lnTo>
                    <a:pt x="19" y="21"/>
                  </a:lnTo>
                  <a:lnTo>
                    <a:pt x="37" y="28"/>
                  </a:lnTo>
                  <a:lnTo>
                    <a:pt x="53" y="34"/>
                  </a:lnTo>
                  <a:lnTo>
                    <a:pt x="71" y="41"/>
                  </a:lnTo>
                  <a:lnTo>
                    <a:pt x="88" y="47"/>
                  </a:lnTo>
                  <a:lnTo>
                    <a:pt x="106" y="54"/>
                  </a:lnTo>
                  <a:lnTo>
                    <a:pt x="125" y="62"/>
                  </a:lnTo>
                  <a:lnTo>
                    <a:pt x="142" y="70"/>
                  </a:lnTo>
                  <a:lnTo>
                    <a:pt x="160" y="80"/>
                  </a:lnTo>
                  <a:lnTo>
                    <a:pt x="181" y="90"/>
                  </a:lnTo>
                  <a:lnTo>
                    <a:pt x="202" y="103"/>
                  </a:lnTo>
                  <a:lnTo>
                    <a:pt x="222" y="117"/>
                  </a:lnTo>
                  <a:lnTo>
                    <a:pt x="245" y="132"/>
                  </a:lnTo>
                  <a:lnTo>
                    <a:pt x="266" y="150"/>
                  </a:lnTo>
                  <a:lnTo>
                    <a:pt x="290" y="171"/>
                  </a:lnTo>
                  <a:lnTo>
                    <a:pt x="315" y="196"/>
                  </a:lnTo>
                  <a:lnTo>
                    <a:pt x="328" y="191"/>
                  </a:lnTo>
                  <a:lnTo>
                    <a:pt x="315" y="196"/>
                  </a:lnTo>
                  <a:lnTo>
                    <a:pt x="320" y="197"/>
                  </a:lnTo>
                  <a:lnTo>
                    <a:pt x="325" y="196"/>
                  </a:lnTo>
                  <a:lnTo>
                    <a:pt x="326" y="191"/>
                  </a:lnTo>
                  <a:lnTo>
                    <a:pt x="325" y="186"/>
                  </a:lnTo>
                  <a:lnTo>
                    <a:pt x="312" y="1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5" name="Freeform 231"/>
            <p:cNvSpPr>
              <a:spLocks/>
            </p:cNvSpPr>
            <p:nvPr/>
          </p:nvSpPr>
          <p:spPr bwMode="auto">
            <a:xfrm>
              <a:off x="7285" y="3507"/>
              <a:ext cx="10" cy="163"/>
            </a:xfrm>
            <a:custGeom>
              <a:avLst/>
              <a:gdLst>
                <a:gd name="T0" fmla="*/ 6 w 21"/>
                <a:gd name="T1" fmla="*/ 8 h 326"/>
                <a:gd name="T2" fmla="*/ 6 w 21"/>
                <a:gd name="T3" fmla="*/ 4 h 326"/>
                <a:gd name="T4" fmla="*/ 0 w 21"/>
                <a:gd name="T5" fmla="*/ 62 h 326"/>
                <a:gd name="T6" fmla="*/ 0 w 21"/>
                <a:gd name="T7" fmla="*/ 143 h 326"/>
                <a:gd name="T8" fmla="*/ 5 w 21"/>
                <a:gd name="T9" fmla="*/ 238 h 326"/>
                <a:gd name="T10" fmla="*/ 5 w 21"/>
                <a:gd name="T11" fmla="*/ 326 h 326"/>
                <a:gd name="T12" fmla="*/ 21 w 21"/>
                <a:gd name="T13" fmla="*/ 326 h 326"/>
                <a:gd name="T14" fmla="*/ 18 w 21"/>
                <a:gd name="T15" fmla="*/ 238 h 326"/>
                <a:gd name="T16" fmla="*/ 13 w 21"/>
                <a:gd name="T17" fmla="*/ 143 h 326"/>
                <a:gd name="T18" fmla="*/ 13 w 21"/>
                <a:gd name="T19" fmla="*/ 62 h 326"/>
                <a:gd name="T20" fmla="*/ 19 w 21"/>
                <a:gd name="T21" fmla="*/ 8 h 326"/>
                <a:gd name="T22" fmla="*/ 19 w 21"/>
                <a:gd name="T23" fmla="*/ 4 h 326"/>
                <a:gd name="T24" fmla="*/ 19 w 21"/>
                <a:gd name="T25" fmla="*/ 8 h 326"/>
                <a:gd name="T26" fmla="*/ 18 w 21"/>
                <a:gd name="T27" fmla="*/ 3 h 326"/>
                <a:gd name="T28" fmla="*/ 14 w 21"/>
                <a:gd name="T29" fmla="*/ 0 h 326"/>
                <a:gd name="T30" fmla="*/ 10 w 21"/>
                <a:gd name="T31" fmla="*/ 0 h 326"/>
                <a:gd name="T32" fmla="*/ 6 w 21"/>
                <a:gd name="T33" fmla="*/ 4 h 326"/>
                <a:gd name="T34" fmla="*/ 6 w 21"/>
                <a:gd name="T35" fmla="*/ 8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" h="326">
                  <a:moveTo>
                    <a:pt x="6" y="8"/>
                  </a:moveTo>
                  <a:lnTo>
                    <a:pt x="6" y="4"/>
                  </a:lnTo>
                  <a:lnTo>
                    <a:pt x="0" y="62"/>
                  </a:lnTo>
                  <a:lnTo>
                    <a:pt x="0" y="143"/>
                  </a:lnTo>
                  <a:lnTo>
                    <a:pt x="5" y="238"/>
                  </a:lnTo>
                  <a:lnTo>
                    <a:pt x="5" y="326"/>
                  </a:lnTo>
                  <a:lnTo>
                    <a:pt x="21" y="326"/>
                  </a:lnTo>
                  <a:lnTo>
                    <a:pt x="18" y="238"/>
                  </a:lnTo>
                  <a:lnTo>
                    <a:pt x="13" y="143"/>
                  </a:lnTo>
                  <a:lnTo>
                    <a:pt x="13" y="62"/>
                  </a:lnTo>
                  <a:lnTo>
                    <a:pt x="19" y="8"/>
                  </a:lnTo>
                  <a:lnTo>
                    <a:pt x="19" y="4"/>
                  </a:lnTo>
                  <a:lnTo>
                    <a:pt x="19" y="8"/>
                  </a:lnTo>
                  <a:lnTo>
                    <a:pt x="18" y="3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4"/>
                  </a:lnTo>
                  <a:lnTo>
                    <a:pt x="6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6" name="Freeform 232"/>
            <p:cNvSpPr>
              <a:spLocks/>
            </p:cNvSpPr>
            <p:nvPr/>
          </p:nvSpPr>
          <p:spPr bwMode="auto">
            <a:xfrm>
              <a:off x="7261" y="3473"/>
              <a:ext cx="34" cy="38"/>
            </a:xfrm>
            <a:custGeom>
              <a:avLst/>
              <a:gdLst>
                <a:gd name="T0" fmla="*/ 0 w 67"/>
                <a:gd name="T1" fmla="*/ 5 h 77"/>
                <a:gd name="T2" fmla="*/ 5 w 67"/>
                <a:gd name="T3" fmla="*/ 13 h 77"/>
                <a:gd name="T4" fmla="*/ 10 w 67"/>
                <a:gd name="T5" fmla="*/ 16 h 77"/>
                <a:gd name="T6" fmla="*/ 18 w 67"/>
                <a:gd name="T7" fmla="*/ 21 h 77"/>
                <a:gd name="T8" fmla="*/ 24 w 67"/>
                <a:gd name="T9" fmla="*/ 26 h 77"/>
                <a:gd name="T10" fmla="*/ 32 w 67"/>
                <a:gd name="T11" fmla="*/ 34 h 77"/>
                <a:gd name="T12" fmla="*/ 37 w 67"/>
                <a:gd name="T13" fmla="*/ 42 h 77"/>
                <a:gd name="T14" fmla="*/ 43 w 67"/>
                <a:gd name="T15" fmla="*/ 54 h 77"/>
                <a:gd name="T16" fmla="*/ 50 w 67"/>
                <a:gd name="T17" fmla="*/ 65 h 77"/>
                <a:gd name="T18" fmla="*/ 54 w 67"/>
                <a:gd name="T19" fmla="*/ 77 h 77"/>
                <a:gd name="T20" fmla="*/ 67 w 67"/>
                <a:gd name="T21" fmla="*/ 73 h 77"/>
                <a:gd name="T22" fmla="*/ 62 w 67"/>
                <a:gd name="T23" fmla="*/ 59 h 77"/>
                <a:gd name="T24" fmla="*/ 56 w 67"/>
                <a:gd name="T25" fmla="*/ 47 h 77"/>
                <a:gd name="T26" fmla="*/ 50 w 67"/>
                <a:gd name="T27" fmla="*/ 36 h 77"/>
                <a:gd name="T28" fmla="*/ 42 w 67"/>
                <a:gd name="T29" fmla="*/ 25 h 77"/>
                <a:gd name="T30" fmla="*/ 34 w 67"/>
                <a:gd name="T31" fmla="*/ 16 h 77"/>
                <a:gd name="T32" fmla="*/ 24 w 67"/>
                <a:gd name="T33" fmla="*/ 8 h 77"/>
                <a:gd name="T34" fmla="*/ 16 w 67"/>
                <a:gd name="T35" fmla="*/ 3 h 77"/>
                <a:gd name="T36" fmla="*/ 8 w 67"/>
                <a:gd name="T37" fmla="*/ 0 h 77"/>
                <a:gd name="T38" fmla="*/ 13 w 67"/>
                <a:gd name="T39" fmla="*/ 8 h 77"/>
                <a:gd name="T40" fmla="*/ 8 w 67"/>
                <a:gd name="T41" fmla="*/ 0 h 77"/>
                <a:gd name="T42" fmla="*/ 3 w 67"/>
                <a:gd name="T43" fmla="*/ 2 h 77"/>
                <a:gd name="T44" fmla="*/ 0 w 67"/>
                <a:gd name="T45" fmla="*/ 5 h 77"/>
                <a:gd name="T46" fmla="*/ 2 w 67"/>
                <a:gd name="T47" fmla="*/ 10 h 77"/>
                <a:gd name="T48" fmla="*/ 5 w 67"/>
                <a:gd name="T49" fmla="*/ 13 h 77"/>
                <a:gd name="T50" fmla="*/ 0 w 67"/>
                <a:gd name="T51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7" h="77">
                  <a:moveTo>
                    <a:pt x="0" y="5"/>
                  </a:moveTo>
                  <a:lnTo>
                    <a:pt x="5" y="13"/>
                  </a:lnTo>
                  <a:lnTo>
                    <a:pt x="10" y="16"/>
                  </a:lnTo>
                  <a:lnTo>
                    <a:pt x="18" y="21"/>
                  </a:lnTo>
                  <a:lnTo>
                    <a:pt x="24" y="26"/>
                  </a:lnTo>
                  <a:lnTo>
                    <a:pt x="32" y="34"/>
                  </a:lnTo>
                  <a:lnTo>
                    <a:pt x="37" y="42"/>
                  </a:lnTo>
                  <a:lnTo>
                    <a:pt x="43" y="54"/>
                  </a:lnTo>
                  <a:lnTo>
                    <a:pt x="50" y="65"/>
                  </a:lnTo>
                  <a:lnTo>
                    <a:pt x="54" y="77"/>
                  </a:lnTo>
                  <a:lnTo>
                    <a:pt x="67" y="73"/>
                  </a:lnTo>
                  <a:lnTo>
                    <a:pt x="62" y="59"/>
                  </a:lnTo>
                  <a:lnTo>
                    <a:pt x="56" y="47"/>
                  </a:lnTo>
                  <a:lnTo>
                    <a:pt x="50" y="36"/>
                  </a:lnTo>
                  <a:lnTo>
                    <a:pt x="42" y="25"/>
                  </a:lnTo>
                  <a:lnTo>
                    <a:pt x="34" y="16"/>
                  </a:lnTo>
                  <a:lnTo>
                    <a:pt x="24" y="8"/>
                  </a:lnTo>
                  <a:lnTo>
                    <a:pt x="16" y="3"/>
                  </a:lnTo>
                  <a:lnTo>
                    <a:pt x="8" y="0"/>
                  </a:lnTo>
                  <a:lnTo>
                    <a:pt x="13" y="8"/>
                  </a:lnTo>
                  <a:lnTo>
                    <a:pt x="8" y="0"/>
                  </a:lnTo>
                  <a:lnTo>
                    <a:pt x="3" y="2"/>
                  </a:lnTo>
                  <a:lnTo>
                    <a:pt x="0" y="5"/>
                  </a:lnTo>
                  <a:lnTo>
                    <a:pt x="2" y="10"/>
                  </a:lnTo>
                  <a:lnTo>
                    <a:pt x="5" y="1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7" name="Freeform 233"/>
            <p:cNvSpPr>
              <a:spLocks/>
            </p:cNvSpPr>
            <p:nvPr/>
          </p:nvSpPr>
          <p:spPr bwMode="auto">
            <a:xfrm>
              <a:off x="7236" y="3418"/>
              <a:ext cx="33" cy="59"/>
            </a:xfrm>
            <a:custGeom>
              <a:avLst/>
              <a:gdLst>
                <a:gd name="T0" fmla="*/ 0 w 67"/>
                <a:gd name="T1" fmla="*/ 3 h 117"/>
                <a:gd name="T2" fmla="*/ 6 w 67"/>
                <a:gd name="T3" fmla="*/ 13 h 117"/>
                <a:gd name="T4" fmla="*/ 18 w 67"/>
                <a:gd name="T5" fmla="*/ 18 h 117"/>
                <a:gd name="T6" fmla="*/ 27 w 67"/>
                <a:gd name="T7" fmla="*/ 26 h 117"/>
                <a:gd name="T8" fmla="*/ 35 w 67"/>
                <a:gd name="T9" fmla="*/ 37 h 117"/>
                <a:gd name="T10" fmla="*/ 43 w 67"/>
                <a:gd name="T11" fmla="*/ 52 h 117"/>
                <a:gd name="T12" fmla="*/ 50 w 67"/>
                <a:gd name="T13" fmla="*/ 68 h 117"/>
                <a:gd name="T14" fmla="*/ 53 w 67"/>
                <a:gd name="T15" fmla="*/ 85 h 117"/>
                <a:gd name="T16" fmla="*/ 51 w 67"/>
                <a:gd name="T17" fmla="*/ 101 h 117"/>
                <a:gd name="T18" fmla="*/ 51 w 67"/>
                <a:gd name="T19" fmla="*/ 114 h 117"/>
                <a:gd name="T20" fmla="*/ 64 w 67"/>
                <a:gd name="T21" fmla="*/ 117 h 117"/>
                <a:gd name="T22" fmla="*/ 67 w 67"/>
                <a:gd name="T23" fmla="*/ 101 h 117"/>
                <a:gd name="T24" fmla="*/ 66 w 67"/>
                <a:gd name="T25" fmla="*/ 85 h 117"/>
                <a:gd name="T26" fmla="*/ 62 w 67"/>
                <a:gd name="T27" fmla="*/ 65 h 117"/>
                <a:gd name="T28" fmla="*/ 56 w 67"/>
                <a:gd name="T29" fmla="*/ 46 h 117"/>
                <a:gd name="T30" fmla="*/ 48 w 67"/>
                <a:gd name="T31" fmla="*/ 31 h 117"/>
                <a:gd name="T32" fmla="*/ 37 w 67"/>
                <a:gd name="T33" fmla="*/ 16 h 117"/>
                <a:gd name="T34" fmla="*/ 24 w 67"/>
                <a:gd name="T35" fmla="*/ 5 h 117"/>
                <a:gd name="T36" fmla="*/ 6 w 67"/>
                <a:gd name="T37" fmla="*/ 0 h 117"/>
                <a:gd name="T38" fmla="*/ 13 w 67"/>
                <a:gd name="T39" fmla="*/ 10 h 117"/>
                <a:gd name="T40" fmla="*/ 6 w 67"/>
                <a:gd name="T41" fmla="*/ 0 h 117"/>
                <a:gd name="T42" fmla="*/ 2 w 67"/>
                <a:gd name="T43" fmla="*/ 1 h 117"/>
                <a:gd name="T44" fmla="*/ 0 w 67"/>
                <a:gd name="T45" fmla="*/ 6 h 117"/>
                <a:gd name="T46" fmla="*/ 2 w 67"/>
                <a:gd name="T47" fmla="*/ 11 h 117"/>
                <a:gd name="T48" fmla="*/ 6 w 67"/>
                <a:gd name="T49" fmla="*/ 13 h 117"/>
                <a:gd name="T50" fmla="*/ 0 w 67"/>
                <a:gd name="T51" fmla="*/ 3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7" h="117">
                  <a:moveTo>
                    <a:pt x="0" y="3"/>
                  </a:moveTo>
                  <a:lnTo>
                    <a:pt x="6" y="13"/>
                  </a:lnTo>
                  <a:lnTo>
                    <a:pt x="18" y="18"/>
                  </a:lnTo>
                  <a:lnTo>
                    <a:pt x="27" y="26"/>
                  </a:lnTo>
                  <a:lnTo>
                    <a:pt x="35" y="37"/>
                  </a:lnTo>
                  <a:lnTo>
                    <a:pt x="43" y="52"/>
                  </a:lnTo>
                  <a:lnTo>
                    <a:pt x="50" y="68"/>
                  </a:lnTo>
                  <a:lnTo>
                    <a:pt x="53" y="85"/>
                  </a:lnTo>
                  <a:lnTo>
                    <a:pt x="51" y="101"/>
                  </a:lnTo>
                  <a:lnTo>
                    <a:pt x="51" y="114"/>
                  </a:lnTo>
                  <a:lnTo>
                    <a:pt x="64" y="117"/>
                  </a:lnTo>
                  <a:lnTo>
                    <a:pt x="67" y="101"/>
                  </a:lnTo>
                  <a:lnTo>
                    <a:pt x="66" y="85"/>
                  </a:lnTo>
                  <a:lnTo>
                    <a:pt x="62" y="65"/>
                  </a:lnTo>
                  <a:lnTo>
                    <a:pt x="56" y="46"/>
                  </a:lnTo>
                  <a:lnTo>
                    <a:pt x="48" y="31"/>
                  </a:lnTo>
                  <a:lnTo>
                    <a:pt x="37" y="16"/>
                  </a:lnTo>
                  <a:lnTo>
                    <a:pt x="24" y="5"/>
                  </a:lnTo>
                  <a:lnTo>
                    <a:pt x="6" y="0"/>
                  </a:lnTo>
                  <a:lnTo>
                    <a:pt x="13" y="10"/>
                  </a:lnTo>
                  <a:lnTo>
                    <a:pt x="6" y="0"/>
                  </a:lnTo>
                  <a:lnTo>
                    <a:pt x="2" y="1"/>
                  </a:lnTo>
                  <a:lnTo>
                    <a:pt x="0" y="6"/>
                  </a:lnTo>
                  <a:lnTo>
                    <a:pt x="2" y="11"/>
                  </a:lnTo>
                  <a:lnTo>
                    <a:pt x="6" y="1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8" name="Freeform 234"/>
            <p:cNvSpPr>
              <a:spLocks/>
            </p:cNvSpPr>
            <p:nvPr/>
          </p:nvSpPr>
          <p:spPr bwMode="auto">
            <a:xfrm>
              <a:off x="7212" y="3383"/>
              <a:ext cx="33" cy="40"/>
            </a:xfrm>
            <a:custGeom>
              <a:avLst/>
              <a:gdLst>
                <a:gd name="T0" fmla="*/ 1 w 65"/>
                <a:gd name="T1" fmla="*/ 3 h 80"/>
                <a:gd name="T2" fmla="*/ 6 w 65"/>
                <a:gd name="T3" fmla="*/ 16 h 80"/>
                <a:gd name="T4" fmla="*/ 14 w 65"/>
                <a:gd name="T5" fmla="*/ 16 h 80"/>
                <a:gd name="T6" fmla="*/ 27 w 65"/>
                <a:gd name="T7" fmla="*/ 19 h 80"/>
                <a:gd name="T8" fmla="*/ 35 w 65"/>
                <a:gd name="T9" fmla="*/ 24 h 80"/>
                <a:gd name="T10" fmla="*/ 44 w 65"/>
                <a:gd name="T11" fmla="*/ 31 h 80"/>
                <a:gd name="T12" fmla="*/ 49 w 65"/>
                <a:gd name="T13" fmla="*/ 39 h 80"/>
                <a:gd name="T14" fmla="*/ 52 w 65"/>
                <a:gd name="T15" fmla="*/ 47 h 80"/>
                <a:gd name="T16" fmla="*/ 52 w 65"/>
                <a:gd name="T17" fmla="*/ 60 h 80"/>
                <a:gd name="T18" fmla="*/ 46 w 65"/>
                <a:gd name="T19" fmla="*/ 73 h 80"/>
                <a:gd name="T20" fmla="*/ 59 w 65"/>
                <a:gd name="T21" fmla="*/ 80 h 80"/>
                <a:gd name="T22" fmla="*/ 65 w 65"/>
                <a:gd name="T23" fmla="*/ 63 h 80"/>
                <a:gd name="T24" fmla="*/ 65 w 65"/>
                <a:gd name="T25" fmla="*/ 47 h 80"/>
                <a:gd name="T26" fmla="*/ 62 w 65"/>
                <a:gd name="T27" fmla="*/ 32 h 80"/>
                <a:gd name="T28" fmla="*/ 54 w 65"/>
                <a:gd name="T29" fmla="*/ 21 h 80"/>
                <a:gd name="T30" fmla="*/ 41 w 65"/>
                <a:gd name="T31" fmla="*/ 11 h 80"/>
                <a:gd name="T32" fmla="*/ 30 w 65"/>
                <a:gd name="T33" fmla="*/ 6 h 80"/>
                <a:gd name="T34" fmla="*/ 17 w 65"/>
                <a:gd name="T35" fmla="*/ 3 h 80"/>
                <a:gd name="T36" fmla="*/ 6 w 65"/>
                <a:gd name="T37" fmla="*/ 0 h 80"/>
                <a:gd name="T38" fmla="*/ 11 w 65"/>
                <a:gd name="T39" fmla="*/ 13 h 80"/>
                <a:gd name="T40" fmla="*/ 6 w 65"/>
                <a:gd name="T41" fmla="*/ 0 h 80"/>
                <a:gd name="T42" fmla="*/ 1 w 65"/>
                <a:gd name="T43" fmla="*/ 3 h 80"/>
                <a:gd name="T44" fmla="*/ 0 w 65"/>
                <a:gd name="T45" fmla="*/ 8 h 80"/>
                <a:gd name="T46" fmla="*/ 1 w 65"/>
                <a:gd name="T47" fmla="*/ 13 h 80"/>
                <a:gd name="T48" fmla="*/ 6 w 65"/>
                <a:gd name="T49" fmla="*/ 16 h 80"/>
                <a:gd name="T50" fmla="*/ 1 w 65"/>
                <a:gd name="T51" fmla="*/ 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80">
                  <a:moveTo>
                    <a:pt x="1" y="3"/>
                  </a:moveTo>
                  <a:lnTo>
                    <a:pt x="6" y="16"/>
                  </a:lnTo>
                  <a:lnTo>
                    <a:pt x="14" y="16"/>
                  </a:lnTo>
                  <a:lnTo>
                    <a:pt x="27" y="19"/>
                  </a:lnTo>
                  <a:lnTo>
                    <a:pt x="35" y="24"/>
                  </a:lnTo>
                  <a:lnTo>
                    <a:pt x="44" y="31"/>
                  </a:lnTo>
                  <a:lnTo>
                    <a:pt x="49" y="39"/>
                  </a:lnTo>
                  <a:lnTo>
                    <a:pt x="52" y="47"/>
                  </a:lnTo>
                  <a:lnTo>
                    <a:pt x="52" y="60"/>
                  </a:lnTo>
                  <a:lnTo>
                    <a:pt x="46" y="73"/>
                  </a:lnTo>
                  <a:lnTo>
                    <a:pt x="59" y="80"/>
                  </a:lnTo>
                  <a:lnTo>
                    <a:pt x="65" y="63"/>
                  </a:lnTo>
                  <a:lnTo>
                    <a:pt x="65" y="47"/>
                  </a:lnTo>
                  <a:lnTo>
                    <a:pt x="62" y="32"/>
                  </a:lnTo>
                  <a:lnTo>
                    <a:pt x="54" y="21"/>
                  </a:lnTo>
                  <a:lnTo>
                    <a:pt x="41" y="11"/>
                  </a:lnTo>
                  <a:lnTo>
                    <a:pt x="30" y="6"/>
                  </a:lnTo>
                  <a:lnTo>
                    <a:pt x="17" y="3"/>
                  </a:lnTo>
                  <a:lnTo>
                    <a:pt x="6" y="0"/>
                  </a:lnTo>
                  <a:lnTo>
                    <a:pt x="11" y="13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8"/>
                  </a:lnTo>
                  <a:lnTo>
                    <a:pt x="1" y="13"/>
                  </a:lnTo>
                  <a:lnTo>
                    <a:pt x="6" y="16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9" name="Freeform 235"/>
            <p:cNvSpPr>
              <a:spLocks/>
            </p:cNvSpPr>
            <p:nvPr/>
          </p:nvSpPr>
          <p:spPr bwMode="auto">
            <a:xfrm>
              <a:off x="7192" y="3345"/>
              <a:ext cx="32" cy="44"/>
            </a:xfrm>
            <a:custGeom>
              <a:avLst/>
              <a:gdLst>
                <a:gd name="T0" fmla="*/ 2 w 64"/>
                <a:gd name="T1" fmla="*/ 2 h 90"/>
                <a:gd name="T2" fmla="*/ 5 w 64"/>
                <a:gd name="T3" fmla="*/ 13 h 90"/>
                <a:gd name="T4" fmla="*/ 13 w 64"/>
                <a:gd name="T5" fmla="*/ 16 h 90"/>
                <a:gd name="T6" fmla="*/ 24 w 64"/>
                <a:gd name="T7" fmla="*/ 25 h 90"/>
                <a:gd name="T8" fmla="*/ 34 w 64"/>
                <a:gd name="T9" fmla="*/ 31 h 90"/>
                <a:gd name="T10" fmla="*/ 42 w 64"/>
                <a:gd name="T11" fmla="*/ 39 h 90"/>
                <a:gd name="T12" fmla="*/ 48 w 64"/>
                <a:gd name="T13" fmla="*/ 51 h 90"/>
                <a:gd name="T14" fmla="*/ 51 w 64"/>
                <a:gd name="T15" fmla="*/ 60 h 90"/>
                <a:gd name="T16" fmla="*/ 50 w 64"/>
                <a:gd name="T17" fmla="*/ 72 h 90"/>
                <a:gd name="T18" fmla="*/ 43 w 64"/>
                <a:gd name="T19" fmla="*/ 80 h 90"/>
                <a:gd name="T20" fmla="*/ 53 w 64"/>
                <a:gd name="T21" fmla="*/ 90 h 90"/>
                <a:gd name="T22" fmla="*/ 62 w 64"/>
                <a:gd name="T23" fmla="*/ 75 h 90"/>
                <a:gd name="T24" fmla="*/ 64 w 64"/>
                <a:gd name="T25" fmla="*/ 60 h 90"/>
                <a:gd name="T26" fmla="*/ 61 w 64"/>
                <a:gd name="T27" fmla="*/ 47 h 90"/>
                <a:gd name="T28" fmla="*/ 54 w 64"/>
                <a:gd name="T29" fmla="*/ 33 h 90"/>
                <a:gd name="T30" fmla="*/ 43 w 64"/>
                <a:gd name="T31" fmla="*/ 21 h 90"/>
                <a:gd name="T32" fmla="*/ 30 w 64"/>
                <a:gd name="T33" fmla="*/ 12 h 90"/>
                <a:gd name="T34" fmla="*/ 19 w 64"/>
                <a:gd name="T35" fmla="*/ 3 h 90"/>
                <a:gd name="T36" fmla="*/ 8 w 64"/>
                <a:gd name="T37" fmla="*/ 0 h 90"/>
                <a:gd name="T38" fmla="*/ 11 w 64"/>
                <a:gd name="T39" fmla="*/ 12 h 90"/>
                <a:gd name="T40" fmla="*/ 8 w 64"/>
                <a:gd name="T41" fmla="*/ 0 h 90"/>
                <a:gd name="T42" fmla="*/ 3 w 64"/>
                <a:gd name="T43" fmla="*/ 2 h 90"/>
                <a:gd name="T44" fmla="*/ 0 w 64"/>
                <a:gd name="T45" fmla="*/ 5 h 90"/>
                <a:gd name="T46" fmla="*/ 2 w 64"/>
                <a:gd name="T47" fmla="*/ 10 h 90"/>
                <a:gd name="T48" fmla="*/ 5 w 64"/>
                <a:gd name="T49" fmla="*/ 13 h 90"/>
                <a:gd name="T50" fmla="*/ 2 w 64"/>
                <a:gd name="T51" fmla="*/ 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" h="90">
                  <a:moveTo>
                    <a:pt x="2" y="2"/>
                  </a:moveTo>
                  <a:lnTo>
                    <a:pt x="5" y="13"/>
                  </a:lnTo>
                  <a:lnTo>
                    <a:pt x="13" y="16"/>
                  </a:lnTo>
                  <a:lnTo>
                    <a:pt x="24" y="25"/>
                  </a:lnTo>
                  <a:lnTo>
                    <a:pt x="34" y="31"/>
                  </a:lnTo>
                  <a:lnTo>
                    <a:pt x="42" y="39"/>
                  </a:lnTo>
                  <a:lnTo>
                    <a:pt x="48" y="51"/>
                  </a:lnTo>
                  <a:lnTo>
                    <a:pt x="51" y="60"/>
                  </a:lnTo>
                  <a:lnTo>
                    <a:pt x="50" y="72"/>
                  </a:lnTo>
                  <a:lnTo>
                    <a:pt x="43" y="80"/>
                  </a:lnTo>
                  <a:lnTo>
                    <a:pt x="53" y="90"/>
                  </a:lnTo>
                  <a:lnTo>
                    <a:pt x="62" y="75"/>
                  </a:lnTo>
                  <a:lnTo>
                    <a:pt x="64" y="60"/>
                  </a:lnTo>
                  <a:lnTo>
                    <a:pt x="61" y="47"/>
                  </a:lnTo>
                  <a:lnTo>
                    <a:pt x="54" y="33"/>
                  </a:lnTo>
                  <a:lnTo>
                    <a:pt x="43" y="21"/>
                  </a:lnTo>
                  <a:lnTo>
                    <a:pt x="30" y="12"/>
                  </a:lnTo>
                  <a:lnTo>
                    <a:pt x="19" y="3"/>
                  </a:lnTo>
                  <a:lnTo>
                    <a:pt x="8" y="0"/>
                  </a:lnTo>
                  <a:lnTo>
                    <a:pt x="11" y="12"/>
                  </a:lnTo>
                  <a:lnTo>
                    <a:pt x="8" y="0"/>
                  </a:lnTo>
                  <a:lnTo>
                    <a:pt x="3" y="2"/>
                  </a:lnTo>
                  <a:lnTo>
                    <a:pt x="0" y="5"/>
                  </a:lnTo>
                  <a:lnTo>
                    <a:pt x="2" y="10"/>
                  </a:lnTo>
                  <a:lnTo>
                    <a:pt x="5" y="13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0" name="Freeform 236"/>
            <p:cNvSpPr>
              <a:spLocks/>
            </p:cNvSpPr>
            <p:nvPr/>
          </p:nvSpPr>
          <p:spPr bwMode="auto">
            <a:xfrm>
              <a:off x="7158" y="3306"/>
              <a:ext cx="43" cy="44"/>
            </a:xfrm>
            <a:custGeom>
              <a:avLst/>
              <a:gdLst>
                <a:gd name="T0" fmla="*/ 0 w 86"/>
                <a:gd name="T1" fmla="*/ 15 h 89"/>
                <a:gd name="T2" fmla="*/ 10 w 86"/>
                <a:gd name="T3" fmla="*/ 18 h 89"/>
                <a:gd name="T4" fmla="*/ 18 w 86"/>
                <a:gd name="T5" fmla="*/ 17 h 89"/>
                <a:gd name="T6" fmla="*/ 30 w 86"/>
                <a:gd name="T7" fmla="*/ 18 h 89"/>
                <a:gd name="T8" fmla="*/ 43 w 86"/>
                <a:gd name="T9" fmla="*/ 27 h 89"/>
                <a:gd name="T10" fmla="*/ 56 w 86"/>
                <a:gd name="T11" fmla="*/ 36 h 89"/>
                <a:gd name="T12" fmla="*/ 66 w 86"/>
                <a:gd name="T13" fmla="*/ 48 h 89"/>
                <a:gd name="T14" fmla="*/ 73 w 86"/>
                <a:gd name="T15" fmla="*/ 61 h 89"/>
                <a:gd name="T16" fmla="*/ 73 w 86"/>
                <a:gd name="T17" fmla="*/ 71 h 89"/>
                <a:gd name="T18" fmla="*/ 69 w 86"/>
                <a:gd name="T19" fmla="*/ 79 h 89"/>
                <a:gd name="T20" fmla="*/ 78 w 86"/>
                <a:gd name="T21" fmla="*/ 89 h 89"/>
                <a:gd name="T22" fmla="*/ 86 w 86"/>
                <a:gd name="T23" fmla="*/ 74 h 89"/>
                <a:gd name="T24" fmla="*/ 86 w 86"/>
                <a:gd name="T25" fmla="*/ 58 h 89"/>
                <a:gd name="T26" fmla="*/ 78 w 86"/>
                <a:gd name="T27" fmla="*/ 41 h 89"/>
                <a:gd name="T28" fmla="*/ 66 w 86"/>
                <a:gd name="T29" fmla="*/ 27 h 89"/>
                <a:gd name="T30" fmla="*/ 50 w 86"/>
                <a:gd name="T31" fmla="*/ 14 h 89"/>
                <a:gd name="T32" fmla="*/ 34 w 86"/>
                <a:gd name="T33" fmla="*/ 5 h 89"/>
                <a:gd name="T34" fmla="*/ 18 w 86"/>
                <a:gd name="T35" fmla="*/ 0 h 89"/>
                <a:gd name="T36" fmla="*/ 3 w 86"/>
                <a:gd name="T37" fmla="*/ 5 h 89"/>
                <a:gd name="T38" fmla="*/ 13 w 86"/>
                <a:gd name="T39" fmla="*/ 9 h 89"/>
                <a:gd name="T40" fmla="*/ 3 w 86"/>
                <a:gd name="T41" fmla="*/ 5 h 89"/>
                <a:gd name="T42" fmla="*/ 0 w 86"/>
                <a:gd name="T43" fmla="*/ 9 h 89"/>
                <a:gd name="T44" fmla="*/ 0 w 86"/>
                <a:gd name="T45" fmla="*/ 14 h 89"/>
                <a:gd name="T46" fmla="*/ 5 w 86"/>
                <a:gd name="T47" fmla="*/ 18 h 89"/>
                <a:gd name="T48" fmla="*/ 10 w 86"/>
                <a:gd name="T49" fmla="*/ 18 h 89"/>
                <a:gd name="T50" fmla="*/ 0 w 86"/>
                <a:gd name="T51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89">
                  <a:moveTo>
                    <a:pt x="0" y="15"/>
                  </a:moveTo>
                  <a:lnTo>
                    <a:pt x="10" y="18"/>
                  </a:lnTo>
                  <a:lnTo>
                    <a:pt x="18" y="17"/>
                  </a:lnTo>
                  <a:lnTo>
                    <a:pt x="30" y="18"/>
                  </a:lnTo>
                  <a:lnTo>
                    <a:pt x="43" y="27"/>
                  </a:lnTo>
                  <a:lnTo>
                    <a:pt x="56" y="36"/>
                  </a:lnTo>
                  <a:lnTo>
                    <a:pt x="66" y="48"/>
                  </a:lnTo>
                  <a:lnTo>
                    <a:pt x="73" y="61"/>
                  </a:lnTo>
                  <a:lnTo>
                    <a:pt x="73" y="71"/>
                  </a:lnTo>
                  <a:lnTo>
                    <a:pt x="69" y="79"/>
                  </a:lnTo>
                  <a:lnTo>
                    <a:pt x="78" y="89"/>
                  </a:lnTo>
                  <a:lnTo>
                    <a:pt x="86" y="74"/>
                  </a:lnTo>
                  <a:lnTo>
                    <a:pt x="86" y="58"/>
                  </a:lnTo>
                  <a:lnTo>
                    <a:pt x="78" y="41"/>
                  </a:lnTo>
                  <a:lnTo>
                    <a:pt x="66" y="27"/>
                  </a:lnTo>
                  <a:lnTo>
                    <a:pt x="50" y="14"/>
                  </a:lnTo>
                  <a:lnTo>
                    <a:pt x="34" y="5"/>
                  </a:lnTo>
                  <a:lnTo>
                    <a:pt x="18" y="0"/>
                  </a:lnTo>
                  <a:lnTo>
                    <a:pt x="3" y="5"/>
                  </a:lnTo>
                  <a:lnTo>
                    <a:pt x="13" y="9"/>
                  </a:lnTo>
                  <a:lnTo>
                    <a:pt x="3" y="5"/>
                  </a:lnTo>
                  <a:lnTo>
                    <a:pt x="0" y="9"/>
                  </a:lnTo>
                  <a:lnTo>
                    <a:pt x="0" y="14"/>
                  </a:lnTo>
                  <a:lnTo>
                    <a:pt x="5" y="18"/>
                  </a:lnTo>
                  <a:lnTo>
                    <a:pt x="10" y="1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1" name="Freeform 237"/>
            <p:cNvSpPr>
              <a:spLocks/>
            </p:cNvSpPr>
            <p:nvPr/>
          </p:nvSpPr>
          <p:spPr bwMode="auto">
            <a:xfrm>
              <a:off x="7117" y="3285"/>
              <a:ext cx="47" cy="29"/>
            </a:xfrm>
            <a:custGeom>
              <a:avLst/>
              <a:gdLst>
                <a:gd name="T0" fmla="*/ 7 w 95"/>
                <a:gd name="T1" fmla="*/ 25 h 57"/>
                <a:gd name="T2" fmla="*/ 12 w 95"/>
                <a:gd name="T3" fmla="*/ 21 h 57"/>
                <a:gd name="T4" fmla="*/ 20 w 95"/>
                <a:gd name="T5" fmla="*/ 16 h 57"/>
                <a:gd name="T6" fmla="*/ 28 w 95"/>
                <a:gd name="T7" fmla="*/ 13 h 57"/>
                <a:gd name="T8" fmla="*/ 39 w 95"/>
                <a:gd name="T9" fmla="*/ 15 h 57"/>
                <a:gd name="T10" fmla="*/ 48 w 95"/>
                <a:gd name="T11" fmla="*/ 20 h 57"/>
                <a:gd name="T12" fmla="*/ 58 w 95"/>
                <a:gd name="T13" fmla="*/ 26 h 57"/>
                <a:gd name="T14" fmla="*/ 68 w 95"/>
                <a:gd name="T15" fmla="*/ 36 h 57"/>
                <a:gd name="T16" fmla="*/ 76 w 95"/>
                <a:gd name="T17" fmla="*/ 46 h 57"/>
                <a:gd name="T18" fmla="*/ 82 w 95"/>
                <a:gd name="T19" fmla="*/ 57 h 57"/>
                <a:gd name="T20" fmla="*/ 95 w 95"/>
                <a:gd name="T21" fmla="*/ 51 h 57"/>
                <a:gd name="T22" fmla="*/ 88 w 95"/>
                <a:gd name="T23" fmla="*/ 39 h 57"/>
                <a:gd name="T24" fmla="*/ 77 w 95"/>
                <a:gd name="T25" fmla="*/ 26 h 57"/>
                <a:gd name="T26" fmla="*/ 68 w 95"/>
                <a:gd name="T27" fmla="*/ 16 h 57"/>
                <a:gd name="T28" fmla="*/ 55 w 95"/>
                <a:gd name="T29" fmla="*/ 7 h 57"/>
                <a:gd name="T30" fmla="*/ 42 w 95"/>
                <a:gd name="T31" fmla="*/ 2 h 57"/>
                <a:gd name="T32" fmla="*/ 28 w 95"/>
                <a:gd name="T33" fmla="*/ 0 h 57"/>
                <a:gd name="T34" fmla="*/ 13 w 95"/>
                <a:gd name="T35" fmla="*/ 3 h 57"/>
                <a:gd name="T36" fmla="*/ 2 w 95"/>
                <a:gd name="T37" fmla="*/ 12 h 57"/>
                <a:gd name="T38" fmla="*/ 7 w 95"/>
                <a:gd name="T39" fmla="*/ 8 h 57"/>
                <a:gd name="T40" fmla="*/ 2 w 95"/>
                <a:gd name="T41" fmla="*/ 12 h 57"/>
                <a:gd name="T42" fmla="*/ 0 w 95"/>
                <a:gd name="T43" fmla="*/ 16 h 57"/>
                <a:gd name="T44" fmla="*/ 2 w 95"/>
                <a:gd name="T45" fmla="*/ 21 h 57"/>
                <a:gd name="T46" fmla="*/ 7 w 95"/>
                <a:gd name="T47" fmla="*/ 23 h 57"/>
                <a:gd name="T48" fmla="*/ 12 w 95"/>
                <a:gd name="T49" fmla="*/ 21 h 57"/>
                <a:gd name="T50" fmla="*/ 7 w 95"/>
                <a:gd name="T51" fmla="*/ 2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5" h="57">
                  <a:moveTo>
                    <a:pt x="7" y="25"/>
                  </a:moveTo>
                  <a:lnTo>
                    <a:pt x="12" y="21"/>
                  </a:lnTo>
                  <a:lnTo>
                    <a:pt x="20" y="16"/>
                  </a:lnTo>
                  <a:lnTo>
                    <a:pt x="28" y="13"/>
                  </a:lnTo>
                  <a:lnTo>
                    <a:pt x="39" y="15"/>
                  </a:lnTo>
                  <a:lnTo>
                    <a:pt x="48" y="20"/>
                  </a:lnTo>
                  <a:lnTo>
                    <a:pt x="58" y="26"/>
                  </a:lnTo>
                  <a:lnTo>
                    <a:pt x="68" y="36"/>
                  </a:lnTo>
                  <a:lnTo>
                    <a:pt x="76" y="46"/>
                  </a:lnTo>
                  <a:lnTo>
                    <a:pt x="82" y="57"/>
                  </a:lnTo>
                  <a:lnTo>
                    <a:pt x="95" y="51"/>
                  </a:lnTo>
                  <a:lnTo>
                    <a:pt x="88" y="39"/>
                  </a:lnTo>
                  <a:lnTo>
                    <a:pt x="77" y="26"/>
                  </a:lnTo>
                  <a:lnTo>
                    <a:pt x="68" y="16"/>
                  </a:lnTo>
                  <a:lnTo>
                    <a:pt x="55" y="7"/>
                  </a:lnTo>
                  <a:lnTo>
                    <a:pt x="42" y="2"/>
                  </a:lnTo>
                  <a:lnTo>
                    <a:pt x="28" y="0"/>
                  </a:lnTo>
                  <a:lnTo>
                    <a:pt x="13" y="3"/>
                  </a:lnTo>
                  <a:lnTo>
                    <a:pt x="2" y="12"/>
                  </a:lnTo>
                  <a:lnTo>
                    <a:pt x="7" y="8"/>
                  </a:lnTo>
                  <a:lnTo>
                    <a:pt x="2" y="12"/>
                  </a:lnTo>
                  <a:lnTo>
                    <a:pt x="0" y="16"/>
                  </a:lnTo>
                  <a:lnTo>
                    <a:pt x="2" y="21"/>
                  </a:lnTo>
                  <a:lnTo>
                    <a:pt x="7" y="23"/>
                  </a:lnTo>
                  <a:lnTo>
                    <a:pt x="12" y="21"/>
                  </a:lnTo>
                  <a:lnTo>
                    <a:pt x="7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2" name="Freeform 238"/>
            <p:cNvSpPr>
              <a:spLocks/>
            </p:cNvSpPr>
            <p:nvPr/>
          </p:nvSpPr>
          <p:spPr bwMode="auto">
            <a:xfrm>
              <a:off x="7092" y="3289"/>
              <a:ext cx="28" cy="47"/>
            </a:xfrm>
            <a:custGeom>
              <a:avLst/>
              <a:gdLst>
                <a:gd name="T0" fmla="*/ 23 w 58"/>
                <a:gd name="T1" fmla="*/ 92 h 93"/>
                <a:gd name="T2" fmla="*/ 21 w 58"/>
                <a:gd name="T3" fmla="*/ 80 h 93"/>
                <a:gd name="T4" fmla="*/ 16 w 58"/>
                <a:gd name="T5" fmla="*/ 75 h 93"/>
                <a:gd name="T6" fmla="*/ 13 w 58"/>
                <a:gd name="T7" fmla="*/ 69 h 93"/>
                <a:gd name="T8" fmla="*/ 15 w 58"/>
                <a:gd name="T9" fmla="*/ 57 h 93"/>
                <a:gd name="T10" fmla="*/ 21 w 58"/>
                <a:gd name="T11" fmla="*/ 46 h 93"/>
                <a:gd name="T12" fmla="*/ 28 w 58"/>
                <a:gd name="T13" fmla="*/ 34 h 93"/>
                <a:gd name="T14" fmla="*/ 37 w 58"/>
                <a:gd name="T15" fmla="*/ 25 h 93"/>
                <a:gd name="T16" fmla="*/ 48 w 58"/>
                <a:gd name="T17" fmla="*/ 18 h 93"/>
                <a:gd name="T18" fmla="*/ 58 w 58"/>
                <a:gd name="T19" fmla="*/ 17 h 93"/>
                <a:gd name="T20" fmla="*/ 58 w 58"/>
                <a:gd name="T21" fmla="*/ 0 h 93"/>
                <a:gd name="T22" fmla="*/ 45 w 58"/>
                <a:gd name="T23" fmla="*/ 5 h 93"/>
                <a:gd name="T24" fmla="*/ 31 w 58"/>
                <a:gd name="T25" fmla="*/ 12 h 93"/>
                <a:gd name="T26" fmla="*/ 18 w 58"/>
                <a:gd name="T27" fmla="*/ 25 h 93"/>
                <a:gd name="T28" fmla="*/ 8 w 58"/>
                <a:gd name="T29" fmla="*/ 39 h 93"/>
                <a:gd name="T30" fmla="*/ 2 w 58"/>
                <a:gd name="T31" fmla="*/ 54 h 93"/>
                <a:gd name="T32" fmla="*/ 0 w 58"/>
                <a:gd name="T33" fmla="*/ 69 h 93"/>
                <a:gd name="T34" fmla="*/ 4 w 58"/>
                <a:gd name="T35" fmla="*/ 82 h 93"/>
                <a:gd name="T36" fmla="*/ 15 w 58"/>
                <a:gd name="T37" fmla="*/ 93 h 93"/>
                <a:gd name="T38" fmla="*/ 13 w 58"/>
                <a:gd name="T39" fmla="*/ 82 h 93"/>
                <a:gd name="T40" fmla="*/ 15 w 58"/>
                <a:gd name="T41" fmla="*/ 93 h 93"/>
                <a:gd name="T42" fmla="*/ 20 w 58"/>
                <a:gd name="T43" fmla="*/ 93 h 93"/>
                <a:gd name="T44" fmla="*/ 24 w 58"/>
                <a:gd name="T45" fmla="*/ 88 h 93"/>
                <a:gd name="T46" fmla="*/ 24 w 58"/>
                <a:gd name="T47" fmla="*/ 83 h 93"/>
                <a:gd name="T48" fmla="*/ 21 w 58"/>
                <a:gd name="T49" fmla="*/ 80 h 93"/>
                <a:gd name="T50" fmla="*/ 23 w 58"/>
                <a:gd name="T51" fmla="*/ 9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93">
                  <a:moveTo>
                    <a:pt x="23" y="92"/>
                  </a:moveTo>
                  <a:lnTo>
                    <a:pt x="21" y="80"/>
                  </a:lnTo>
                  <a:lnTo>
                    <a:pt x="16" y="75"/>
                  </a:lnTo>
                  <a:lnTo>
                    <a:pt x="13" y="69"/>
                  </a:lnTo>
                  <a:lnTo>
                    <a:pt x="15" y="57"/>
                  </a:lnTo>
                  <a:lnTo>
                    <a:pt x="21" y="46"/>
                  </a:lnTo>
                  <a:lnTo>
                    <a:pt x="28" y="34"/>
                  </a:lnTo>
                  <a:lnTo>
                    <a:pt x="37" y="25"/>
                  </a:lnTo>
                  <a:lnTo>
                    <a:pt x="48" y="18"/>
                  </a:lnTo>
                  <a:lnTo>
                    <a:pt x="58" y="17"/>
                  </a:lnTo>
                  <a:lnTo>
                    <a:pt x="58" y="0"/>
                  </a:lnTo>
                  <a:lnTo>
                    <a:pt x="45" y="5"/>
                  </a:lnTo>
                  <a:lnTo>
                    <a:pt x="31" y="12"/>
                  </a:lnTo>
                  <a:lnTo>
                    <a:pt x="18" y="25"/>
                  </a:lnTo>
                  <a:lnTo>
                    <a:pt x="8" y="39"/>
                  </a:lnTo>
                  <a:lnTo>
                    <a:pt x="2" y="54"/>
                  </a:lnTo>
                  <a:lnTo>
                    <a:pt x="0" y="69"/>
                  </a:lnTo>
                  <a:lnTo>
                    <a:pt x="4" y="82"/>
                  </a:lnTo>
                  <a:lnTo>
                    <a:pt x="15" y="93"/>
                  </a:lnTo>
                  <a:lnTo>
                    <a:pt x="13" y="82"/>
                  </a:lnTo>
                  <a:lnTo>
                    <a:pt x="15" y="93"/>
                  </a:lnTo>
                  <a:lnTo>
                    <a:pt x="20" y="93"/>
                  </a:lnTo>
                  <a:lnTo>
                    <a:pt x="24" y="88"/>
                  </a:lnTo>
                  <a:lnTo>
                    <a:pt x="24" y="83"/>
                  </a:lnTo>
                  <a:lnTo>
                    <a:pt x="21" y="80"/>
                  </a:lnTo>
                  <a:lnTo>
                    <a:pt x="23" y="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3" name="Freeform 239"/>
            <p:cNvSpPr>
              <a:spLocks/>
            </p:cNvSpPr>
            <p:nvPr/>
          </p:nvSpPr>
          <p:spPr bwMode="auto">
            <a:xfrm>
              <a:off x="7091" y="3330"/>
              <a:ext cx="17" cy="42"/>
            </a:xfrm>
            <a:custGeom>
              <a:avLst/>
              <a:gdLst>
                <a:gd name="T0" fmla="*/ 33 w 35"/>
                <a:gd name="T1" fmla="*/ 83 h 85"/>
                <a:gd name="T2" fmla="*/ 29 w 35"/>
                <a:gd name="T3" fmla="*/ 72 h 85"/>
                <a:gd name="T4" fmla="*/ 19 w 35"/>
                <a:gd name="T5" fmla="*/ 65 h 85"/>
                <a:gd name="T6" fmla="*/ 13 w 35"/>
                <a:gd name="T7" fmla="*/ 47 h 85"/>
                <a:gd name="T8" fmla="*/ 14 w 35"/>
                <a:gd name="T9" fmla="*/ 26 h 85"/>
                <a:gd name="T10" fmla="*/ 24 w 35"/>
                <a:gd name="T11" fmla="*/ 10 h 85"/>
                <a:gd name="T12" fmla="*/ 14 w 35"/>
                <a:gd name="T13" fmla="*/ 0 h 85"/>
                <a:gd name="T14" fmla="*/ 1 w 35"/>
                <a:gd name="T15" fmla="*/ 23 h 85"/>
                <a:gd name="T16" fmla="*/ 0 w 35"/>
                <a:gd name="T17" fmla="*/ 47 h 85"/>
                <a:gd name="T18" fmla="*/ 6 w 35"/>
                <a:gd name="T19" fmla="*/ 72 h 85"/>
                <a:gd name="T20" fmla="*/ 29 w 35"/>
                <a:gd name="T21" fmla="*/ 85 h 85"/>
                <a:gd name="T22" fmla="*/ 24 w 35"/>
                <a:gd name="T23" fmla="*/ 73 h 85"/>
                <a:gd name="T24" fmla="*/ 29 w 35"/>
                <a:gd name="T25" fmla="*/ 85 h 85"/>
                <a:gd name="T26" fmla="*/ 33 w 35"/>
                <a:gd name="T27" fmla="*/ 83 h 85"/>
                <a:gd name="T28" fmla="*/ 35 w 35"/>
                <a:gd name="T29" fmla="*/ 78 h 85"/>
                <a:gd name="T30" fmla="*/ 33 w 35"/>
                <a:gd name="T31" fmla="*/ 73 h 85"/>
                <a:gd name="T32" fmla="*/ 29 w 35"/>
                <a:gd name="T33" fmla="*/ 72 h 85"/>
                <a:gd name="T34" fmla="*/ 33 w 35"/>
                <a:gd name="T35" fmla="*/ 8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" h="85">
                  <a:moveTo>
                    <a:pt x="33" y="83"/>
                  </a:moveTo>
                  <a:lnTo>
                    <a:pt x="29" y="72"/>
                  </a:lnTo>
                  <a:lnTo>
                    <a:pt x="19" y="65"/>
                  </a:lnTo>
                  <a:lnTo>
                    <a:pt x="13" y="47"/>
                  </a:lnTo>
                  <a:lnTo>
                    <a:pt x="14" y="26"/>
                  </a:lnTo>
                  <a:lnTo>
                    <a:pt x="24" y="10"/>
                  </a:lnTo>
                  <a:lnTo>
                    <a:pt x="14" y="0"/>
                  </a:lnTo>
                  <a:lnTo>
                    <a:pt x="1" y="23"/>
                  </a:lnTo>
                  <a:lnTo>
                    <a:pt x="0" y="47"/>
                  </a:lnTo>
                  <a:lnTo>
                    <a:pt x="6" y="72"/>
                  </a:lnTo>
                  <a:lnTo>
                    <a:pt x="29" y="85"/>
                  </a:lnTo>
                  <a:lnTo>
                    <a:pt x="24" y="73"/>
                  </a:lnTo>
                  <a:lnTo>
                    <a:pt x="29" y="85"/>
                  </a:lnTo>
                  <a:lnTo>
                    <a:pt x="33" y="83"/>
                  </a:lnTo>
                  <a:lnTo>
                    <a:pt x="35" y="78"/>
                  </a:lnTo>
                  <a:lnTo>
                    <a:pt x="33" y="73"/>
                  </a:lnTo>
                  <a:lnTo>
                    <a:pt x="29" y="72"/>
                  </a:lnTo>
                  <a:lnTo>
                    <a:pt x="33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4" name="Freeform 240"/>
            <p:cNvSpPr>
              <a:spLocks/>
            </p:cNvSpPr>
            <p:nvPr/>
          </p:nvSpPr>
          <p:spPr bwMode="auto">
            <a:xfrm>
              <a:off x="7091" y="3367"/>
              <a:ext cx="20" cy="63"/>
            </a:xfrm>
            <a:custGeom>
              <a:avLst/>
              <a:gdLst>
                <a:gd name="T0" fmla="*/ 38 w 40"/>
                <a:gd name="T1" fmla="*/ 126 h 127"/>
                <a:gd name="T2" fmla="*/ 35 w 40"/>
                <a:gd name="T3" fmla="*/ 114 h 127"/>
                <a:gd name="T4" fmla="*/ 21 w 40"/>
                <a:gd name="T5" fmla="*/ 100 h 127"/>
                <a:gd name="T6" fmla="*/ 13 w 40"/>
                <a:gd name="T7" fmla="*/ 70 h 127"/>
                <a:gd name="T8" fmla="*/ 17 w 40"/>
                <a:gd name="T9" fmla="*/ 36 h 127"/>
                <a:gd name="T10" fmla="*/ 33 w 40"/>
                <a:gd name="T11" fmla="*/ 10 h 127"/>
                <a:gd name="T12" fmla="*/ 24 w 40"/>
                <a:gd name="T13" fmla="*/ 0 h 127"/>
                <a:gd name="T14" fmla="*/ 5 w 40"/>
                <a:gd name="T15" fmla="*/ 33 h 127"/>
                <a:gd name="T16" fmla="*/ 0 w 40"/>
                <a:gd name="T17" fmla="*/ 70 h 127"/>
                <a:gd name="T18" fmla="*/ 8 w 40"/>
                <a:gd name="T19" fmla="*/ 106 h 127"/>
                <a:gd name="T20" fmla="*/ 32 w 40"/>
                <a:gd name="T21" fmla="*/ 127 h 127"/>
                <a:gd name="T22" fmla="*/ 29 w 40"/>
                <a:gd name="T23" fmla="*/ 116 h 127"/>
                <a:gd name="T24" fmla="*/ 32 w 40"/>
                <a:gd name="T25" fmla="*/ 127 h 127"/>
                <a:gd name="T26" fmla="*/ 36 w 40"/>
                <a:gd name="T27" fmla="*/ 126 h 127"/>
                <a:gd name="T28" fmla="*/ 40 w 40"/>
                <a:gd name="T29" fmla="*/ 122 h 127"/>
                <a:gd name="T30" fmla="*/ 40 w 40"/>
                <a:gd name="T31" fmla="*/ 118 h 127"/>
                <a:gd name="T32" fmla="*/ 35 w 40"/>
                <a:gd name="T33" fmla="*/ 114 h 127"/>
                <a:gd name="T34" fmla="*/ 38 w 40"/>
                <a:gd name="T35" fmla="*/ 12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27">
                  <a:moveTo>
                    <a:pt x="38" y="126"/>
                  </a:moveTo>
                  <a:lnTo>
                    <a:pt x="35" y="114"/>
                  </a:lnTo>
                  <a:lnTo>
                    <a:pt x="21" y="100"/>
                  </a:lnTo>
                  <a:lnTo>
                    <a:pt x="13" y="70"/>
                  </a:lnTo>
                  <a:lnTo>
                    <a:pt x="17" y="36"/>
                  </a:lnTo>
                  <a:lnTo>
                    <a:pt x="33" y="10"/>
                  </a:lnTo>
                  <a:lnTo>
                    <a:pt x="24" y="0"/>
                  </a:lnTo>
                  <a:lnTo>
                    <a:pt x="5" y="33"/>
                  </a:lnTo>
                  <a:lnTo>
                    <a:pt x="0" y="70"/>
                  </a:lnTo>
                  <a:lnTo>
                    <a:pt x="8" y="106"/>
                  </a:lnTo>
                  <a:lnTo>
                    <a:pt x="32" y="127"/>
                  </a:lnTo>
                  <a:lnTo>
                    <a:pt x="29" y="116"/>
                  </a:lnTo>
                  <a:lnTo>
                    <a:pt x="32" y="127"/>
                  </a:lnTo>
                  <a:lnTo>
                    <a:pt x="36" y="126"/>
                  </a:lnTo>
                  <a:lnTo>
                    <a:pt x="40" y="122"/>
                  </a:lnTo>
                  <a:lnTo>
                    <a:pt x="40" y="118"/>
                  </a:lnTo>
                  <a:lnTo>
                    <a:pt x="35" y="114"/>
                  </a:lnTo>
                  <a:lnTo>
                    <a:pt x="38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5" name="Freeform 241"/>
            <p:cNvSpPr>
              <a:spLocks/>
            </p:cNvSpPr>
            <p:nvPr/>
          </p:nvSpPr>
          <p:spPr bwMode="auto">
            <a:xfrm>
              <a:off x="7098" y="3424"/>
              <a:ext cx="25" cy="57"/>
            </a:xfrm>
            <a:custGeom>
              <a:avLst/>
              <a:gdLst>
                <a:gd name="T0" fmla="*/ 48 w 50"/>
                <a:gd name="T1" fmla="*/ 111 h 112"/>
                <a:gd name="T2" fmla="*/ 43 w 50"/>
                <a:gd name="T3" fmla="*/ 99 h 112"/>
                <a:gd name="T4" fmla="*/ 35 w 50"/>
                <a:gd name="T5" fmla="*/ 94 h 112"/>
                <a:gd name="T6" fmla="*/ 27 w 50"/>
                <a:gd name="T7" fmla="*/ 86 h 112"/>
                <a:gd name="T8" fmla="*/ 21 w 50"/>
                <a:gd name="T9" fmla="*/ 75 h 112"/>
                <a:gd name="T10" fmla="*/ 16 w 50"/>
                <a:gd name="T11" fmla="*/ 62 h 112"/>
                <a:gd name="T12" fmla="*/ 13 w 50"/>
                <a:gd name="T13" fmla="*/ 47 h 112"/>
                <a:gd name="T14" fmla="*/ 13 w 50"/>
                <a:gd name="T15" fmla="*/ 33 h 112"/>
                <a:gd name="T16" fmla="*/ 18 w 50"/>
                <a:gd name="T17" fmla="*/ 21 h 112"/>
                <a:gd name="T18" fmla="*/ 24 w 50"/>
                <a:gd name="T19" fmla="*/ 10 h 112"/>
                <a:gd name="T20" fmla="*/ 15 w 50"/>
                <a:gd name="T21" fmla="*/ 0 h 112"/>
                <a:gd name="T22" fmla="*/ 5 w 50"/>
                <a:gd name="T23" fmla="*/ 15 h 112"/>
                <a:gd name="T24" fmla="*/ 0 w 50"/>
                <a:gd name="T25" fmla="*/ 33 h 112"/>
                <a:gd name="T26" fmla="*/ 0 w 50"/>
                <a:gd name="T27" fmla="*/ 47 h 112"/>
                <a:gd name="T28" fmla="*/ 3 w 50"/>
                <a:gd name="T29" fmla="*/ 65 h 112"/>
                <a:gd name="T30" fmla="*/ 8 w 50"/>
                <a:gd name="T31" fmla="*/ 81 h 112"/>
                <a:gd name="T32" fmla="*/ 18 w 50"/>
                <a:gd name="T33" fmla="*/ 96 h 112"/>
                <a:gd name="T34" fmla="*/ 29 w 50"/>
                <a:gd name="T35" fmla="*/ 108 h 112"/>
                <a:gd name="T36" fmla="*/ 43 w 50"/>
                <a:gd name="T37" fmla="*/ 112 h 112"/>
                <a:gd name="T38" fmla="*/ 38 w 50"/>
                <a:gd name="T39" fmla="*/ 101 h 112"/>
                <a:gd name="T40" fmla="*/ 43 w 50"/>
                <a:gd name="T41" fmla="*/ 112 h 112"/>
                <a:gd name="T42" fmla="*/ 48 w 50"/>
                <a:gd name="T43" fmla="*/ 111 h 112"/>
                <a:gd name="T44" fmla="*/ 50 w 50"/>
                <a:gd name="T45" fmla="*/ 106 h 112"/>
                <a:gd name="T46" fmla="*/ 48 w 50"/>
                <a:gd name="T47" fmla="*/ 101 h 112"/>
                <a:gd name="T48" fmla="*/ 43 w 50"/>
                <a:gd name="T49" fmla="*/ 99 h 112"/>
                <a:gd name="T50" fmla="*/ 48 w 50"/>
                <a:gd name="T51" fmla="*/ 11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112">
                  <a:moveTo>
                    <a:pt x="48" y="111"/>
                  </a:moveTo>
                  <a:lnTo>
                    <a:pt x="43" y="99"/>
                  </a:lnTo>
                  <a:lnTo>
                    <a:pt x="35" y="94"/>
                  </a:lnTo>
                  <a:lnTo>
                    <a:pt x="27" y="86"/>
                  </a:lnTo>
                  <a:lnTo>
                    <a:pt x="21" y="75"/>
                  </a:lnTo>
                  <a:lnTo>
                    <a:pt x="16" y="62"/>
                  </a:lnTo>
                  <a:lnTo>
                    <a:pt x="13" y="47"/>
                  </a:lnTo>
                  <a:lnTo>
                    <a:pt x="13" y="33"/>
                  </a:lnTo>
                  <a:lnTo>
                    <a:pt x="18" y="21"/>
                  </a:lnTo>
                  <a:lnTo>
                    <a:pt x="24" y="10"/>
                  </a:lnTo>
                  <a:lnTo>
                    <a:pt x="15" y="0"/>
                  </a:lnTo>
                  <a:lnTo>
                    <a:pt x="5" y="15"/>
                  </a:lnTo>
                  <a:lnTo>
                    <a:pt x="0" y="33"/>
                  </a:lnTo>
                  <a:lnTo>
                    <a:pt x="0" y="47"/>
                  </a:lnTo>
                  <a:lnTo>
                    <a:pt x="3" y="65"/>
                  </a:lnTo>
                  <a:lnTo>
                    <a:pt x="8" y="81"/>
                  </a:lnTo>
                  <a:lnTo>
                    <a:pt x="18" y="96"/>
                  </a:lnTo>
                  <a:lnTo>
                    <a:pt x="29" y="108"/>
                  </a:lnTo>
                  <a:lnTo>
                    <a:pt x="43" y="112"/>
                  </a:lnTo>
                  <a:lnTo>
                    <a:pt x="38" y="101"/>
                  </a:lnTo>
                  <a:lnTo>
                    <a:pt x="43" y="112"/>
                  </a:lnTo>
                  <a:lnTo>
                    <a:pt x="48" y="111"/>
                  </a:lnTo>
                  <a:lnTo>
                    <a:pt x="50" y="106"/>
                  </a:lnTo>
                  <a:lnTo>
                    <a:pt x="48" y="101"/>
                  </a:lnTo>
                  <a:lnTo>
                    <a:pt x="43" y="99"/>
                  </a:lnTo>
                  <a:lnTo>
                    <a:pt x="48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6" name="Freeform 242"/>
            <p:cNvSpPr>
              <a:spLocks/>
            </p:cNvSpPr>
            <p:nvPr/>
          </p:nvSpPr>
          <p:spPr bwMode="auto">
            <a:xfrm>
              <a:off x="7108" y="3475"/>
              <a:ext cx="21" cy="56"/>
            </a:xfrm>
            <a:custGeom>
              <a:avLst/>
              <a:gdLst>
                <a:gd name="T0" fmla="*/ 43 w 43"/>
                <a:gd name="T1" fmla="*/ 109 h 112"/>
                <a:gd name="T2" fmla="*/ 37 w 43"/>
                <a:gd name="T3" fmla="*/ 99 h 112"/>
                <a:gd name="T4" fmla="*/ 23 w 43"/>
                <a:gd name="T5" fmla="*/ 88 h 112"/>
                <a:gd name="T6" fmla="*/ 13 w 43"/>
                <a:gd name="T7" fmla="*/ 67 h 112"/>
                <a:gd name="T8" fmla="*/ 15 w 43"/>
                <a:gd name="T9" fmla="*/ 37 h 112"/>
                <a:gd name="T10" fmla="*/ 29 w 43"/>
                <a:gd name="T11" fmla="*/ 10 h 112"/>
                <a:gd name="T12" fmla="*/ 19 w 43"/>
                <a:gd name="T13" fmla="*/ 0 h 112"/>
                <a:gd name="T14" fmla="*/ 2 w 43"/>
                <a:gd name="T15" fmla="*/ 34 h 112"/>
                <a:gd name="T16" fmla="*/ 0 w 43"/>
                <a:gd name="T17" fmla="*/ 67 h 112"/>
                <a:gd name="T18" fmla="*/ 13 w 43"/>
                <a:gd name="T19" fmla="*/ 98 h 112"/>
                <a:gd name="T20" fmla="*/ 37 w 43"/>
                <a:gd name="T21" fmla="*/ 112 h 112"/>
                <a:gd name="T22" fmla="*/ 31 w 43"/>
                <a:gd name="T23" fmla="*/ 103 h 112"/>
                <a:gd name="T24" fmla="*/ 37 w 43"/>
                <a:gd name="T25" fmla="*/ 112 h 112"/>
                <a:gd name="T26" fmla="*/ 42 w 43"/>
                <a:gd name="T27" fmla="*/ 111 h 112"/>
                <a:gd name="T28" fmla="*/ 43 w 43"/>
                <a:gd name="T29" fmla="*/ 106 h 112"/>
                <a:gd name="T30" fmla="*/ 42 w 43"/>
                <a:gd name="T31" fmla="*/ 101 h 112"/>
                <a:gd name="T32" fmla="*/ 37 w 43"/>
                <a:gd name="T33" fmla="*/ 99 h 112"/>
                <a:gd name="T34" fmla="*/ 43 w 43"/>
                <a:gd name="T35" fmla="*/ 10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112">
                  <a:moveTo>
                    <a:pt x="43" y="109"/>
                  </a:moveTo>
                  <a:lnTo>
                    <a:pt x="37" y="99"/>
                  </a:lnTo>
                  <a:lnTo>
                    <a:pt x="23" y="88"/>
                  </a:lnTo>
                  <a:lnTo>
                    <a:pt x="13" y="67"/>
                  </a:lnTo>
                  <a:lnTo>
                    <a:pt x="15" y="37"/>
                  </a:lnTo>
                  <a:lnTo>
                    <a:pt x="29" y="10"/>
                  </a:lnTo>
                  <a:lnTo>
                    <a:pt x="19" y="0"/>
                  </a:lnTo>
                  <a:lnTo>
                    <a:pt x="2" y="34"/>
                  </a:lnTo>
                  <a:lnTo>
                    <a:pt x="0" y="67"/>
                  </a:lnTo>
                  <a:lnTo>
                    <a:pt x="13" y="98"/>
                  </a:lnTo>
                  <a:lnTo>
                    <a:pt x="37" y="112"/>
                  </a:lnTo>
                  <a:lnTo>
                    <a:pt x="31" y="103"/>
                  </a:lnTo>
                  <a:lnTo>
                    <a:pt x="37" y="112"/>
                  </a:lnTo>
                  <a:lnTo>
                    <a:pt x="42" y="111"/>
                  </a:lnTo>
                  <a:lnTo>
                    <a:pt x="43" y="106"/>
                  </a:lnTo>
                  <a:lnTo>
                    <a:pt x="42" y="101"/>
                  </a:lnTo>
                  <a:lnTo>
                    <a:pt x="37" y="99"/>
                  </a:lnTo>
                  <a:lnTo>
                    <a:pt x="43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7" name="Freeform 243"/>
            <p:cNvSpPr>
              <a:spLocks/>
            </p:cNvSpPr>
            <p:nvPr/>
          </p:nvSpPr>
          <p:spPr bwMode="auto">
            <a:xfrm>
              <a:off x="7118" y="3526"/>
              <a:ext cx="18" cy="55"/>
            </a:xfrm>
            <a:custGeom>
              <a:avLst/>
              <a:gdLst>
                <a:gd name="T0" fmla="*/ 34 w 37"/>
                <a:gd name="T1" fmla="*/ 96 h 109"/>
                <a:gd name="T2" fmla="*/ 34 w 37"/>
                <a:gd name="T3" fmla="*/ 96 h 109"/>
                <a:gd name="T4" fmla="*/ 24 w 37"/>
                <a:gd name="T5" fmla="*/ 86 h 109"/>
                <a:gd name="T6" fmla="*/ 16 w 37"/>
                <a:gd name="T7" fmla="*/ 63 h 109"/>
                <a:gd name="T8" fmla="*/ 13 w 37"/>
                <a:gd name="T9" fmla="*/ 36 h 109"/>
                <a:gd name="T10" fmla="*/ 22 w 37"/>
                <a:gd name="T11" fmla="*/ 6 h 109"/>
                <a:gd name="T12" fmla="*/ 10 w 37"/>
                <a:gd name="T13" fmla="*/ 0 h 109"/>
                <a:gd name="T14" fmla="*/ 0 w 37"/>
                <a:gd name="T15" fmla="*/ 36 h 109"/>
                <a:gd name="T16" fmla="*/ 3 w 37"/>
                <a:gd name="T17" fmla="*/ 67 h 109"/>
                <a:gd name="T18" fmla="*/ 11 w 37"/>
                <a:gd name="T19" fmla="*/ 93 h 109"/>
                <a:gd name="T20" fmla="*/ 27 w 37"/>
                <a:gd name="T21" fmla="*/ 109 h 109"/>
                <a:gd name="T22" fmla="*/ 27 w 37"/>
                <a:gd name="T23" fmla="*/ 109 h 109"/>
                <a:gd name="T24" fmla="*/ 27 w 37"/>
                <a:gd name="T25" fmla="*/ 109 h 109"/>
                <a:gd name="T26" fmla="*/ 32 w 37"/>
                <a:gd name="T27" fmla="*/ 109 h 109"/>
                <a:gd name="T28" fmla="*/ 37 w 37"/>
                <a:gd name="T29" fmla="*/ 104 h 109"/>
                <a:gd name="T30" fmla="*/ 37 w 37"/>
                <a:gd name="T31" fmla="*/ 99 h 109"/>
                <a:gd name="T32" fmla="*/ 34 w 37"/>
                <a:gd name="T33" fmla="*/ 9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109">
                  <a:moveTo>
                    <a:pt x="34" y="96"/>
                  </a:moveTo>
                  <a:lnTo>
                    <a:pt x="34" y="96"/>
                  </a:lnTo>
                  <a:lnTo>
                    <a:pt x="24" y="86"/>
                  </a:lnTo>
                  <a:lnTo>
                    <a:pt x="16" y="63"/>
                  </a:lnTo>
                  <a:lnTo>
                    <a:pt x="13" y="36"/>
                  </a:lnTo>
                  <a:lnTo>
                    <a:pt x="22" y="6"/>
                  </a:lnTo>
                  <a:lnTo>
                    <a:pt x="10" y="0"/>
                  </a:lnTo>
                  <a:lnTo>
                    <a:pt x="0" y="36"/>
                  </a:lnTo>
                  <a:lnTo>
                    <a:pt x="3" y="67"/>
                  </a:lnTo>
                  <a:lnTo>
                    <a:pt x="11" y="93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32" y="109"/>
                  </a:lnTo>
                  <a:lnTo>
                    <a:pt x="37" y="104"/>
                  </a:lnTo>
                  <a:lnTo>
                    <a:pt x="37" y="99"/>
                  </a:lnTo>
                  <a:lnTo>
                    <a:pt x="34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8" name="Freeform 244"/>
            <p:cNvSpPr>
              <a:spLocks/>
            </p:cNvSpPr>
            <p:nvPr/>
          </p:nvSpPr>
          <p:spPr bwMode="auto">
            <a:xfrm>
              <a:off x="7120" y="3488"/>
              <a:ext cx="24" cy="32"/>
            </a:xfrm>
            <a:custGeom>
              <a:avLst/>
              <a:gdLst>
                <a:gd name="T0" fmla="*/ 11 w 46"/>
                <a:gd name="T1" fmla="*/ 0 h 64"/>
                <a:gd name="T2" fmla="*/ 3 w 46"/>
                <a:gd name="T3" fmla="*/ 13 h 64"/>
                <a:gd name="T4" fmla="*/ 0 w 46"/>
                <a:gd name="T5" fmla="*/ 31 h 64"/>
                <a:gd name="T6" fmla="*/ 1 w 46"/>
                <a:gd name="T7" fmla="*/ 51 h 64"/>
                <a:gd name="T8" fmla="*/ 13 w 46"/>
                <a:gd name="T9" fmla="*/ 62 h 64"/>
                <a:gd name="T10" fmla="*/ 27 w 46"/>
                <a:gd name="T11" fmla="*/ 64 h 64"/>
                <a:gd name="T12" fmla="*/ 38 w 46"/>
                <a:gd name="T13" fmla="*/ 59 h 64"/>
                <a:gd name="T14" fmla="*/ 45 w 46"/>
                <a:gd name="T15" fmla="*/ 49 h 64"/>
                <a:gd name="T16" fmla="*/ 46 w 46"/>
                <a:gd name="T17" fmla="*/ 36 h 64"/>
                <a:gd name="T18" fmla="*/ 43 w 46"/>
                <a:gd name="T19" fmla="*/ 21 h 64"/>
                <a:gd name="T20" fmla="*/ 37 w 46"/>
                <a:gd name="T21" fmla="*/ 10 h 64"/>
                <a:gd name="T22" fmla="*/ 25 w 46"/>
                <a:gd name="T23" fmla="*/ 2 h 64"/>
                <a:gd name="T24" fmla="*/ 11 w 46"/>
                <a:gd name="T2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64">
                  <a:moveTo>
                    <a:pt x="11" y="0"/>
                  </a:moveTo>
                  <a:lnTo>
                    <a:pt x="3" y="13"/>
                  </a:lnTo>
                  <a:lnTo>
                    <a:pt x="0" y="31"/>
                  </a:lnTo>
                  <a:lnTo>
                    <a:pt x="1" y="51"/>
                  </a:lnTo>
                  <a:lnTo>
                    <a:pt x="13" y="62"/>
                  </a:lnTo>
                  <a:lnTo>
                    <a:pt x="27" y="64"/>
                  </a:lnTo>
                  <a:lnTo>
                    <a:pt x="38" y="59"/>
                  </a:lnTo>
                  <a:lnTo>
                    <a:pt x="45" y="49"/>
                  </a:lnTo>
                  <a:lnTo>
                    <a:pt x="46" y="36"/>
                  </a:lnTo>
                  <a:lnTo>
                    <a:pt x="43" y="21"/>
                  </a:lnTo>
                  <a:lnTo>
                    <a:pt x="37" y="10"/>
                  </a:lnTo>
                  <a:lnTo>
                    <a:pt x="25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9" name="Freeform 245"/>
            <p:cNvSpPr>
              <a:spLocks/>
            </p:cNvSpPr>
            <p:nvPr/>
          </p:nvSpPr>
          <p:spPr bwMode="auto">
            <a:xfrm>
              <a:off x="7164" y="3318"/>
              <a:ext cx="26" cy="31"/>
            </a:xfrm>
            <a:custGeom>
              <a:avLst/>
              <a:gdLst>
                <a:gd name="T0" fmla="*/ 0 w 51"/>
                <a:gd name="T1" fmla="*/ 11 h 62"/>
                <a:gd name="T2" fmla="*/ 3 w 51"/>
                <a:gd name="T3" fmla="*/ 3 h 62"/>
                <a:gd name="T4" fmla="*/ 8 w 51"/>
                <a:gd name="T5" fmla="*/ 0 h 62"/>
                <a:gd name="T6" fmla="*/ 17 w 51"/>
                <a:gd name="T7" fmla="*/ 0 h 62"/>
                <a:gd name="T8" fmla="*/ 25 w 51"/>
                <a:gd name="T9" fmla="*/ 5 h 62"/>
                <a:gd name="T10" fmla="*/ 35 w 51"/>
                <a:gd name="T11" fmla="*/ 11 h 62"/>
                <a:gd name="T12" fmla="*/ 43 w 51"/>
                <a:gd name="T13" fmla="*/ 20 h 62"/>
                <a:gd name="T14" fmla="*/ 49 w 51"/>
                <a:gd name="T15" fmla="*/ 29 h 62"/>
                <a:gd name="T16" fmla="*/ 51 w 51"/>
                <a:gd name="T17" fmla="*/ 39 h 62"/>
                <a:gd name="T18" fmla="*/ 46 w 51"/>
                <a:gd name="T19" fmla="*/ 50 h 62"/>
                <a:gd name="T20" fmla="*/ 38 w 51"/>
                <a:gd name="T21" fmla="*/ 59 h 62"/>
                <a:gd name="T22" fmla="*/ 30 w 51"/>
                <a:gd name="T23" fmla="*/ 62 h 62"/>
                <a:gd name="T24" fmla="*/ 24 w 51"/>
                <a:gd name="T25" fmla="*/ 55 h 62"/>
                <a:gd name="T26" fmla="*/ 17 w 51"/>
                <a:gd name="T27" fmla="*/ 44 h 62"/>
                <a:gd name="T28" fmla="*/ 9 w 51"/>
                <a:gd name="T29" fmla="*/ 33 h 62"/>
                <a:gd name="T30" fmla="*/ 3 w 51"/>
                <a:gd name="T31" fmla="*/ 23 h 62"/>
                <a:gd name="T32" fmla="*/ 0 w 51"/>
                <a:gd name="T33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62">
                  <a:moveTo>
                    <a:pt x="0" y="11"/>
                  </a:moveTo>
                  <a:lnTo>
                    <a:pt x="3" y="3"/>
                  </a:lnTo>
                  <a:lnTo>
                    <a:pt x="8" y="0"/>
                  </a:lnTo>
                  <a:lnTo>
                    <a:pt x="17" y="0"/>
                  </a:lnTo>
                  <a:lnTo>
                    <a:pt x="25" y="5"/>
                  </a:lnTo>
                  <a:lnTo>
                    <a:pt x="35" y="11"/>
                  </a:lnTo>
                  <a:lnTo>
                    <a:pt x="43" y="20"/>
                  </a:lnTo>
                  <a:lnTo>
                    <a:pt x="49" y="29"/>
                  </a:lnTo>
                  <a:lnTo>
                    <a:pt x="51" y="39"/>
                  </a:lnTo>
                  <a:lnTo>
                    <a:pt x="46" y="50"/>
                  </a:lnTo>
                  <a:lnTo>
                    <a:pt x="38" y="59"/>
                  </a:lnTo>
                  <a:lnTo>
                    <a:pt x="30" y="62"/>
                  </a:lnTo>
                  <a:lnTo>
                    <a:pt x="24" y="55"/>
                  </a:lnTo>
                  <a:lnTo>
                    <a:pt x="17" y="44"/>
                  </a:lnTo>
                  <a:lnTo>
                    <a:pt x="9" y="33"/>
                  </a:lnTo>
                  <a:lnTo>
                    <a:pt x="3" y="2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20" name="Freeform 246"/>
            <p:cNvSpPr>
              <a:spLocks/>
            </p:cNvSpPr>
            <p:nvPr/>
          </p:nvSpPr>
          <p:spPr bwMode="auto">
            <a:xfrm>
              <a:off x="7180" y="3354"/>
              <a:ext cx="33" cy="31"/>
            </a:xfrm>
            <a:custGeom>
              <a:avLst/>
              <a:gdLst>
                <a:gd name="T0" fmla="*/ 0 w 65"/>
                <a:gd name="T1" fmla="*/ 8 h 64"/>
                <a:gd name="T2" fmla="*/ 13 w 65"/>
                <a:gd name="T3" fmla="*/ 0 h 64"/>
                <a:gd name="T4" fmla="*/ 25 w 65"/>
                <a:gd name="T5" fmla="*/ 0 h 64"/>
                <a:gd name="T6" fmla="*/ 40 w 65"/>
                <a:gd name="T7" fmla="*/ 5 h 64"/>
                <a:gd name="T8" fmla="*/ 52 w 65"/>
                <a:gd name="T9" fmla="*/ 15 h 64"/>
                <a:gd name="T10" fmla="*/ 60 w 65"/>
                <a:gd name="T11" fmla="*/ 26 h 64"/>
                <a:gd name="T12" fmla="*/ 65 w 65"/>
                <a:gd name="T13" fmla="*/ 39 h 64"/>
                <a:gd name="T14" fmla="*/ 65 w 65"/>
                <a:gd name="T15" fmla="*/ 51 h 64"/>
                <a:gd name="T16" fmla="*/ 57 w 65"/>
                <a:gd name="T17" fmla="*/ 60 h 64"/>
                <a:gd name="T18" fmla="*/ 46 w 65"/>
                <a:gd name="T19" fmla="*/ 64 h 64"/>
                <a:gd name="T20" fmla="*/ 36 w 65"/>
                <a:gd name="T21" fmla="*/ 62 h 64"/>
                <a:gd name="T22" fmla="*/ 30 w 65"/>
                <a:gd name="T23" fmla="*/ 54 h 64"/>
                <a:gd name="T24" fmla="*/ 25 w 65"/>
                <a:gd name="T25" fmla="*/ 41 h 64"/>
                <a:gd name="T26" fmla="*/ 22 w 65"/>
                <a:gd name="T27" fmla="*/ 34 h 64"/>
                <a:gd name="T28" fmla="*/ 17 w 65"/>
                <a:gd name="T29" fmla="*/ 25 h 64"/>
                <a:gd name="T30" fmla="*/ 9 w 65"/>
                <a:gd name="T31" fmla="*/ 16 h 64"/>
                <a:gd name="T32" fmla="*/ 0 w 65"/>
                <a:gd name="T33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64">
                  <a:moveTo>
                    <a:pt x="0" y="8"/>
                  </a:moveTo>
                  <a:lnTo>
                    <a:pt x="13" y="0"/>
                  </a:lnTo>
                  <a:lnTo>
                    <a:pt x="25" y="0"/>
                  </a:lnTo>
                  <a:lnTo>
                    <a:pt x="40" y="5"/>
                  </a:lnTo>
                  <a:lnTo>
                    <a:pt x="52" y="15"/>
                  </a:lnTo>
                  <a:lnTo>
                    <a:pt x="60" y="26"/>
                  </a:lnTo>
                  <a:lnTo>
                    <a:pt x="65" y="39"/>
                  </a:lnTo>
                  <a:lnTo>
                    <a:pt x="65" y="51"/>
                  </a:lnTo>
                  <a:lnTo>
                    <a:pt x="57" y="60"/>
                  </a:lnTo>
                  <a:lnTo>
                    <a:pt x="46" y="64"/>
                  </a:lnTo>
                  <a:lnTo>
                    <a:pt x="36" y="62"/>
                  </a:lnTo>
                  <a:lnTo>
                    <a:pt x="30" y="54"/>
                  </a:lnTo>
                  <a:lnTo>
                    <a:pt x="25" y="41"/>
                  </a:lnTo>
                  <a:lnTo>
                    <a:pt x="22" y="34"/>
                  </a:lnTo>
                  <a:lnTo>
                    <a:pt x="17" y="25"/>
                  </a:lnTo>
                  <a:lnTo>
                    <a:pt x="9" y="1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21" name="Freeform 247"/>
            <p:cNvSpPr>
              <a:spLocks/>
            </p:cNvSpPr>
            <p:nvPr/>
          </p:nvSpPr>
          <p:spPr bwMode="auto">
            <a:xfrm>
              <a:off x="7198" y="3393"/>
              <a:ext cx="38" cy="39"/>
            </a:xfrm>
            <a:custGeom>
              <a:avLst/>
              <a:gdLst>
                <a:gd name="T0" fmla="*/ 17 w 75"/>
                <a:gd name="T1" fmla="*/ 0 h 79"/>
                <a:gd name="T2" fmla="*/ 29 w 75"/>
                <a:gd name="T3" fmla="*/ 2 h 79"/>
                <a:gd name="T4" fmla="*/ 40 w 75"/>
                <a:gd name="T5" fmla="*/ 8 h 79"/>
                <a:gd name="T6" fmla="*/ 53 w 75"/>
                <a:gd name="T7" fmla="*/ 15 h 79"/>
                <a:gd name="T8" fmla="*/ 64 w 75"/>
                <a:gd name="T9" fmla="*/ 25 h 79"/>
                <a:gd name="T10" fmla="*/ 70 w 75"/>
                <a:gd name="T11" fmla="*/ 35 h 79"/>
                <a:gd name="T12" fmla="*/ 75 w 75"/>
                <a:gd name="T13" fmla="*/ 46 h 79"/>
                <a:gd name="T14" fmla="*/ 72 w 75"/>
                <a:gd name="T15" fmla="*/ 56 h 79"/>
                <a:gd name="T16" fmla="*/ 62 w 75"/>
                <a:gd name="T17" fmla="*/ 66 h 79"/>
                <a:gd name="T18" fmla="*/ 46 w 75"/>
                <a:gd name="T19" fmla="*/ 75 h 79"/>
                <a:gd name="T20" fmla="*/ 37 w 75"/>
                <a:gd name="T21" fmla="*/ 79 h 79"/>
                <a:gd name="T22" fmla="*/ 30 w 75"/>
                <a:gd name="T23" fmla="*/ 75 h 79"/>
                <a:gd name="T24" fmla="*/ 27 w 75"/>
                <a:gd name="T25" fmla="*/ 66 h 79"/>
                <a:gd name="T26" fmla="*/ 22 w 75"/>
                <a:gd name="T27" fmla="*/ 54 h 79"/>
                <a:gd name="T28" fmla="*/ 16 w 75"/>
                <a:gd name="T29" fmla="*/ 44 h 79"/>
                <a:gd name="T30" fmla="*/ 9 w 75"/>
                <a:gd name="T31" fmla="*/ 36 h 79"/>
                <a:gd name="T32" fmla="*/ 5 w 75"/>
                <a:gd name="T33" fmla="*/ 28 h 79"/>
                <a:gd name="T34" fmla="*/ 0 w 75"/>
                <a:gd name="T35" fmla="*/ 20 h 79"/>
                <a:gd name="T36" fmla="*/ 0 w 75"/>
                <a:gd name="T37" fmla="*/ 10 h 79"/>
                <a:gd name="T38" fmla="*/ 6 w 75"/>
                <a:gd name="T39" fmla="*/ 4 h 79"/>
                <a:gd name="T40" fmla="*/ 17 w 75"/>
                <a:gd name="T41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5" h="79">
                  <a:moveTo>
                    <a:pt x="17" y="0"/>
                  </a:moveTo>
                  <a:lnTo>
                    <a:pt x="29" y="2"/>
                  </a:lnTo>
                  <a:lnTo>
                    <a:pt x="40" y="8"/>
                  </a:lnTo>
                  <a:lnTo>
                    <a:pt x="53" y="15"/>
                  </a:lnTo>
                  <a:lnTo>
                    <a:pt x="64" y="25"/>
                  </a:lnTo>
                  <a:lnTo>
                    <a:pt x="70" y="35"/>
                  </a:lnTo>
                  <a:lnTo>
                    <a:pt x="75" y="46"/>
                  </a:lnTo>
                  <a:lnTo>
                    <a:pt x="72" y="56"/>
                  </a:lnTo>
                  <a:lnTo>
                    <a:pt x="62" y="66"/>
                  </a:lnTo>
                  <a:lnTo>
                    <a:pt x="46" y="75"/>
                  </a:lnTo>
                  <a:lnTo>
                    <a:pt x="37" y="79"/>
                  </a:lnTo>
                  <a:lnTo>
                    <a:pt x="30" y="75"/>
                  </a:lnTo>
                  <a:lnTo>
                    <a:pt x="27" y="66"/>
                  </a:lnTo>
                  <a:lnTo>
                    <a:pt x="22" y="54"/>
                  </a:lnTo>
                  <a:lnTo>
                    <a:pt x="16" y="44"/>
                  </a:lnTo>
                  <a:lnTo>
                    <a:pt x="9" y="36"/>
                  </a:lnTo>
                  <a:lnTo>
                    <a:pt x="5" y="28"/>
                  </a:lnTo>
                  <a:lnTo>
                    <a:pt x="0" y="20"/>
                  </a:lnTo>
                  <a:lnTo>
                    <a:pt x="0" y="10"/>
                  </a:lnTo>
                  <a:lnTo>
                    <a:pt x="6" y="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22" name="Freeform 248"/>
            <p:cNvSpPr>
              <a:spLocks/>
            </p:cNvSpPr>
            <p:nvPr/>
          </p:nvSpPr>
          <p:spPr bwMode="auto">
            <a:xfrm>
              <a:off x="7218" y="3435"/>
              <a:ext cx="41" cy="44"/>
            </a:xfrm>
            <a:custGeom>
              <a:avLst/>
              <a:gdLst>
                <a:gd name="T0" fmla="*/ 0 w 81"/>
                <a:gd name="T1" fmla="*/ 15 h 88"/>
                <a:gd name="T2" fmla="*/ 6 w 81"/>
                <a:gd name="T3" fmla="*/ 8 h 88"/>
                <a:gd name="T4" fmla="*/ 16 w 81"/>
                <a:gd name="T5" fmla="*/ 5 h 88"/>
                <a:gd name="T6" fmla="*/ 25 w 81"/>
                <a:gd name="T7" fmla="*/ 2 h 88"/>
                <a:gd name="T8" fmla="*/ 37 w 81"/>
                <a:gd name="T9" fmla="*/ 0 h 88"/>
                <a:gd name="T10" fmla="*/ 46 w 81"/>
                <a:gd name="T11" fmla="*/ 2 h 88"/>
                <a:gd name="T12" fmla="*/ 57 w 81"/>
                <a:gd name="T13" fmla="*/ 5 h 88"/>
                <a:gd name="T14" fmla="*/ 65 w 81"/>
                <a:gd name="T15" fmla="*/ 13 h 88"/>
                <a:gd name="T16" fmla="*/ 73 w 81"/>
                <a:gd name="T17" fmla="*/ 25 h 88"/>
                <a:gd name="T18" fmla="*/ 81 w 81"/>
                <a:gd name="T19" fmla="*/ 49 h 88"/>
                <a:gd name="T20" fmla="*/ 78 w 81"/>
                <a:gd name="T21" fmla="*/ 67 h 88"/>
                <a:gd name="T22" fmla="*/ 67 w 81"/>
                <a:gd name="T23" fmla="*/ 80 h 88"/>
                <a:gd name="T24" fmla="*/ 51 w 81"/>
                <a:gd name="T25" fmla="*/ 88 h 88"/>
                <a:gd name="T26" fmla="*/ 37 w 81"/>
                <a:gd name="T27" fmla="*/ 88 h 88"/>
                <a:gd name="T28" fmla="*/ 29 w 81"/>
                <a:gd name="T29" fmla="*/ 82 h 88"/>
                <a:gd name="T30" fmla="*/ 24 w 81"/>
                <a:gd name="T31" fmla="*/ 72 h 88"/>
                <a:gd name="T32" fmla="*/ 22 w 81"/>
                <a:gd name="T33" fmla="*/ 62 h 88"/>
                <a:gd name="T34" fmla="*/ 21 w 81"/>
                <a:gd name="T35" fmla="*/ 51 h 88"/>
                <a:gd name="T36" fmla="*/ 17 w 81"/>
                <a:gd name="T37" fmla="*/ 36 h 88"/>
                <a:gd name="T38" fmla="*/ 9 w 81"/>
                <a:gd name="T39" fmla="*/ 25 h 88"/>
                <a:gd name="T40" fmla="*/ 0 w 81"/>
                <a:gd name="T41" fmla="*/ 1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" h="88">
                  <a:moveTo>
                    <a:pt x="0" y="15"/>
                  </a:moveTo>
                  <a:lnTo>
                    <a:pt x="6" y="8"/>
                  </a:lnTo>
                  <a:lnTo>
                    <a:pt x="16" y="5"/>
                  </a:lnTo>
                  <a:lnTo>
                    <a:pt x="25" y="2"/>
                  </a:lnTo>
                  <a:lnTo>
                    <a:pt x="37" y="0"/>
                  </a:lnTo>
                  <a:lnTo>
                    <a:pt x="46" y="2"/>
                  </a:lnTo>
                  <a:lnTo>
                    <a:pt x="57" y="5"/>
                  </a:lnTo>
                  <a:lnTo>
                    <a:pt x="65" y="13"/>
                  </a:lnTo>
                  <a:lnTo>
                    <a:pt x="73" y="25"/>
                  </a:lnTo>
                  <a:lnTo>
                    <a:pt x="81" y="49"/>
                  </a:lnTo>
                  <a:lnTo>
                    <a:pt x="78" y="67"/>
                  </a:lnTo>
                  <a:lnTo>
                    <a:pt x="67" y="80"/>
                  </a:lnTo>
                  <a:lnTo>
                    <a:pt x="51" y="88"/>
                  </a:lnTo>
                  <a:lnTo>
                    <a:pt x="37" y="88"/>
                  </a:lnTo>
                  <a:lnTo>
                    <a:pt x="29" y="82"/>
                  </a:lnTo>
                  <a:lnTo>
                    <a:pt x="24" y="72"/>
                  </a:lnTo>
                  <a:lnTo>
                    <a:pt x="22" y="62"/>
                  </a:lnTo>
                  <a:lnTo>
                    <a:pt x="21" y="51"/>
                  </a:lnTo>
                  <a:lnTo>
                    <a:pt x="17" y="36"/>
                  </a:lnTo>
                  <a:lnTo>
                    <a:pt x="9" y="2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23" name="Freeform 249"/>
            <p:cNvSpPr>
              <a:spLocks/>
            </p:cNvSpPr>
            <p:nvPr/>
          </p:nvSpPr>
          <p:spPr bwMode="auto">
            <a:xfrm>
              <a:off x="7242" y="3486"/>
              <a:ext cx="41" cy="49"/>
            </a:xfrm>
            <a:custGeom>
              <a:avLst/>
              <a:gdLst>
                <a:gd name="T0" fmla="*/ 29 w 81"/>
                <a:gd name="T1" fmla="*/ 0 h 100"/>
                <a:gd name="T2" fmla="*/ 41 w 81"/>
                <a:gd name="T3" fmla="*/ 2 h 100"/>
                <a:gd name="T4" fmla="*/ 53 w 81"/>
                <a:gd name="T5" fmla="*/ 8 h 100"/>
                <a:gd name="T6" fmla="*/ 64 w 81"/>
                <a:gd name="T7" fmla="*/ 18 h 100"/>
                <a:gd name="T8" fmla="*/ 72 w 81"/>
                <a:gd name="T9" fmla="*/ 30 h 100"/>
                <a:gd name="T10" fmla="*/ 78 w 81"/>
                <a:gd name="T11" fmla="*/ 43 h 100"/>
                <a:gd name="T12" fmla="*/ 81 w 81"/>
                <a:gd name="T13" fmla="*/ 56 h 100"/>
                <a:gd name="T14" fmla="*/ 80 w 81"/>
                <a:gd name="T15" fmla="*/ 67 h 100"/>
                <a:gd name="T16" fmla="*/ 77 w 81"/>
                <a:gd name="T17" fmla="*/ 78 h 100"/>
                <a:gd name="T18" fmla="*/ 64 w 81"/>
                <a:gd name="T19" fmla="*/ 93 h 100"/>
                <a:gd name="T20" fmla="*/ 49 w 81"/>
                <a:gd name="T21" fmla="*/ 100 h 100"/>
                <a:gd name="T22" fmla="*/ 38 w 81"/>
                <a:gd name="T23" fmla="*/ 100 h 100"/>
                <a:gd name="T24" fmla="*/ 32 w 81"/>
                <a:gd name="T25" fmla="*/ 91 h 100"/>
                <a:gd name="T26" fmla="*/ 27 w 81"/>
                <a:gd name="T27" fmla="*/ 78 h 100"/>
                <a:gd name="T28" fmla="*/ 19 w 81"/>
                <a:gd name="T29" fmla="*/ 62 h 100"/>
                <a:gd name="T30" fmla="*/ 11 w 81"/>
                <a:gd name="T31" fmla="*/ 46 h 100"/>
                <a:gd name="T32" fmla="*/ 3 w 81"/>
                <a:gd name="T33" fmla="*/ 33 h 100"/>
                <a:gd name="T34" fmla="*/ 0 w 81"/>
                <a:gd name="T35" fmla="*/ 21 h 100"/>
                <a:gd name="T36" fmla="*/ 5 w 81"/>
                <a:gd name="T37" fmla="*/ 12 h 100"/>
                <a:gd name="T38" fmla="*/ 14 w 81"/>
                <a:gd name="T39" fmla="*/ 3 h 100"/>
                <a:gd name="T40" fmla="*/ 29 w 81"/>
                <a:gd name="T4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" h="100">
                  <a:moveTo>
                    <a:pt x="29" y="0"/>
                  </a:moveTo>
                  <a:lnTo>
                    <a:pt x="41" y="2"/>
                  </a:lnTo>
                  <a:lnTo>
                    <a:pt x="53" y="8"/>
                  </a:lnTo>
                  <a:lnTo>
                    <a:pt x="64" y="18"/>
                  </a:lnTo>
                  <a:lnTo>
                    <a:pt x="72" y="30"/>
                  </a:lnTo>
                  <a:lnTo>
                    <a:pt x="78" y="43"/>
                  </a:lnTo>
                  <a:lnTo>
                    <a:pt x="81" y="56"/>
                  </a:lnTo>
                  <a:lnTo>
                    <a:pt x="80" y="67"/>
                  </a:lnTo>
                  <a:lnTo>
                    <a:pt x="77" y="78"/>
                  </a:lnTo>
                  <a:lnTo>
                    <a:pt x="64" y="93"/>
                  </a:lnTo>
                  <a:lnTo>
                    <a:pt x="49" y="100"/>
                  </a:lnTo>
                  <a:lnTo>
                    <a:pt x="38" y="100"/>
                  </a:lnTo>
                  <a:lnTo>
                    <a:pt x="32" y="91"/>
                  </a:lnTo>
                  <a:lnTo>
                    <a:pt x="27" y="78"/>
                  </a:lnTo>
                  <a:lnTo>
                    <a:pt x="19" y="62"/>
                  </a:lnTo>
                  <a:lnTo>
                    <a:pt x="11" y="46"/>
                  </a:lnTo>
                  <a:lnTo>
                    <a:pt x="3" y="33"/>
                  </a:lnTo>
                  <a:lnTo>
                    <a:pt x="0" y="21"/>
                  </a:lnTo>
                  <a:lnTo>
                    <a:pt x="5" y="12"/>
                  </a:lnTo>
                  <a:lnTo>
                    <a:pt x="14" y="3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24" name="Freeform 250"/>
            <p:cNvSpPr>
              <a:spLocks/>
            </p:cNvSpPr>
            <p:nvPr/>
          </p:nvSpPr>
          <p:spPr bwMode="auto">
            <a:xfrm>
              <a:off x="7271" y="3538"/>
              <a:ext cx="16" cy="45"/>
            </a:xfrm>
            <a:custGeom>
              <a:avLst/>
              <a:gdLst>
                <a:gd name="T0" fmla="*/ 0 w 34"/>
                <a:gd name="T1" fmla="*/ 26 h 89"/>
                <a:gd name="T2" fmla="*/ 13 w 34"/>
                <a:gd name="T3" fmla="*/ 44 h 89"/>
                <a:gd name="T4" fmla="*/ 23 w 34"/>
                <a:gd name="T5" fmla="*/ 60 h 89"/>
                <a:gd name="T6" fmla="*/ 27 w 34"/>
                <a:gd name="T7" fmla="*/ 75 h 89"/>
                <a:gd name="T8" fmla="*/ 31 w 34"/>
                <a:gd name="T9" fmla="*/ 86 h 89"/>
                <a:gd name="T10" fmla="*/ 32 w 34"/>
                <a:gd name="T11" fmla="*/ 89 h 89"/>
                <a:gd name="T12" fmla="*/ 34 w 34"/>
                <a:gd name="T13" fmla="*/ 84 h 89"/>
                <a:gd name="T14" fmla="*/ 34 w 34"/>
                <a:gd name="T15" fmla="*/ 75 h 89"/>
                <a:gd name="T16" fmla="*/ 34 w 34"/>
                <a:gd name="T17" fmla="*/ 65 h 89"/>
                <a:gd name="T18" fmla="*/ 34 w 34"/>
                <a:gd name="T19" fmla="*/ 48 h 89"/>
                <a:gd name="T20" fmla="*/ 34 w 34"/>
                <a:gd name="T21" fmla="*/ 27 h 89"/>
                <a:gd name="T22" fmla="*/ 34 w 34"/>
                <a:gd name="T23" fmla="*/ 8 h 89"/>
                <a:gd name="T24" fmla="*/ 34 w 34"/>
                <a:gd name="T25" fmla="*/ 0 h 89"/>
                <a:gd name="T26" fmla="*/ 29 w 34"/>
                <a:gd name="T27" fmla="*/ 0 h 89"/>
                <a:gd name="T28" fmla="*/ 20 w 34"/>
                <a:gd name="T29" fmla="*/ 0 h 89"/>
                <a:gd name="T30" fmla="*/ 8 w 34"/>
                <a:gd name="T31" fmla="*/ 8 h 89"/>
                <a:gd name="T32" fmla="*/ 0 w 34"/>
                <a:gd name="T33" fmla="*/ 2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89">
                  <a:moveTo>
                    <a:pt x="0" y="26"/>
                  </a:moveTo>
                  <a:lnTo>
                    <a:pt x="13" y="44"/>
                  </a:lnTo>
                  <a:lnTo>
                    <a:pt x="23" y="60"/>
                  </a:lnTo>
                  <a:lnTo>
                    <a:pt x="27" y="75"/>
                  </a:lnTo>
                  <a:lnTo>
                    <a:pt x="31" y="86"/>
                  </a:lnTo>
                  <a:lnTo>
                    <a:pt x="32" y="89"/>
                  </a:lnTo>
                  <a:lnTo>
                    <a:pt x="34" y="84"/>
                  </a:lnTo>
                  <a:lnTo>
                    <a:pt x="34" y="75"/>
                  </a:lnTo>
                  <a:lnTo>
                    <a:pt x="34" y="65"/>
                  </a:lnTo>
                  <a:lnTo>
                    <a:pt x="34" y="48"/>
                  </a:lnTo>
                  <a:lnTo>
                    <a:pt x="34" y="27"/>
                  </a:lnTo>
                  <a:lnTo>
                    <a:pt x="34" y="8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0" y="0"/>
                  </a:lnTo>
                  <a:lnTo>
                    <a:pt x="8" y="8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25" name="Freeform 251"/>
            <p:cNvSpPr>
              <a:spLocks/>
            </p:cNvSpPr>
            <p:nvPr/>
          </p:nvSpPr>
          <p:spPr bwMode="auto">
            <a:xfrm>
              <a:off x="7231" y="3553"/>
              <a:ext cx="44" cy="56"/>
            </a:xfrm>
            <a:custGeom>
              <a:avLst/>
              <a:gdLst>
                <a:gd name="T0" fmla="*/ 0 w 88"/>
                <a:gd name="T1" fmla="*/ 30 h 110"/>
                <a:gd name="T2" fmla="*/ 4 w 88"/>
                <a:gd name="T3" fmla="*/ 22 h 110"/>
                <a:gd name="T4" fmla="*/ 8 w 88"/>
                <a:gd name="T5" fmla="*/ 14 h 110"/>
                <a:gd name="T6" fmla="*/ 15 w 88"/>
                <a:gd name="T7" fmla="*/ 9 h 110"/>
                <a:gd name="T8" fmla="*/ 24 w 88"/>
                <a:gd name="T9" fmla="*/ 4 h 110"/>
                <a:gd name="T10" fmla="*/ 32 w 88"/>
                <a:gd name="T11" fmla="*/ 1 h 110"/>
                <a:gd name="T12" fmla="*/ 40 w 88"/>
                <a:gd name="T13" fmla="*/ 0 h 110"/>
                <a:gd name="T14" fmla="*/ 48 w 88"/>
                <a:gd name="T15" fmla="*/ 1 h 110"/>
                <a:gd name="T16" fmla="*/ 56 w 88"/>
                <a:gd name="T17" fmla="*/ 4 h 110"/>
                <a:gd name="T18" fmla="*/ 68 w 88"/>
                <a:gd name="T19" fmla="*/ 17 h 110"/>
                <a:gd name="T20" fmla="*/ 77 w 88"/>
                <a:gd name="T21" fmla="*/ 37 h 110"/>
                <a:gd name="T22" fmla="*/ 84 w 88"/>
                <a:gd name="T23" fmla="*/ 57 h 110"/>
                <a:gd name="T24" fmla="*/ 88 w 88"/>
                <a:gd name="T25" fmla="*/ 75 h 110"/>
                <a:gd name="T26" fmla="*/ 88 w 88"/>
                <a:gd name="T27" fmla="*/ 81 h 110"/>
                <a:gd name="T28" fmla="*/ 84 w 88"/>
                <a:gd name="T29" fmla="*/ 89 h 110"/>
                <a:gd name="T30" fmla="*/ 76 w 88"/>
                <a:gd name="T31" fmla="*/ 97 h 110"/>
                <a:gd name="T32" fmla="*/ 66 w 88"/>
                <a:gd name="T33" fmla="*/ 102 h 110"/>
                <a:gd name="T34" fmla="*/ 55 w 88"/>
                <a:gd name="T35" fmla="*/ 109 h 110"/>
                <a:gd name="T36" fmla="*/ 45 w 88"/>
                <a:gd name="T37" fmla="*/ 110 h 110"/>
                <a:gd name="T38" fmla="*/ 36 w 88"/>
                <a:gd name="T39" fmla="*/ 110 h 110"/>
                <a:gd name="T40" fmla="*/ 29 w 88"/>
                <a:gd name="T41" fmla="*/ 107 h 110"/>
                <a:gd name="T42" fmla="*/ 16 w 88"/>
                <a:gd name="T43" fmla="*/ 91 h 110"/>
                <a:gd name="T44" fmla="*/ 7 w 88"/>
                <a:gd name="T45" fmla="*/ 71 h 110"/>
                <a:gd name="T46" fmla="*/ 0 w 88"/>
                <a:gd name="T47" fmla="*/ 52 h 110"/>
                <a:gd name="T48" fmla="*/ 0 w 88"/>
                <a:gd name="T49" fmla="*/ 3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10">
                  <a:moveTo>
                    <a:pt x="0" y="30"/>
                  </a:moveTo>
                  <a:lnTo>
                    <a:pt x="4" y="22"/>
                  </a:lnTo>
                  <a:lnTo>
                    <a:pt x="8" y="14"/>
                  </a:lnTo>
                  <a:lnTo>
                    <a:pt x="15" y="9"/>
                  </a:lnTo>
                  <a:lnTo>
                    <a:pt x="24" y="4"/>
                  </a:lnTo>
                  <a:lnTo>
                    <a:pt x="32" y="1"/>
                  </a:lnTo>
                  <a:lnTo>
                    <a:pt x="40" y="0"/>
                  </a:lnTo>
                  <a:lnTo>
                    <a:pt x="48" y="1"/>
                  </a:lnTo>
                  <a:lnTo>
                    <a:pt x="56" y="4"/>
                  </a:lnTo>
                  <a:lnTo>
                    <a:pt x="68" y="17"/>
                  </a:lnTo>
                  <a:lnTo>
                    <a:pt x="77" y="37"/>
                  </a:lnTo>
                  <a:lnTo>
                    <a:pt x="84" y="57"/>
                  </a:lnTo>
                  <a:lnTo>
                    <a:pt x="88" y="75"/>
                  </a:lnTo>
                  <a:lnTo>
                    <a:pt x="88" y="81"/>
                  </a:lnTo>
                  <a:lnTo>
                    <a:pt x="84" y="89"/>
                  </a:lnTo>
                  <a:lnTo>
                    <a:pt x="76" y="97"/>
                  </a:lnTo>
                  <a:lnTo>
                    <a:pt x="66" y="102"/>
                  </a:lnTo>
                  <a:lnTo>
                    <a:pt x="55" y="109"/>
                  </a:lnTo>
                  <a:lnTo>
                    <a:pt x="45" y="110"/>
                  </a:lnTo>
                  <a:lnTo>
                    <a:pt x="36" y="110"/>
                  </a:lnTo>
                  <a:lnTo>
                    <a:pt x="29" y="107"/>
                  </a:lnTo>
                  <a:lnTo>
                    <a:pt x="16" y="91"/>
                  </a:lnTo>
                  <a:lnTo>
                    <a:pt x="7" y="71"/>
                  </a:lnTo>
                  <a:lnTo>
                    <a:pt x="0" y="52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26" name="Freeform 252"/>
            <p:cNvSpPr>
              <a:spLocks/>
            </p:cNvSpPr>
            <p:nvPr/>
          </p:nvSpPr>
          <p:spPr bwMode="auto">
            <a:xfrm>
              <a:off x="7249" y="3615"/>
              <a:ext cx="40" cy="35"/>
            </a:xfrm>
            <a:custGeom>
              <a:avLst/>
              <a:gdLst>
                <a:gd name="T0" fmla="*/ 2 w 80"/>
                <a:gd name="T1" fmla="*/ 15 h 71"/>
                <a:gd name="T2" fmla="*/ 16 w 80"/>
                <a:gd name="T3" fmla="*/ 7 h 71"/>
                <a:gd name="T4" fmla="*/ 27 w 80"/>
                <a:gd name="T5" fmla="*/ 2 h 71"/>
                <a:gd name="T6" fmla="*/ 37 w 80"/>
                <a:gd name="T7" fmla="*/ 0 h 71"/>
                <a:gd name="T8" fmla="*/ 43 w 80"/>
                <a:gd name="T9" fmla="*/ 2 h 71"/>
                <a:gd name="T10" fmla="*/ 66 w 80"/>
                <a:gd name="T11" fmla="*/ 9 h 71"/>
                <a:gd name="T12" fmla="*/ 78 w 80"/>
                <a:gd name="T13" fmla="*/ 22 h 71"/>
                <a:gd name="T14" fmla="*/ 80 w 80"/>
                <a:gd name="T15" fmla="*/ 40 h 71"/>
                <a:gd name="T16" fmla="*/ 72 w 80"/>
                <a:gd name="T17" fmla="*/ 56 h 71"/>
                <a:gd name="T18" fmla="*/ 66 w 80"/>
                <a:gd name="T19" fmla="*/ 62 h 71"/>
                <a:gd name="T20" fmla="*/ 59 w 80"/>
                <a:gd name="T21" fmla="*/ 69 h 71"/>
                <a:gd name="T22" fmla="*/ 51 w 80"/>
                <a:gd name="T23" fmla="*/ 71 h 71"/>
                <a:gd name="T24" fmla="*/ 43 w 80"/>
                <a:gd name="T25" fmla="*/ 67 h 71"/>
                <a:gd name="T26" fmla="*/ 39 w 80"/>
                <a:gd name="T27" fmla="*/ 64 h 71"/>
                <a:gd name="T28" fmla="*/ 31 w 80"/>
                <a:gd name="T29" fmla="*/ 59 h 71"/>
                <a:gd name="T30" fmla="*/ 23 w 80"/>
                <a:gd name="T31" fmla="*/ 53 h 71"/>
                <a:gd name="T32" fmla="*/ 13 w 80"/>
                <a:gd name="T33" fmla="*/ 46 h 71"/>
                <a:gd name="T34" fmla="*/ 7 w 80"/>
                <a:gd name="T35" fmla="*/ 40 h 71"/>
                <a:gd name="T36" fmla="*/ 2 w 80"/>
                <a:gd name="T37" fmla="*/ 31 h 71"/>
                <a:gd name="T38" fmla="*/ 0 w 80"/>
                <a:gd name="T39" fmla="*/ 23 h 71"/>
                <a:gd name="T40" fmla="*/ 2 w 80"/>
                <a:gd name="T41" fmla="*/ 1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0" h="71">
                  <a:moveTo>
                    <a:pt x="2" y="15"/>
                  </a:moveTo>
                  <a:lnTo>
                    <a:pt x="16" y="7"/>
                  </a:lnTo>
                  <a:lnTo>
                    <a:pt x="27" y="2"/>
                  </a:lnTo>
                  <a:lnTo>
                    <a:pt x="37" y="0"/>
                  </a:lnTo>
                  <a:lnTo>
                    <a:pt x="43" y="2"/>
                  </a:lnTo>
                  <a:lnTo>
                    <a:pt x="66" y="9"/>
                  </a:lnTo>
                  <a:lnTo>
                    <a:pt x="78" y="22"/>
                  </a:lnTo>
                  <a:lnTo>
                    <a:pt x="80" y="40"/>
                  </a:lnTo>
                  <a:lnTo>
                    <a:pt x="72" y="56"/>
                  </a:lnTo>
                  <a:lnTo>
                    <a:pt x="66" y="62"/>
                  </a:lnTo>
                  <a:lnTo>
                    <a:pt x="59" y="69"/>
                  </a:lnTo>
                  <a:lnTo>
                    <a:pt x="51" y="71"/>
                  </a:lnTo>
                  <a:lnTo>
                    <a:pt x="43" y="67"/>
                  </a:lnTo>
                  <a:lnTo>
                    <a:pt x="39" y="64"/>
                  </a:lnTo>
                  <a:lnTo>
                    <a:pt x="31" y="59"/>
                  </a:lnTo>
                  <a:lnTo>
                    <a:pt x="23" y="53"/>
                  </a:lnTo>
                  <a:lnTo>
                    <a:pt x="13" y="46"/>
                  </a:lnTo>
                  <a:lnTo>
                    <a:pt x="7" y="40"/>
                  </a:lnTo>
                  <a:lnTo>
                    <a:pt x="2" y="31"/>
                  </a:lnTo>
                  <a:lnTo>
                    <a:pt x="0" y="23"/>
                  </a:lnTo>
                  <a:lnTo>
                    <a:pt x="2" y="15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27" name="Freeform 253"/>
            <p:cNvSpPr>
              <a:spLocks/>
            </p:cNvSpPr>
            <p:nvPr/>
          </p:nvSpPr>
          <p:spPr bwMode="auto">
            <a:xfrm>
              <a:off x="7182" y="3572"/>
              <a:ext cx="47" cy="44"/>
            </a:xfrm>
            <a:custGeom>
              <a:avLst/>
              <a:gdLst>
                <a:gd name="T0" fmla="*/ 59 w 94"/>
                <a:gd name="T1" fmla="*/ 2 h 88"/>
                <a:gd name="T2" fmla="*/ 51 w 94"/>
                <a:gd name="T3" fmla="*/ 0 h 88"/>
                <a:gd name="T4" fmla="*/ 45 w 94"/>
                <a:gd name="T5" fmla="*/ 0 h 88"/>
                <a:gd name="T6" fmla="*/ 37 w 94"/>
                <a:gd name="T7" fmla="*/ 2 h 88"/>
                <a:gd name="T8" fmla="*/ 30 w 94"/>
                <a:gd name="T9" fmla="*/ 5 h 88"/>
                <a:gd name="T10" fmla="*/ 22 w 94"/>
                <a:gd name="T11" fmla="*/ 8 h 88"/>
                <a:gd name="T12" fmla="*/ 16 w 94"/>
                <a:gd name="T13" fmla="*/ 11 h 88"/>
                <a:gd name="T14" fmla="*/ 8 w 94"/>
                <a:gd name="T15" fmla="*/ 15 h 88"/>
                <a:gd name="T16" fmla="*/ 0 w 94"/>
                <a:gd name="T17" fmla="*/ 18 h 88"/>
                <a:gd name="T18" fmla="*/ 6 w 94"/>
                <a:gd name="T19" fmla="*/ 31 h 88"/>
                <a:gd name="T20" fmla="*/ 11 w 94"/>
                <a:gd name="T21" fmla="*/ 42 h 88"/>
                <a:gd name="T22" fmla="*/ 14 w 94"/>
                <a:gd name="T23" fmla="*/ 51 h 88"/>
                <a:gd name="T24" fmla="*/ 16 w 94"/>
                <a:gd name="T25" fmla="*/ 54 h 88"/>
                <a:gd name="T26" fmla="*/ 18 w 94"/>
                <a:gd name="T27" fmla="*/ 55 h 88"/>
                <a:gd name="T28" fmla="*/ 24 w 94"/>
                <a:gd name="T29" fmla="*/ 59 h 88"/>
                <a:gd name="T30" fmla="*/ 33 w 94"/>
                <a:gd name="T31" fmla="*/ 64 h 88"/>
                <a:gd name="T32" fmla="*/ 43 w 94"/>
                <a:gd name="T33" fmla="*/ 68 h 88"/>
                <a:gd name="T34" fmla="*/ 54 w 94"/>
                <a:gd name="T35" fmla="*/ 75 h 88"/>
                <a:gd name="T36" fmla="*/ 65 w 94"/>
                <a:gd name="T37" fmla="*/ 80 h 88"/>
                <a:gd name="T38" fmla="*/ 75 w 94"/>
                <a:gd name="T39" fmla="*/ 85 h 88"/>
                <a:gd name="T40" fmla="*/ 81 w 94"/>
                <a:gd name="T41" fmla="*/ 88 h 88"/>
                <a:gd name="T42" fmla="*/ 89 w 94"/>
                <a:gd name="T43" fmla="*/ 88 h 88"/>
                <a:gd name="T44" fmla="*/ 93 w 94"/>
                <a:gd name="T45" fmla="*/ 82 h 88"/>
                <a:gd name="T46" fmla="*/ 94 w 94"/>
                <a:gd name="T47" fmla="*/ 75 h 88"/>
                <a:gd name="T48" fmla="*/ 94 w 94"/>
                <a:gd name="T49" fmla="*/ 67 h 88"/>
                <a:gd name="T50" fmla="*/ 93 w 94"/>
                <a:gd name="T51" fmla="*/ 54 h 88"/>
                <a:gd name="T52" fmla="*/ 86 w 94"/>
                <a:gd name="T53" fmla="*/ 34 h 88"/>
                <a:gd name="T54" fmla="*/ 73 w 94"/>
                <a:gd name="T55" fmla="*/ 15 h 88"/>
                <a:gd name="T56" fmla="*/ 59 w 94"/>
                <a:gd name="T57" fmla="*/ 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88">
                  <a:moveTo>
                    <a:pt x="59" y="2"/>
                  </a:moveTo>
                  <a:lnTo>
                    <a:pt x="51" y="0"/>
                  </a:lnTo>
                  <a:lnTo>
                    <a:pt x="45" y="0"/>
                  </a:lnTo>
                  <a:lnTo>
                    <a:pt x="37" y="2"/>
                  </a:lnTo>
                  <a:lnTo>
                    <a:pt x="30" y="5"/>
                  </a:lnTo>
                  <a:lnTo>
                    <a:pt x="22" y="8"/>
                  </a:lnTo>
                  <a:lnTo>
                    <a:pt x="16" y="11"/>
                  </a:lnTo>
                  <a:lnTo>
                    <a:pt x="8" y="15"/>
                  </a:lnTo>
                  <a:lnTo>
                    <a:pt x="0" y="18"/>
                  </a:lnTo>
                  <a:lnTo>
                    <a:pt x="6" y="31"/>
                  </a:lnTo>
                  <a:lnTo>
                    <a:pt x="11" y="42"/>
                  </a:lnTo>
                  <a:lnTo>
                    <a:pt x="14" y="51"/>
                  </a:lnTo>
                  <a:lnTo>
                    <a:pt x="16" y="54"/>
                  </a:lnTo>
                  <a:lnTo>
                    <a:pt x="18" y="55"/>
                  </a:lnTo>
                  <a:lnTo>
                    <a:pt x="24" y="59"/>
                  </a:lnTo>
                  <a:lnTo>
                    <a:pt x="33" y="64"/>
                  </a:lnTo>
                  <a:lnTo>
                    <a:pt x="43" y="68"/>
                  </a:lnTo>
                  <a:lnTo>
                    <a:pt x="54" y="75"/>
                  </a:lnTo>
                  <a:lnTo>
                    <a:pt x="65" y="80"/>
                  </a:lnTo>
                  <a:lnTo>
                    <a:pt x="75" y="85"/>
                  </a:lnTo>
                  <a:lnTo>
                    <a:pt x="81" y="88"/>
                  </a:lnTo>
                  <a:lnTo>
                    <a:pt x="89" y="88"/>
                  </a:lnTo>
                  <a:lnTo>
                    <a:pt x="93" y="82"/>
                  </a:lnTo>
                  <a:lnTo>
                    <a:pt x="94" y="75"/>
                  </a:lnTo>
                  <a:lnTo>
                    <a:pt x="94" y="67"/>
                  </a:lnTo>
                  <a:lnTo>
                    <a:pt x="93" y="54"/>
                  </a:lnTo>
                  <a:lnTo>
                    <a:pt x="86" y="34"/>
                  </a:lnTo>
                  <a:lnTo>
                    <a:pt x="73" y="15"/>
                  </a:lnTo>
                  <a:lnTo>
                    <a:pt x="59" y="2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28" name="Freeform 254"/>
            <p:cNvSpPr>
              <a:spLocks/>
            </p:cNvSpPr>
            <p:nvPr/>
          </p:nvSpPr>
          <p:spPr bwMode="auto">
            <a:xfrm>
              <a:off x="7124" y="3294"/>
              <a:ext cx="27" cy="33"/>
            </a:xfrm>
            <a:custGeom>
              <a:avLst/>
              <a:gdLst>
                <a:gd name="T0" fmla="*/ 2 w 55"/>
                <a:gd name="T1" fmla="*/ 28 h 65"/>
                <a:gd name="T2" fmla="*/ 0 w 55"/>
                <a:gd name="T3" fmla="*/ 15 h 65"/>
                <a:gd name="T4" fmla="*/ 5 w 55"/>
                <a:gd name="T5" fmla="*/ 5 h 65"/>
                <a:gd name="T6" fmla="*/ 15 w 55"/>
                <a:gd name="T7" fmla="*/ 0 h 65"/>
                <a:gd name="T8" fmla="*/ 27 w 55"/>
                <a:gd name="T9" fmla="*/ 3 h 65"/>
                <a:gd name="T10" fmla="*/ 42 w 55"/>
                <a:gd name="T11" fmla="*/ 16 h 65"/>
                <a:gd name="T12" fmla="*/ 51 w 55"/>
                <a:gd name="T13" fmla="*/ 31 h 65"/>
                <a:gd name="T14" fmla="*/ 55 w 55"/>
                <a:gd name="T15" fmla="*/ 46 h 65"/>
                <a:gd name="T16" fmla="*/ 50 w 55"/>
                <a:gd name="T17" fmla="*/ 55 h 65"/>
                <a:gd name="T18" fmla="*/ 39 w 55"/>
                <a:gd name="T19" fmla="*/ 64 h 65"/>
                <a:gd name="T20" fmla="*/ 27 w 55"/>
                <a:gd name="T21" fmla="*/ 65 h 65"/>
                <a:gd name="T22" fmla="*/ 19 w 55"/>
                <a:gd name="T23" fmla="*/ 64 h 65"/>
                <a:gd name="T24" fmla="*/ 11 w 55"/>
                <a:gd name="T25" fmla="*/ 59 h 65"/>
                <a:gd name="T26" fmla="*/ 7 w 55"/>
                <a:gd name="T27" fmla="*/ 52 h 65"/>
                <a:gd name="T28" fmla="*/ 3 w 55"/>
                <a:gd name="T29" fmla="*/ 44 h 65"/>
                <a:gd name="T30" fmla="*/ 2 w 55"/>
                <a:gd name="T31" fmla="*/ 36 h 65"/>
                <a:gd name="T32" fmla="*/ 2 w 55"/>
                <a:gd name="T33" fmla="*/ 2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" h="65">
                  <a:moveTo>
                    <a:pt x="2" y="28"/>
                  </a:moveTo>
                  <a:lnTo>
                    <a:pt x="0" y="15"/>
                  </a:lnTo>
                  <a:lnTo>
                    <a:pt x="5" y="5"/>
                  </a:lnTo>
                  <a:lnTo>
                    <a:pt x="15" y="0"/>
                  </a:lnTo>
                  <a:lnTo>
                    <a:pt x="27" y="3"/>
                  </a:lnTo>
                  <a:lnTo>
                    <a:pt x="42" y="16"/>
                  </a:lnTo>
                  <a:lnTo>
                    <a:pt x="51" y="31"/>
                  </a:lnTo>
                  <a:lnTo>
                    <a:pt x="55" y="46"/>
                  </a:lnTo>
                  <a:lnTo>
                    <a:pt x="50" y="55"/>
                  </a:lnTo>
                  <a:lnTo>
                    <a:pt x="39" y="64"/>
                  </a:lnTo>
                  <a:lnTo>
                    <a:pt x="27" y="65"/>
                  </a:lnTo>
                  <a:lnTo>
                    <a:pt x="19" y="64"/>
                  </a:lnTo>
                  <a:lnTo>
                    <a:pt x="11" y="59"/>
                  </a:lnTo>
                  <a:lnTo>
                    <a:pt x="7" y="52"/>
                  </a:lnTo>
                  <a:lnTo>
                    <a:pt x="3" y="44"/>
                  </a:lnTo>
                  <a:lnTo>
                    <a:pt x="2" y="36"/>
                  </a:lnTo>
                  <a:lnTo>
                    <a:pt x="2" y="28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29" name="Freeform 255"/>
            <p:cNvSpPr>
              <a:spLocks/>
            </p:cNvSpPr>
            <p:nvPr/>
          </p:nvSpPr>
          <p:spPr bwMode="auto">
            <a:xfrm>
              <a:off x="7102" y="3306"/>
              <a:ext cx="20" cy="26"/>
            </a:xfrm>
            <a:custGeom>
              <a:avLst/>
              <a:gdLst>
                <a:gd name="T0" fmla="*/ 11 w 40"/>
                <a:gd name="T1" fmla="*/ 4 h 53"/>
                <a:gd name="T2" fmla="*/ 3 w 40"/>
                <a:gd name="T3" fmla="*/ 10 h 53"/>
                <a:gd name="T4" fmla="*/ 0 w 40"/>
                <a:gd name="T5" fmla="*/ 18 h 53"/>
                <a:gd name="T6" fmla="*/ 0 w 40"/>
                <a:gd name="T7" fmla="*/ 28 h 53"/>
                <a:gd name="T8" fmla="*/ 3 w 40"/>
                <a:gd name="T9" fmla="*/ 38 h 53"/>
                <a:gd name="T10" fmla="*/ 11 w 40"/>
                <a:gd name="T11" fmla="*/ 46 h 53"/>
                <a:gd name="T12" fmla="*/ 19 w 40"/>
                <a:gd name="T13" fmla="*/ 51 h 53"/>
                <a:gd name="T14" fmla="*/ 29 w 40"/>
                <a:gd name="T15" fmla="*/ 53 h 53"/>
                <a:gd name="T16" fmla="*/ 37 w 40"/>
                <a:gd name="T17" fmla="*/ 48 h 53"/>
                <a:gd name="T18" fmla="*/ 40 w 40"/>
                <a:gd name="T19" fmla="*/ 35 h 53"/>
                <a:gd name="T20" fmla="*/ 35 w 40"/>
                <a:gd name="T21" fmla="*/ 15 h 53"/>
                <a:gd name="T22" fmla="*/ 24 w 40"/>
                <a:gd name="T23" fmla="*/ 0 h 53"/>
                <a:gd name="T24" fmla="*/ 11 w 40"/>
                <a:gd name="T25" fmla="*/ 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53">
                  <a:moveTo>
                    <a:pt x="11" y="4"/>
                  </a:moveTo>
                  <a:lnTo>
                    <a:pt x="3" y="10"/>
                  </a:lnTo>
                  <a:lnTo>
                    <a:pt x="0" y="18"/>
                  </a:lnTo>
                  <a:lnTo>
                    <a:pt x="0" y="28"/>
                  </a:lnTo>
                  <a:lnTo>
                    <a:pt x="3" y="38"/>
                  </a:lnTo>
                  <a:lnTo>
                    <a:pt x="11" y="46"/>
                  </a:lnTo>
                  <a:lnTo>
                    <a:pt x="19" y="51"/>
                  </a:lnTo>
                  <a:lnTo>
                    <a:pt x="29" y="53"/>
                  </a:lnTo>
                  <a:lnTo>
                    <a:pt x="37" y="48"/>
                  </a:lnTo>
                  <a:lnTo>
                    <a:pt x="40" y="35"/>
                  </a:lnTo>
                  <a:lnTo>
                    <a:pt x="35" y="15"/>
                  </a:lnTo>
                  <a:lnTo>
                    <a:pt x="24" y="0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30" name="Freeform 256"/>
            <p:cNvSpPr>
              <a:spLocks/>
            </p:cNvSpPr>
            <p:nvPr/>
          </p:nvSpPr>
          <p:spPr bwMode="auto">
            <a:xfrm>
              <a:off x="7101" y="3339"/>
              <a:ext cx="33" cy="31"/>
            </a:xfrm>
            <a:custGeom>
              <a:avLst/>
              <a:gdLst>
                <a:gd name="T0" fmla="*/ 38 w 65"/>
                <a:gd name="T1" fmla="*/ 0 h 62"/>
                <a:gd name="T2" fmla="*/ 25 w 65"/>
                <a:gd name="T3" fmla="*/ 1 h 62"/>
                <a:gd name="T4" fmla="*/ 14 w 65"/>
                <a:gd name="T5" fmla="*/ 1 h 62"/>
                <a:gd name="T6" fmla="*/ 8 w 65"/>
                <a:gd name="T7" fmla="*/ 1 h 62"/>
                <a:gd name="T8" fmla="*/ 4 w 65"/>
                <a:gd name="T9" fmla="*/ 8 h 62"/>
                <a:gd name="T10" fmla="*/ 3 w 65"/>
                <a:gd name="T11" fmla="*/ 18 h 62"/>
                <a:gd name="T12" fmla="*/ 0 w 65"/>
                <a:gd name="T13" fmla="*/ 29 h 62"/>
                <a:gd name="T14" fmla="*/ 4 w 65"/>
                <a:gd name="T15" fmla="*/ 40 h 62"/>
                <a:gd name="T16" fmla="*/ 20 w 65"/>
                <a:gd name="T17" fmla="*/ 52 h 62"/>
                <a:gd name="T18" fmla="*/ 31 w 65"/>
                <a:gd name="T19" fmla="*/ 57 h 62"/>
                <a:gd name="T20" fmla="*/ 41 w 65"/>
                <a:gd name="T21" fmla="*/ 60 h 62"/>
                <a:gd name="T22" fmla="*/ 49 w 65"/>
                <a:gd name="T23" fmla="*/ 62 h 62"/>
                <a:gd name="T24" fmla="*/ 59 w 65"/>
                <a:gd name="T25" fmla="*/ 60 h 62"/>
                <a:gd name="T26" fmla="*/ 65 w 65"/>
                <a:gd name="T27" fmla="*/ 55 h 62"/>
                <a:gd name="T28" fmla="*/ 65 w 65"/>
                <a:gd name="T29" fmla="*/ 47 h 62"/>
                <a:gd name="T30" fmla="*/ 62 w 65"/>
                <a:gd name="T31" fmla="*/ 39 h 62"/>
                <a:gd name="T32" fmla="*/ 59 w 65"/>
                <a:gd name="T33" fmla="*/ 31 h 62"/>
                <a:gd name="T34" fmla="*/ 55 w 65"/>
                <a:gd name="T35" fmla="*/ 21 h 62"/>
                <a:gd name="T36" fmla="*/ 51 w 65"/>
                <a:gd name="T37" fmla="*/ 9 h 62"/>
                <a:gd name="T38" fmla="*/ 46 w 65"/>
                <a:gd name="T39" fmla="*/ 1 h 62"/>
                <a:gd name="T40" fmla="*/ 38 w 65"/>
                <a:gd name="T4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62">
                  <a:moveTo>
                    <a:pt x="38" y="0"/>
                  </a:moveTo>
                  <a:lnTo>
                    <a:pt x="25" y="1"/>
                  </a:lnTo>
                  <a:lnTo>
                    <a:pt x="14" y="1"/>
                  </a:lnTo>
                  <a:lnTo>
                    <a:pt x="8" y="1"/>
                  </a:lnTo>
                  <a:lnTo>
                    <a:pt x="4" y="8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4" y="40"/>
                  </a:lnTo>
                  <a:lnTo>
                    <a:pt x="20" y="52"/>
                  </a:lnTo>
                  <a:lnTo>
                    <a:pt x="31" y="57"/>
                  </a:lnTo>
                  <a:lnTo>
                    <a:pt x="41" y="60"/>
                  </a:lnTo>
                  <a:lnTo>
                    <a:pt x="49" y="62"/>
                  </a:lnTo>
                  <a:lnTo>
                    <a:pt x="59" y="60"/>
                  </a:lnTo>
                  <a:lnTo>
                    <a:pt x="65" y="55"/>
                  </a:lnTo>
                  <a:lnTo>
                    <a:pt x="65" y="47"/>
                  </a:lnTo>
                  <a:lnTo>
                    <a:pt x="62" y="39"/>
                  </a:lnTo>
                  <a:lnTo>
                    <a:pt x="59" y="31"/>
                  </a:lnTo>
                  <a:lnTo>
                    <a:pt x="55" y="21"/>
                  </a:lnTo>
                  <a:lnTo>
                    <a:pt x="51" y="9"/>
                  </a:lnTo>
                  <a:lnTo>
                    <a:pt x="46" y="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31" name="Freeform 257"/>
            <p:cNvSpPr>
              <a:spLocks/>
            </p:cNvSpPr>
            <p:nvPr/>
          </p:nvSpPr>
          <p:spPr bwMode="auto">
            <a:xfrm>
              <a:off x="7137" y="3326"/>
              <a:ext cx="31" cy="32"/>
            </a:xfrm>
            <a:custGeom>
              <a:avLst/>
              <a:gdLst>
                <a:gd name="T0" fmla="*/ 2 w 61"/>
                <a:gd name="T1" fmla="*/ 18 h 63"/>
                <a:gd name="T2" fmla="*/ 13 w 61"/>
                <a:gd name="T3" fmla="*/ 14 h 63"/>
                <a:gd name="T4" fmla="*/ 24 w 61"/>
                <a:gd name="T5" fmla="*/ 8 h 63"/>
                <a:gd name="T6" fmla="*/ 32 w 61"/>
                <a:gd name="T7" fmla="*/ 3 h 63"/>
                <a:gd name="T8" fmla="*/ 36 w 61"/>
                <a:gd name="T9" fmla="*/ 0 h 63"/>
                <a:gd name="T10" fmla="*/ 50 w 61"/>
                <a:gd name="T11" fmla="*/ 11 h 63"/>
                <a:gd name="T12" fmla="*/ 58 w 61"/>
                <a:gd name="T13" fmla="*/ 29 h 63"/>
                <a:gd name="T14" fmla="*/ 61 w 61"/>
                <a:gd name="T15" fmla="*/ 45 h 63"/>
                <a:gd name="T16" fmla="*/ 55 w 61"/>
                <a:gd name="T17" fmla="*/ 57 h 63"/>
                <a:gd name="T18" fmla="*/ 42 w 61"/>
                <a:gd name="T19" fmla="*/ 62 h 63"/>
                <a:gd name="T20" fmla="*/ 31 w 61"/>
                <a:gd name="T21" fmla="*/ 63 h 63"/>
                <a:gd name="T22" fmla="*/ 21 w 61"/>
                <a:gd name="T23" fmla="*/ 62 h 63"/>
                <a:gd name="T24" fmla="*/ 12 w 61"/>
                <a:gd name="T25" fmla="*/ 58 h 63"/>
                <a:gd name="T26" fmla="*/ 5 w 61"/>
                <a:gd name="T27" fmla="*/ 50 h 63"/>
                <a:gd name="T28" fmla="*/ 2 w 61"/>
                <a:gd name="T29" fmla="*/ 42 h 63"/>
                <a:gd name="T30" fmla="*/ 0 w 61"/>
                <a:gd name="T31" fmla="*/ 31 h 63"/>
                <a:gd name="T32" fmla="*/ 2 w 61"/>
                <a:gd name="T33" fmla="*/ 1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63">
                  <a:moveTo>
                    <a:pt x="2" y="18"/>
                  </a:moveTo>
                  <a:lnTo>
                    <a:pt x="13" y="14"/>
                  </a:lnTo>
                  <a:lnTo>
                    <a:pt x="24" y="8"/>
                  </a:lnTo>
                  <a:lnTo>
                    <a:pt x="32" y="3"/>
                  </a:lnTo>
                  <a:lnTo>
                    <a:pt x="36" y="0"/>
                  </a:lnTo>
                  <a:lnTo>
                    <a:pt x="50" y="11"/>
                  </a:lnTo>
                  <a:lnTo>
                    <a:pt x="58" y="29"/>
                  </a:lnTo>
                  <a:lnTo>
                    <a:pt x="61" y="45"/>
                  </a:lnTo>
                  <a:lnTo>
                    <a:pt x="55" y="57"/>
                  </a:lnTo>
                  <a:lnTo>
                    <a:pt x="42" y="62"/>
                  </a:lnTo>
                  <a:lnTo>
                    <a:pt x="31" y="63"/>
                  </a:lnTo>
                  <a:lnTo>
                    <a:pt x="21" y="62"/>
                  </a:lnTo>
                  <a:lnTo>
                    <a:pt x="12" y="58"/>
                  </a:lnTo>
                  <a:lnTo>
                    <a:pt x="5" y="50"/>
                  </a:lnTo>
                  <a:lnTo>
                    <a:pt x="2" y="42"/>
                  </a:lnTo>
                  <a:lnTo>
                    <a:pt x="0" y="31"/>
                  </a:lnTo>
                  <a:lnTo>
                    <a:pt x="2" y="18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32" name="Freeform 258"/>
            <p:cNvSpPr>
              <a:spLocks/>
            </p:cNvSpPr>
            <p:nvPr/>
          </p:nvSpPr>
          <p:spPr bwMode="auto">
            <a:xfrm>
              <a:off x="7100" y="3384"/>
              <a:ext cx="13" cy="36"/>
            </a:xfrm>
            <a:custGeom>
              <a:avLst/>
              <a:gdLst>
                <a:gd name="T0" fmla="*/ 21 w 27"/>
                <a:gd name="T1" fmla="*/ 0 h 72"/>
                <a:gd name="T2" fmla="*/ 10 w 27"/>
                <a:gd name="T3" fmla="*/ 4 h 72"/>
                <a:gd name="T4" fmla="*/ 2 w 27"/>
                <a:gd name="T5" fmla="*/ 17 h 72"/>
                <a:gd name="T6" fmla="*/ 0 w 27"/>
                <a:gd name="T7" fmla="*/ 35 h 72"/>
                <a:gd name="T8" fmla="*/ 2 w 27"/>
                <a:gd name="T9" fmla="*/ 49 h 72"/>
                <a:gd name="T10" fmla="*/ 7 w 27"/>
                <a:gd name="T11" fmla="*/ 59 h 72"/>
                <a:gd name="T12" fmla="*/ 13 w 27"/>
                <a:gd name="T13" fmla="*/ 67 h 72"/>
                <a:gd name="T14" fmla="*/ 19 w 27"/>
                <a:gd name="T15" fmla="*/ 70 h 72"/>
                <a:gd name="T16" fmla="*/ 27 w 27"/>
                <a:gd name="T17" fmla="*/ 72 h 72"/>
                <a:gd name="T18" fmla="*/ 26 w 27"/>
                <a:gd name="T19" fmla="*/ 57 h 72"/>
                <a:gd name="T20" fmla="*/ 21 w 27"/>
                <a:gd name="T21" fmla="*/ 30 h 72"/>
                <a:gd name="T22" fmla="*/ 18 w 27"/>
                <a:gd name="T23" fmla="*/ 5 h 72"/>
                <a:gd name="T24" fmla="*/ 21 w 27"/>
                <a:gd name="T2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72">
                  <a:moveTo>
                    <a:pt x="21" y="0"/>
                  </a:moveTo>
                  <a:lnTo>
                    <a:pt x="10" y="4"/>
                  </a:lnTo>
                  <a:lnTo>
                    <a:pt x="2" y="17"/>
                  </a:lnTo>
                  <a:lnTo>
                    <a:pt x="0" y="35"/>
                  </a:lnTo>
                  <a:lnTo>
                    <a:pt x="2" y="49"/>
                  </a:lnTo>
                  <a:lnTo>
                    <a:pt x="7" y="59"/>
                  </a:lnTo>
                  <a:lnTo>
                    <a:pt x="13" y="67"/>
                  </a:lnTo>
                  <a:lnTo>
                    <a:pt x="19" y="70"/>
                  </a:lnTo>
                  <a:lnTo>
                    <a:pt x="27" y="72"/>
                  </a:lnTo>
                  <a:lnTo>
                    <a:pt x="26" y="57"/>
                  </a:lnTo>
                  <a:lnTo>
                    <a:pt x="21" y="30"/>
                  </a:lnTo>
                  <a:lnTo>
                    <a:pt x="18" y="5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33" name="Freeform 259"/>
            <p:cNvSpPr>
              <a:spLocks/>
            </p:cNvSpPr>
            <p:nvPr/>
          </p:nvSpPr>
          <p:spPr bwMode="auto">
            <a:xfrm>
              <a:off x="7111" y="3437"/>
              <a:ext cx="22" cy="34"/>
            </a:xfrm>
            <a:custGeom>
              <a:avLst/>
              <a:gdLst>
                <a:gd name="T0" fmla="*/ 6 w 44"/>
                <a:gd name="T1" fmla="*/ 0 h 69"/>
                <a:gd name="T2" fmla="*/ 0 w 44"/>
                <a:gd name="T3" fmla="*/ 10 h 69"/>
                <a:gd name="T4" fmla="*/ 0 w 44"/>
                <a:gd name="T5" fmla="*/ 30 h 69"/>
                <a:gd name="T6" fmla="*/ 6 w 44"/>
                <a:gd name="T7" fmla="*/ 53 h 69"/>
                <a:gd name="T8" fmla="*/ 17 w 44"/>
                <a:gd name="T9" fmla="*/ 66 h 69"/>
                <a:gd name="T10" fmla="*/ 30 w 44"/>
                <a:gd name="T11" fmla="*/ 69 h 69"/>
                <a:gd name="T12" fmla="*/ 40 w 44"/>
                <a:gd name="T13" fmla="*/ 67 h 69"/>
                <a:gd name="T14" fmla="*/ 44 w 44"/>
                <a:gd name="T15" fmla="*/ 59 h 69"/>
                <a:gd name="T16" fmla="*/ 43 w 44"/>
                <a:gd name="T17" fmla="*/ 49 h 69"/>
                <a:gd name="T18" fmla="*/ 36 w 44"/>
                <a:gd name="T19" fmla="*/ 35 h 69"/>
                <a:gd name="T20" fmla="*/ 28 w 44"/>
                <a:gd name="T21" fmla="*/ 18 h 69"/>
                <a:gd name="T22" fmla="*/ 19 w 44"/>
                <a:gd name="T23" fmla="*/ 5 h 69"/>
                <a:gd name="T24" fmla="*/ 6 w 44"/>
                <a:gd name="T2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69">
                  <a:moveTo>
                    <a:pt x="6" y="0"/>
                  </a:moveTo>
                  <a:lnTo>
                    <a:pt x="0" y="10"/>
                  </a:lnTo>
                  <a:lnTo>
                    <a:pt x="0" y="30"/>
                  </a:lnTo>
                  <a:lnTo>
                    <a:pt x="6" y="53"/>
                  </a:lnTo>
                  <a:lnTo>
                    <a:pt x="17" y="66"/>
                  </a:lnTo>
                  <a:lnTo>
                    <a:pt x="30" y="69"/>
                  </a:lnTo>
                  <a:lnTo>
                    <a:pt x="40" y="67"/>
                  </a:lnTo>
                  <a:lnTo>
                    <a:pt x="44" y="59"/>
                  </a:lnTo>
                  <a:lnTo>
                    <a:pt x="43" y="49"/>
                  </a:lnTo>
                  <a:lnTo>
                    <a:pt x="36" y="35"/>
                  </a:lnTo>
                  <a:lnTo>
                    <a:pt x="28" y="18"/>
                  </a:lnTo>
                  <a:lnTo>
                    <a:pt x="19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34" name="Freeform 260"/>
            <p:cNvSpPr>
              <a:spLocks/>
            </p:cNvSpPr>
            <p:nvPr/>
          </p:nvSpPr>
          <p:spPr bwMode="auto">
            <a:xfrm>
              <a:off x="7129" y="3530"/>
              <a:ext cx="31" cy="45"/>
            </a:xfrm>
            <a:custGeom>
              <a:avLst/>
              <a:gdLst>
                <a:gd name="T0" fmla="*/ 12 w 63"/>
                <a:gd name="T1" fmla="*/ 5 h 92"/>
                <a:gd name="T2" fmla="*/ 0 w 63"/>
                <a:gd name="T3" fmla="*/ 28 h 92"/>
                <a:gd name="T4" fmla="*/ 2 w 63"/>
                <a:gd name="T5" fmla="*/ 56 h 92"/>
                <a:gd name="T6" fmla="*/ 13 w 63"/>
                <a:gd name="T7" fmla="*/ 80 h 92"/>
                <a:gd name="T8" fmla="*/ 32 w 63"/>
                <a:gd name="T9" fmla="*/ 92 h 92"/>
                <a:gd name="T10" fmla="*/ 48 w 63"/>
                <a:gd name="T11" fmla="*/ 90 h 92"/>
                <a:gd name="T12" fmla="*/ 58 w 63"/>
                <a:gd name="T13" fmla="*/ 82 h 92"/>
                <a:gd name="T14" fmla="*/ 61 w 63"/>
                <a:gd name="T15" fmla="*/ 69 h 92"/>
                <a:gd name="T16" fmla="*/ 63 w 63"/>
                <a:gd name="T17" fmla="*/ 56 h 92"/>
                <a:gd name="T18" fmla="*/ 61 w 63"/>
                <a:gd name="T19" fmla="*/ 49 h 92"/>
                <a:gd name="T20" fmla="*/ 60 w 63"/>
                <a:gd name="T21" fmla="*/ 39 h 92"/>
                <a:gd name="T22" fmla="*/ 55 w 63"/>
                <a:gd name="T23" fmla="*/ 30 h 92"/>
                <a:gd name="T24" fmla="*/ 48 w 63"/>
                <a:gd name="T25" fmla="*/ 18 h 92"/>
                <a:gd name="T26" fmla="*/ 40 w 63"/>
                <a:gd name="T27" fmla="*/ 8 h 92"/>
                <a:gd name="T28" fmla="*/ 32 w 63"/>
                <a:gd name="T29" fmla="*/ 2 h 92"/>
                <a:gd name="T30" fmla="*/ 23 w 63"/>
                <a:gd name="T31" fmla="*/ 0 h 92"/>
                <a:gd name="T32" fmla="*/ 12 w 63"/>
                <a:gd name="T33" fmla="*/ 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92">
                  <a:moveTo>
                    <a:pt x="12" y="5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3" y="80"/>
                  </a:lnTo>
                  <a:lnTo>
                    <a:pt x="32" y="92"/>
                  </a:lnTo>
                  <a:lnTo>
                    <a:pt x="48" y="90"/>
                  </a:lnTo>
                  <a:lnTo>
                    <a:pt x="58" y="82"/>
                  </a:lnTo>
                  <a:lnTo>
                    <a:pt x="61" y="69"/>
                  </a:lnTo>
                  <a:lnTo>
                    <a:pt x="63" y="56"/>
                  </a:lnTo>
                  <a:lnTo>
                    <a:pt x="61" y="49"/>
                  </a:lnTo>
                  <a:lnTo>
                    <a:pt x="60" y="39"/>
                  </a:lnTo>
                  <a:lnTo>
                    <a:pt x="55" y="30"/>
                  </a:lnTo>
                  <a:lnTo>
                    <a:pt x="48" y="18"/>
                  </a:lnTo>
                  <a:lnTo>
                    <a:pt x="40" y="8"/>
                  </a:lnTo>
                  <a:lnTo>
                    <a:pt x="32" y="2"/>
                  </a:lnTo>
                  <a:lnTo>
                    <a:pt x="23" y="0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35" name="Freeform 261"/>
            <p:cNvSpPr>
              <a:spLocks/>
            </p:cNvSpPr>
            <p:nvPr/>
          </p:nvSpPr>
          <p:spPr bwMode="auto">
            <a:xfrm>
              <a:off x="7118" y="3377"/>
              <a:ext cx="34" cy="40"/>
            </a:xfrm>
            <a:custGeom>
              <a:avLst/>
              <a:gdLst>
                <a:gd name="T0" fmla="*/ 42 w 69"/>
                <a:gd name="T1" fmla="*/ 0 h 80"/>
                <a:gd name="T2" fmla="*/ 30 w 69"/>
                <a:gd name="T3" fmla="*/ 2 h 80"/>
                <a:gd name="T4" fmla="*/ 19 w 69"/>
                <a:gd name="T5" fmla="*/ 2 h 80"/>
                <a:gd name="T6" fmla="*/ 10 w 69"/>
                <a:gd name="T7" fmla="*/ 7 h 80"/>
                <a:gd name="T8" fmla="*/ 3 w 69"/>
                <a:gd name="T9" fmla="*/ 13 h 80"/>
                <a:gd name="T10" fmla="*/ 0 w 69"/>
                <a:gd name="T11" fmla="*/ 30 h 80"/>
                <a:gd name="T12" fmla="*/ 0 w 69"/>
                <a:gd name="T13" fmla="*/ 51 h 80"/>
                <a:gd name="T14" fmla="*/ 6 w 69"/>
                <a:gd name="T15" fmla="*/ 70 h 80"/>
                <a:gd name="T16" fmla="*/ 18 w 69"/>
                <a:gd name="T17" fmla="*/ 80 h 80"/>
                <a:gd name="T18" fmla="*/ 22 w 69"/>
                <a:gd name="T19" fmla="*/ 80 h 80"/>
                <a:gd name="T20" fmla="*/ 30 w 69"/>
                <a:gd name="T21" fmla="*/ 79 h 80"/>
                <a:gd name="T22" fmla="*/ 38 w 69"/>
                <a:gd name="T23" fmla="*/ 75 h 80"/>
                <a:gd name="T24" fmla="*/ 48 w 69"/>
                <a:gd name="T25" fmla="*/ 72 h 80"/>
                <a:gd name="T26" fmla="*/ 56 w 69"/>
                <a:gd name="T27" fmla="*/ 67 h 80"/>
                <a:gd name="T28" fmla="*/ 62 w 69"/>
                <a:gd name="T29" fmla="*/ 62 h 80"/>
                <a:gd name="T30" fmla="*/ 67 w 69"/>
                <a:gd name="T31" fmla="*/ 57 h 80"/>
                <a:gd name="T32" fmla="*/ 69 w 69"/>
                <a:gd name="T33" fmla="*/ 54 h 80"/>
                <a:gd name="T34" fmla="*/ 66 w 69"/>
                <a:gd name="T35" fmla="*/ 39 h 80"/>
                <a:gd name="T36" fmla="*/ 58 w 69"/>
                <a:gd name="T37" fmla="*/ 22 h 80"/>
                <a:gd name="T38" fmla="*/ 50 w 69"/>
                <a:gd name="T39" fmla="*/ 8 h 80"/>
                <a:gd name="T40" fmla="*/ 42 w 69"/>
                <a:gd name="T4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80">
                  <a:moveTo>
                    <a:pt x="42" y="0"/>
                  </a:moveTo>
                  <a:lnTo>
                    <a:pt x="30" y="2"/>
                  </a:lnTo>
                  <a:lnTo>
                    <a:pt x="19" y="2"/>
                  </a:lnTo>
                  <a:lnTo>
                    <a:pt x="10" y="7"/>
                  </a:lnTo>
                  <a:lnTo>
                    <a:pt x="3" y="13"/>
                  </a:lnTo>
                  <a:lnTo>
                    <a:pt x="0" y="30"/>
                  </a:lnTo>
                  <a:lnTo>
                    <a:pt x="0" y="51"/>
                  </a:lnTo>
                  <a:lnTo>
                    <a:pt x="6" y="70"/>
                  </a:lnTo>
                  <a:lnTo>
                    <a:pt x="18" y="80"/>
                  </a:lnTo>
                  <a:lnTo>
                    <a:pt x="22" y="80"/>
                  </a:lnTo>
                  <a:lnTo>
                    <a:pt x="30" y="79"/>
                  </a:lnTo>
                  <a:lnTo>
                    <a:pt x="38" y="75"/>
                  </a:lnTo>
                  <a:lnTo>
                    <a:pt x="48" y="72"/>
                  </a:lnTo>
                  <a:lnTo>
                    <a:pt x="56" y="67"/>
                  </a:lnTo>
                  <a:lnTo>
                    <a:pt x="62" y="62"/>
                  </a:lnTo>
                  <a:lnTo>
                    <a:pt x="67" y="57"/>
                  </a:lnTo>
                  <a:lnTo>
                    <a:pt x="69" y="54"/>
                  </a:lnTo>
                  <a:lnTo>
                    <a:pt x="66" y="39"/>
                  </a:lnTo>
                  <a:lnTo>
                    <a:pt x="58" y="22"/>
                  </a:lnTo>
                  <a:lnTo>
                    <a:pt x="50" y="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36" name="Freeform 262"/>
            <p:cNvSpPr>
              <a:spLocks/>
            </p:cNvSpPr>
            <p:nvPr/>
          </p:nvSpPr>
          <p:spPr bwMode="auto">
            <a:xfrm>
              <a:off x="7133" y="3419"/>
              <a:ext cx="32" cy="41"/>
            </a:xfrm>
            <a:custGeom>
              <a:avLst/>
              <a:gdLst>
                <a:gd name="T0" fmla="*/ 4 w 64"/>
                <a:gd name="T1" fmla="*/ 18 h 82"/>
                <a:gd name="T2" fmla="*/ 0 w 64"/>
                <a:gd name="T3" fmla="*/ 38 h 82"/>
                <a:gd name="T4" fmla="*/ 5 w 64"/>
                <a:gd name="T5" fmla="*/ 61 h 82"/>
                <a:gd name="T6" fmla="*/ 16 w 64"/>
                <a:gd name="T7" fmla="*/ 77 h 82"/>
                <a:gd name="T8" fmla="*/ 31 w 64"/>
                <a:gd name="T9" fmla="*/ 82 h 82"/>
                <a:gd name="T10" fmla="*/ 44 w 64"/>
                <a:gd name="T11" fmla="*/ 77 h 82"/>
                <a:gd name="T12" fmla="*/ 55 w 64"/>
                <a:gd name="T13" fmla="*/ 69 h 82"/>
                <a:gd name="T14" fmla="*/ 63 w 64"/>
                <a:gd name="T15" fmla="*/ 59 h 82"/>
                <a:gd name="T16" fmla="*/ 64 w 64"/>
                <a:gd name="T17" fmla="*/ 45 h 82"/>
                <a:gd name="T18" fmla="*/ 63 w 64"/>
                <a:gd name="T19" fmla="*/ 35 h 82"/>
                <a:gd name="T20" fmla="*/ 60 w 64"/>
                <a:gd name="T21" fmla="*/ 25 h 82"/>
                <a:gd name="T22" fmla="*/ 55 w 64"/>
                <a:gd name="T23" fmla="*/ 15 h 82"/>
                <a:gd name="T24" fmla="*/ 50 w 64"/>
                <a:gd name="T25" fmla="*/ 7 h 82"/>
                <a:gd name="T26" fmla="*/ 42 w 64"/>
                <a:gd name="T27" fmla="*/ 2 h 82"/>
                <a:gd name="T28" fmla="*/ 32 w 64"/>
                <a:gd name="T29" fmla="*/ 0 h 82"/>
                <a:gd name="T30" fmla="*/ 20 w 64"/>
                <a:gd name="T31" fmla="*/ 5 h 82"/>
                <a:gd name="T32" fmla="*/ 4 w 64"/>
                <a:gd name="T33" fmla="*/ 1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82">
                  <a:moveTo>
                    <a:pt x="4" y="18"/>
                  </a:moveTo>
                  <a:lnTo>
                    <a:pt x="0" y="38"/>
                  </a:lnTo>
                  <a:lnTo>
                    <a:pt x="5" y="61"/>
                  </a:lnTo>
                  <a:lnTo>
                    <a:pt x="16" y="77"/>
                  </a:lnTo>
                  <a:lnTo>
                    <a:pt x="31" y="82"/>
                  </a:lnTo>
                  <a:lnTo>
                    <a:pt x="44" y="77"/>
                  </a:lnTo>
                  <a:lnTo>
                    <a:pt x="55" y="69"/>
                  </a:lnTo>
                  <a:lnTo>
                    <a:pt x="63" y="59"/>
                  </a:lnTo>
                  <a:lnTo>
                    <a:pt x="64" y="45"/>
                  </a:lnTo>
                  <a:lnTo>
                    <a:pt x="63" y="35"/>
                  </a:lnTo>
                  <a:lnTo>
                    <a:pt x="60" y="25"/>
                  </a:lnTo>
                  <a:lnTo>
                    <a:pt x="55" y="15"/>
                  </a:lnTo>
                  <a:lnTo>
                    <a:pt x="50" y="7"/>
                  </a:lnTo>
                  <a:lnTo>
                    <a:pt x="42" y="2"/>
                  </a:lnTo>
                  <a:lnTo>
                    <a:pt x="32" y="0"/>
                  </a:lnTo>
                  <a:lnTo>
                    <a:pt x="20" y="5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37" name="Freeform 263"/>
            <p:cNvSpPr>
              <a:spLocks/>
            </p:cNvSpPr>
            <p:nvPr/>
          </p:nvSpPr>
          <p:spPr bwMode="auto">
            <a:xfrm>
              <a:off x="7147" y="3466"/>
              <a:ext cx="36" cy="46"/>
            </a:xfrm>
            <a:custGeom>
              <a:avLst/>
              <a:gdLst>
                <a:gd name="T0" fmla="*/ 1 w 72"/>
                <a:gd name="T1" fmla="*/ 23 h 91"/>
                <a:gd name="T2" fmla="*/ 11 w 72"/>
                <a:gd name="T3" fmla="*/ 13 h 91"/>
                <a:gd name="T4" fmla="*/ 19 w 72"/>
                <a:gd name="T5" fmla="*/ 5 h 91"/>
                <a:gd name="T6" fmla="*/ 28 w 72"/>
                <a:gd name="T7" fmla="*/ 2 h 91"/>
                <a:gd name="T8" fmla="*/ 36 w 72"/>
                <a:gd name="T9" fmla="*/ 0 h 91"/>
                <a:gd name="T10" fmla="*/ 44 w 72"/>
                <a:gd name="T11" fmla="*/ 3 h 91"/>
                <a:gd name="T12" fmla="*/ 51 w 72"/>
                <a:gd name="T13" fmla="*/ 11 h 91"/>
                <a:gd name="T14" fmla="*/ 59 w 72"/>
                <a:gd name="T15" fmla="*/ 23 h 91"/>
                <a:gd name="T16" fmla="*/ 65 w 72"/>
                <a:gd name="T17" fmla="*/ 39 h 91"/>
                <a:gd name="T18" fmla="*/ 72 w 72"/>
                <a:gd name="T19" fmla="*/ 62 h 91"/>
                <a:gd name="T20" fmla="*/ 70 w 72"/>
                <a:gd name="T21" fmla="*/ 75 h 91"/>
                <a:gd name="T22" fmla="*/ 59 w 72"/>
                <a:gd name="T23" fmla="*/ 83 h 91"/>
                <a:gd name="T24" fmla="*/ 36 w 72"/>
                <a:gd name="T25" fmla="*/ 91 h 91"/>
                <a:gd name="T26" fmla="*/ 22 w 72"/>
                <a:gd name="T27" fmla="*/ 86 h 91"/>
                <a:gd name="T28" fmla="*/ 8 w 72"/>
                <a:gd name="T29" fmla="*/ 67 h 91"/>
                <a:gd name="T30" fmla="*/ 0 w 72"/>
                <a:gd name="T31" fmla="*/ 44 h 91"/>
                <a:gd name="T32" fmla="*/ 1 w 72"/>
                <a:gd name="T33" fmla="*/ 2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91">
                  <a:moveTo>
                    <a:pt x="1" y="23"/>
                  </a:moveTo>
                  <a:lnTo>
                    <a:pt x="11" y="13"/>
                  </a:lnTo>
                  <a:lnTo>
                    <a:pt x="19" y="5"/>
                  </a:lnTo>
                  <a:lnTo>
                    <a:pt x="28" y="2"/>
                  </a:lnTo>
                  <a:lnTo>
                    <a:pt x="36" y="0"/>
                  </a:lnTo>
                  <a:lnTo>
                    <a:pt x="44" y="3"/>
                  </a:lnTo>
                  <a:lnTo>
                    <a:pt x="51" y="11"/>
                  </a:lnTo>
                  <a:lnTo>
                    <a:pt x="59" y="23"/>
                  </a:lnTo>
                  <a:lnTo>
                    <a:pt x="65" y="39"/>
                  </a:lnTo>
                  <a:lnTo>
                    <a:pt x="72" y="62"/>
                  </a:lnTo>
                  <a:lnTo>
                    <a:pt x="70" y="75"/>
                  </a:lnTo>
                  <a:lnTo>
                    <a:pt x="59" y="83"/>
                  </a:lnTo>
                  <a:lnTo>
                    <a:pt x="36" y="91"/>
                  </a:lnTo>
                  <a:lnTo>
                    <a:pt x="22" y="86"/>
                  </a:lnTo>
                  <a:lnTo>
                    <a:pt x="8" y="67"/>
                  </a:lnTo>
                  <a:lnTo>
                    <a:pt x="0" y="44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38" name="Freeform 264"/>
            <p:cNvSpPr>
              <a:spLocks/>
            </p:cNvSpPr>
            <p:nvPr/>
          </p:nvSpPr>
          <p:spPr bwMode="auto">
            <a:xfrm>
              <a:off x="7164" y="3517"/>
              <a:ext cx="42" cy="51"/>
            </a:xfrm>
            <a:custGeom>
              <a:avLst/>
              <a:gdLst>
                <a:gd name="T0" fmla="*/ 0 w 83"/>
                <a:gd name="T1" fmla="*/ 39 h 103"/>
                <a:gd name="T2" fmla="*/ 1 w 83"/>
                <a:gd name="T3" fmla="*/ 33 h 103"/>
                <a:gd name="T4" fmla="*/ 6 w 83"/>
                <a:gd name="T5" fmla="*/ 25 h 103"/>
                <a:gd name="T6" fmla="*/ 14 w 83"/>
                <a:gd name="T7" fmla="*/ 15 h 103"/>
                <a:gd name="T8" fmla="*/ 24 w 83"/>
                <a:gd name="T9" fmla="*/ 8 h 103"/>
                <a:gd name="T10" fmla="*/ 33 w 83"/>
                <a:gd name="T11" fmla="*/ 3 h 103"/>
                <a:gd name="T12" fmla="*/ 45 w 83"/>
                <a:gd name="T13" fmla="*/ 0 h 103"/>
                <a:gd name="T14" fmla="*/ 53 w 83"/>
                <a:gd name="T15" fmla="*/ 2 h 103"/>
                <a:gd name="T16" fmla="*/ 60 w 83"/>
                <a:gd name="T17" fmla="*/ 10 h 103"/>
                <a:gd name="T18" fmla="*/ 67 w 83"/>
                <a:gd name="T19" fmla="*/ 23 h 103"/>
                <a:gd name="T20" fmla="*/ 70 w 83"/>
                <a:gd name="T21" fmla="*/ 33 h 103"/>
                <a:gd name="T22" fmla="*/ 75 w 83"/>
                <a:gd name="T23" fmla="*/ 44 h 103"/>
                <a:gd name="T24" fmla="*/ 81 w 83"/>
                <a:gd name="T25" fmla="*/ 57 h 103"/>
                <a:gd name="T26" fmla="*/ 83 w 83"/>
                <a:gd name="T27" fmla="*/ 65 h 103"/>
                <a:gd name="T28" fmla="*/ 81 w 83"/>
                <a:gd name="T29" fmla="*/ 74 h 103"/>
                <a:gd name="T30" fmla="*/ 76 w 83"/>
                <a:gd name="T31" fmla="*/ 82 h 103"/>
                <a:gd name="T32" fmla="*/ 70 w 83"/>
                <a:gd name="T33" fmla="*/ 88 h 103"/>
                <a:gd name="T34" fmla="*/ 60 w 83"/>
                <a:gd name="T35" fmla="*/ 95 h 103"/>
                <a:gd name="T36" fmla="*/ 53 w 83"/>
                <a:gd name="T37" fmla="*/ 98 h 103"/>
                <a:gd name="T38" fmla="*/ 45 w 83"/>
                <a:gd name="T39" fmla="*/ 101 h 103"/>
                <a:gd name="T40" fmla="*/ 40 w 83"/>
                <a:gd name="T41" fmla="*/ 103 h 103"/>
                <a:gd name="T42" fmla="*/ 19 w 83"/>
                <a:gd name="T43" fmla="*/ 93 h 103"/>
                <a:gd name="T44" fmla="*/ 9 w 83"/>
                <a:gd name="T45" fmla="*/ 75 h 103"/>
                <a:gd name="T46" fmla="*/ 5 w 83"/>
                <a:gd name="T47" fmla="*/ 57 h 103"/>
                <a:gd name="T48" fmla="*/ 0 w 83"/>
                <a:gd name="T49" fmla="*/ 3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3" h="103">
                  <a:moveTo>
                    <a:pt x="0" y="39"/>
                  </a:moveTo>
                  <a:lnTo>
                    <a:pt x="1" y="33"/>
                  </a:lnTo>
                  <a:lnTo>
                    <a:pt x="6" y="25"/>
                  </a:lnTo>
                  <a:lnTo>
                    <a:pt x="14" y="15"/>
                  </a:lnTo>
                  <a:lnTo>
                    <a:pt x="24" y="8"/>
                  </a:lnTo>
                  <a:lnTo>
                    <a:pt x="33" y="3"/>
                  </a:lnTo>
                  <a:lnTo>
                    <a:pt x="45" y="0"/>
                  </a:lnTo>
                  <a:lnTo>
                    <a:pt x="53" y="2"/>
                  </a:lnTo>
                  <a:lnTo>
                    <a:pt x="60" y="10"/>
                  </a:lnTo>
                  <a:lnTo>
                    <a:pt x="67" y="23"/>
                  </a:lnTo>
                  <a:lnTo>
                    <a:pt x="70" y="33"/>
                  </a:lnTo>
                  <a:lnTo>
                    <a:pt x="75" y="44"/>
                  </a:lnTo>
                  <a:lnTo>
                    <a:pt x="81" y="57"/>
                  </a:lnTo>
                  <a:lnTo>
                    <a:pt x="83" y="65"/>
                  </a:lnTo>
                  <a:lnTo>
                    <a:pt x="81" y="74"/>
                  </a:lnTo>
                  <a:lnTo>
                    <a:pt x="76" y="82"/>
                  </a:lnTo>
                  <a:lnTo>
                    <a:pt x="70" y="88"/>
                  </a:lnTo>
                  <a:lnTo>
                    <a:pt x="60" y="95"/>
                  </a:lnTo>
                  <a:lnTo>
                    <a:pt x="53" y="98"/>
                  </a:lnTo>
                  <a:lnTo>
                    <a:pt x="45" y="101"/>
                  </a:lnTo>
                  <a:lnTo>
                    <a:pt x="40" y="103"/>
                  </a:lnTo>
                  <a:lnTo>
                    <a:pt x="19" y="93"/>
                  </a:lnTo>
                  <a:lnTo>
                    <a:pt x="9" y="75"/>
                  </a:lnTo>
                  <a:lnTo>
                    <a:pt x="5" y="5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39" name="Freeform 265"/>
            <p:cNvSpPr>
              <a:spLocks/>
            </p:cNvSpPr>
            <p:nvPr/>
          </p:nvSpPr>
          <p:spPr bwMode="auto">
            <a:xfrm>
              <a:off x="7204" y="3504"/>
              <a:ext cx="43" cy="48"/>
            </a:xfrm>
            <a:custGeom>
              <a:avLst/>
              <a:gdLst>
                <a:gd name="T0" fmla="*/ 4 w 86"/>
                <a:gd name="T1" fmla="*/ 18 h 96"/>
                <a:gd name="T2" fmla="*/ 17 w 86"/>
                <a:gd name="T3" fmla="*/ 13 h 96"/>
                <a:gd name="T4" fmla="*/ 27 w 86"/>
                <a:gd name="T5" fmla="*/ 5 h 96"/>
                <a:gd name="T6" fmla="*/ 35 w 86"/>
                <a:gd name="T7" fmla="*/ 0 h 96"/>
                <a:gd name="T8" fmla="*/ 44 w 86"/>
                <a:gd name="T9" fmla="*/ 0 h 96"/>
                <a:gd name="T10" fmla="*/ 57 w 86"/>
                <a:gd name="T11" fmla="*/ 10 h 96"/>
                <a:gd name="T12" fmla="*/ 72 w 86"/>
                <a:gd name="T13" fmla="*/ 26 h 96"/>
                <a:gd name="T14" fmla="*/ 83 w 86"/>
                <a:gd name="T15" fmla="*/ 49 h 96"/>
                <a:gd name="T16" fmla="*/ 86 w 86"/>
                <a:gd name="T17" fmla="*/ 69 h 96"/>
                <a:gd name="T18" fmla="*/ 83 w 86"/>
                <a:gd name="T19" fmla="*/ 77 h 96"/>
                <a:gd name="T20" fmla="*/ 76 w 86"/>
                <a:gd name="T21" fmla="*/ 83 h 96"/>
                <a:gd name="T22" fmla="*/ 68 w 86"/>
                <a:gd name="T23" fmla="*/ 88 h 96"/>
                <a:gd name="T24" fmla="*/ 60 w 86"/>
                <a:gd name="T25" fmla="*/ 93 h 96"/>
                <a:gd name="T26" fmla="*/ 51 w 86"/>
                <a:gd name="T27" fmla="*/ 95 h 96"/>
                <a:gd name="T28" fmla="*/ 43 w 86"/>
                <a:gd name="T29" fmla="*/ 96 h 96"/>
                <a:gd name="T30" fmla="*/ 35 w 86"/>
                <a:gd name="T31" fmla="*/ 95 h 96"/>
                <a:gd name="T32" fmla="*/ 30 w 86"/>
                <a:gd name="T33" fmla="*/ 91 h 96"/>
                <a:gd name="T34" fmla="*/ 22 w 86"/>
                <a:gd name="T35" fmla="*/ 80 h 96"/>
                <a:gd name="T36" fmla="*/ 17 w 86"/>
                <a:gd name="T37" fmla="*/ 65 h 96"/>
                <a:gd name="T38" fmla="*/ 11 w 86"/>
                <a:gd name="T39" fmla="*/ 52 h 96"/>
                <a:gd name="T40" fmla="*/ 6 w 86"/>
                <a:gd name="T41" fmla="*/ 42 h 96"/>
                <a:gd name="T42" fmla="*/ 1 w 86"/>
                <a:gd name="T43" fmla="*/ 36 h 96"/>
                <a:gd name="T44" fmla="*/ 0 w 86"/>
                <a:gd name="T45" fmla="*/ 29 h 96"/>
                <a:gd name="T46" fmla="*/ 1 w 86"/>
                <a:gd name="T47" fmla="*/ 25 h 96"/>
                <a:gd name="T48" fmla="*/ 4 w 86"/>
                <a:gd name="T49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6" h="96">
                  <a:moveTo>
                    <a:pt x="4" y="18"/>
                  </a:moveTo>
                  <a:lnTo>
                    <a:pt x="17" y="13"/>
                  </a:lnTo>
                  <a:lnTo>
                    <a:pt x="27" y="5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57" y="10"/>
                  </a:lnTo>
                  <a:lnTo>
                    <a:pt x="72" y="26"/>
                  </a:lnTo>
                  <a:lnTo>
                    <a:pt x="83" y="49"/>
                  </a:lnTo>
                  <a:lnTo>
                    <a:pt x="86" y="69"/>
                  </a:lnTo>
                  <a:lnTo>
                    <a:pt x="83" y="77"/>
                  </a:lnTo>
                  <a:lnTo>
                    <a:pt x="76" y="83"/>
                  </a:lnTo>
                  <a:lnTo>
                    <a:pt x="68" y="88"/>
                  </a:lnTo>
                  <a:lnTo>
                    <a:pt x="60" y="93"/>
                  </a:lnTo>
                  <a:lnTo>
                    <a:pt x="51" y="95"/>
                  </a:lnTo>
                  <a:lnTo>
                    <a:pt x="43" y="96"/>
                  </a:lnTo>
                  <a:lnTo>
                    <a:pt x="35" y="95"/>
                  </a:lnTo>
                  <a:lnTo>
                    <a:pt x="30" y="91"/>
                  </a:lnTo>
                  <a:lnTo>
                    <a:pt x="22" y="80"/>
                  </a:lnTo>
                  <a:lnTo>
                    <a:pt x="17" y="65"/>
                  </a:lnTo>
                  <a:lnTo>
                    <a:pt x="11" y="52"/>
                  </a:lnTo>
                  <a:lnTo>
                    <a:pt x="6" y="42"/>
                  </a:lnTo>
                  <a:lnTo>
                    <a:pt x="1" y="36"/>
                  </a:lnTo>
                  <a:lnTo>
                    <a:pt x="0" y="29"/>
                  </a:lnTo>
                  <a:lnTo>
                    <a:pt x="1" y="25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40" name="Freeform 266"/>
            <p:cNvSpPr>
              <a:spLocks/>
            </p:cNvSpPr>
            <p:nvPr/>
          </p:nvSpPr>
          <p:spPr bwMode="auto">
            <a:xfrm>
              <a:off x="7180" y="3451"/>
              <a:ext cx="43" cy="43"/>
            </a:xfrm>
            <a:custGeom>
              <a:avLst/>
              <a:gdLst>
                <a:gd name="T0" fmla="*/ 0 w 84"/>
                <a:gd name="T1" fmla="*/ 25 h 86"/>
                <a:gd name="T2" fmla="*/ 5 w 84"/>
                <a:gd name="T3" fmla="*/ 20 h 86"/>
                <a:gd name="T4" fmla="*/ 11 w 84"/>
                <a:gd name="T5" fmla="*/ 15 h 86"/>
                <a:gd name="T6" fmla="*/ 19 w 84"/>
                <a:gd name="T7" fmla="*/ 8 h 86"/>
                <a:gd name="T8" fmla="*/ 25 w 84"/>
                <a:gd name="T9" fmla="*/ 5 h 86"/>
                <a:gd name="T10" fmla="*/ 33 w 84"/>
                <a:gd name="T11" fmla="*/ 2 h 86"/>
                <a:gd name="T12" fmla="*/ 41 w 84"/>
                <a:gd name="T13" fmla="*/ 0 h 86"/>
                <a:gd name="T14" fmla="*/ 51 w 84"/>
                <a:gd name="T15" fmla="*/ 0 h 86"/>
                <a:gd name="T16" fmla="*/ 59 w 84"/>
                <a:gd name="T17" fmla="*/ 2 h 86"/>
                <a:gd name="T18" fmla="*/ 73 w 84"/>
                <a:gd name="T19" fmla="*/ 13 h 86"/>
                <a:gd name="T20" fmla="*/ 81 w 84"/>
                <a:gd name="T21" fmla="*/ 29 h 86"/>
                <a:gd name="T22" fmla="*/ 84 w 84"/>
                <a:gd name="T23" fmla="*/ 47 h 86"/>
                <a:gd name="T24" fmla="*/ 84 w 84"/>
                <a:gd name="T25" fmla="*/ 62 h 86"/>
                <a:gd name="T26" fmla="*/ 83 w 84"/>
                <a:gd name="T27" fmla="*/ 67 h 86"/>
                <a:gd name="T28" fmla="*/ 78 w 84"/>
                <a:gd name="T29" fmla="*/ 73 h 86"/>
                <a:gd name="T30" fmla="*/ 72 w 84"/>
                <a:gd name="T31" fmla="*/ 78 h 86"/>
                <a:gd name="T32" fmla="*/ 64 w 84"/>
                <a:gd name="T33" fmla="*/ 82 h 86"/>
                <a:gd name="T34" fmla="*/ 54 w 84"/>
                <a:gd name="T35" fmla="*/ 85 h 86"/>
                <a:gd name="T36" fmla="*/ 46 w 84"/>
                <a:gd name="T37" fmla="*/ 86 h 86"/>
                <a:gd name="T38" fmla="*/ 38 w 84"/>
                <a:gd name="T39" fmla="*/ 86 h 86"/>
                <a:gd name="T40" fmla="*/ 32 w 84"/>
                <a:gd name="T41" fmla="*/ 85 h 86"/>
                <a:gd name="T42" fmla="*/ 24 w 84"/>
                <a:gd name="T43" fmla="*/ 73 h 86"/>
                <a:gd name="T44" fmla="*/ 17 w 84"/>
                <a:gd name="T45" fmla="*/ 56 h 86"/>
                <a:gd name="T46" fmla="*/ 9 w 84"/>
                <a:gd name="T47" fmla="*/ 38 h 86"/>
                <a:gd name="T48" fmla="*/ 0 w 84"/>
                <a:gd name="T49" fmla="*/ 2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86">
                  <a:moveTo>
                    <a:pt x="0" y="25"/>
                  </a:moveTo>
                  <a:lnTo>
                    <a:pt x="5" y="20"/>
                  </a:lnTo>
                  <a:lnTo>
                    <a:pt x="11" y="15"/>
                  </a:lnTo>
                  <a:lnTo>
                    <a:pt x="19" y="8"/>
                  </a:lnTo>
                  <a:lnTo>
                    <a:pt x="25" y="5"/>
                  </a:lnTo>
                  <a:lnTo>
                    <a:pt x="33" y="2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59" y="2"/>
                  </a:lnTo>
                  <a:lnTo>
                    <a:pt x="73" y="13"/>
                  </a:lnTo>
                  <a:lnTo>
                    <a:pt x="81" y="29"/>
                  </a:lnTo>
                  <a:lnTo>
                    <a:pt x="84" y="47"/>
                  </a:lnTo>
                  <a:lnTo>
                    <a:pt x="84" y="62"/>
                  </a:lnTo>
                  <a:lnTo>
                    <a:pt x="83" y="67"/>
                  </a:lnTo>
                  <a:lnTo>
                    <a:pt x="78" y="73"/>
                  </a:lnTo>
                  <a:lnTo>
                    <a:pt x="72" y="78"/>
                  </a:lnTo>
                  <a:lnTo>
                    <a:pt x="64" y="82"/>
                  </a:lnTo>
                  <a:lnTo>
                    <a:pt x="54" y="85"/>
                  </a:lnTo>
                  <a:lnTo>
                    <a:pt x="46" y="86"/>
                  </a:lnTo>
                  <a:lnTo>
                    <a:pt x="38" y="86"/>
                  </a:lnTo>
                  <a:lnTo>
                    <a:pt x="32" y="85"/>
                  </a:lnTo>
                  <a:lnTo>
                    <a:pt x="24" y="73"/>
                  </a:lnTo>
                  <a:lnTo>
                    <a:pt x="17" y="56"/>
                  </a:lnTo>
                  <a:lnTo>
                    <a:pt x="9" y="38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41" name="Freeform 267"/>
            <p:cNvSpPr>
              <a:spLocks/>
            </p:cNvSpPr>
            <p:nvPr/>
          </p:nvSpPr>
          <p:spPr bwMode="auto">
            <a:xfrm>
              <a:off x="7165" y="3407"/>
              <a:ext cx="39" cy="40"/>
            </a:xfrm>
            <a:custGeom>
              <a:avLst/>
              <a:gdLst>
                <a:gd name="T0" fmla="*/ 0 w 79"/>
                <a:gd name="T1" fmla="*/ 15 h 82"/>
                <a:gd name="T2" fmla="*/ 13 w 79"/>
                <a:gd name="T3" fmla="*/ 8 h 82"/>
                <a:gd name="T4" fmla="*/ 24 w 79"/>
                <a:gd name="T5" fmla="*/ 2 h 82"/>
                <a:gd name="T6" fmla="*/ 34 w 79"/>
                <a:gd name="T7" fmla="*/ 0 h 82"/>
                <a:gd name="T8" fmla="*/ 44 w 79"/>
                <a:gd name="T9" fmla="*/ 2 h 82"/>
                <a:gd name="T10" fmla="*/ 55 w 79"/>
                <a:gd name="T11" fmla="*/ 11 h 82"/>
                <a:gd name="T12" fmla="*/ 66 w 79"/>
                <a:gd name="T13" fmla="*/ 26 h 82"/>
                <a:gd name="T14" fmla="*/ 74 w 79"/>
                <a:gd name="T15" fmla="*/ 42 h 82"/>
                <a:gd name="T16" fmla="*/ 79 w 79"/>
                <a:gd name="T17" fmla="*/ 57 h 82"/>
                <a:gd name="T18" fmla="*/ 77 w 79"/>
                <a:gd name="T19" fmla="*/ 64 h 82"/>
                <a:gd name="T20" fmla="*/ 72 w 79"/>
                <a:gd name="T21" fmla="*/ 69 h 82"/>
                <a:gd name="T22" fmla="*/ 66 w 79"/>
                <a:gd name="T23" fmla="*/ 72 h 82"/>
                <a:gd name="T24" fmla="*/ 58 w 79"/>
                <a:gd name="T25" fmla="*/ 75 h 82"/>
                <a:gd name="T26" fmla="*/ 48 w 79"/>
                <a:gd name="T27" fmla="*/ 78 h 82"/>
                <a:gd name="T28" fmla="*/ 40 w 79"/>
                <a:gd name="T29" fmla="*/ 80 h 82"/>
                <a:gd name="T30" fmla="*/ 32 w 79"/>
                <a:gd name="T31" fmla="*/ 82 h 82"/>
                <a:gd name="T32" fmla="*/ 26 w 79"/>
                <a:gd name="T33" fmla="*/ 82 h 82"/>
                <a:gd name="T34" fmla="*/ 23 w 79"/>
                <a:gd name="T35" fmla="*/ 65 h 82"/>
                <a:gd name="T36" fmla="*/ 16 w 79"/>
                <a:gd name="T37" fmla="*/ 42 h 82"/>
                <a:gd name="T38" fmla="*/ 8 w 79"/>
                <a:gd name="T39" fmla="*/ 23 h 82"/>
                <a:gd name="T40" fmla="*/ 0 w 79"/>
                <a:gd name="T41" fmla="*/ 1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9" h="82">
                  <a:moveTo>
                    <a:pt x="0" y="15"/>
                  </a:moveTo>
                  <a:lnTo>
                    <a:pt x="13" y="8"/>
                  </a:lnTo>
                  <a:lnTo>
                    <a:pt x="24" y="2"/>
                  </a:lnTo>
                  <a:lnTo>
                    <a:pt x="34" y="0"/>
                  </a:lnTo>
                  <a:lnTo>
                    <a:pt x="44" y="2"/>
                  </a:lnTo>
                  <a:lnTo>
                    <a:pt x="55" y="11"/>
                  </a:lnTo>
                  <a:lnTo>
                    <a:pt x="66" y="26"/>
                  </a:lnTo>
                  <a:lnTo>
                    <a:pt x="74" y="42"/>
                  </a:lnTo>
                  <a:lnTo>
                    <a:pt x="79" y="57"/>
                  </a:lnTo>
                  <a:lnTo>
                    <a:pt x="77" y="64"/>
                  </a:lnTo>
                  <a:lnTo>
                    <a:pt x="72" y="69"/>
                  </a:lnTo>
                  <a:lnTo>
                    <a:pt x="66" y="72"/>
                  </a:lnTo>
                  <a:lnTo>
                    <a:pt x="58" y="75"/>
                  </a:lnTo>
                  <a:lnTo>
                    <a:pt x="48" y="78"/>
                  </a:lnTo>
                  <a:lnTo>
                    <a:pt x="40" y="80"/>
                  </a:lnTo>
                  <a:lnTo>
                    <a:pt x="32" y="82"/>
                  </a:lnTo>
                  <a:lnTo>
                    <a:pt x="26" y="82"/>
                  </a:lnTo>
                  <a:lnTo>
                    <a:pt x="23" y="65"/>
                  </a:lnTo>
                  <a:lnTo>
                    <a:pt x="16" y="42"/>
                  </a:lnTo>
                  <a:lnTo>
                    <a:pt x="8" y="23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42" name="Freeform 268"/>
            <p:cNvSpPr>
              <a:spLocks/>
            </p:cNvSpPr>
            <p:nvPr/>
          </p:nvSpPr>
          <p:spPr bwMode="auto">
            <a:xfrm>
              <a:off x="7148" y="3362"/>
              <a:ext cx="40" cy="41"/>
            </a:xfrm>
            <a:custGeom>
              <a:avLst/>
              <a:gdLst>
                <a:gd name="T0" fmla="*/ 25 w 80"/>
                <a:gd name="T1" fmla="*/ 82 h 82"/>
                <a:gd name="T2" fmla="*/ 24 w 80"/>
                <a:gd name="T3" fmla="*/ 65 h 82"/>
                <a:gd name="T4" fmla="*/ 17 w 80"/>
                <a:gd name="T5" fmla="*/ 47 h 82"/>
                <a:gd name="T6" fmla="*/ 9 w 80"/>
                <a:gd name="T7" fmla="*/ 31 h 82"/>
                <a:gd name="T8" fmla="*/ 0 w 80"/>
                <a:gd name="T9" fmla="*/ 21 h 82"/>
                <a:gd name="T10" fmla="*/ 6 w 80"/>
                <a:gd name="T11" fmla="*/ 11 h 82"/>
                <a:gd name="T12" fmla="*/ 17 w 80"/>
                <a:gd name="T13" fmla="*/ 5 h 82"/>
                <a:gd name="T14" fmla="*/ 30 w 80"/>
                <a:gd name="T15" fmla="*/ 3 h 82"/>
                <a:gd name="T16" fmla="*/ 41 w 80"/>
                <a:gd name="T17" fmla="*/ 0 h 82"/>
                <a:gd name="T18" fmla="*/ 57 w 80"/>
                <a:gd name="T19" fmla="*/ 5 h 82"/>
                <a:gd name="T20" fmla="*/ 72 w 80"/>
                <a:gd name="T21" fmla="*/ 23 h 82"/>
                <a:gd name="T22" fmla="*/ 80 w 80"/>
                <a:gd name="T23" fmla="*/ 46 h 82"/>
                <a:gd name="T24" fmla="*/ 80 w 80"/>
                <a:gd name="T25" fmla="*/ 60 h 82"/>
                <a:gd name="T26" fmla="*/ 75 w 80"/>
                <a:gd name="T27" fmla="*/ 65 h 82"/>
                <a:gd name="T28" fmla="*/ 70 w 80"/>
                <a:gd name="T29" fmla="*/ 68 h 82"/>
                <a:gd name="T30" fmla="*/ 62 w 80"/>
                <a:gd name="T31" fmla="*/ 70 h 82"/>
                <a:gd name="T32" fmla="*/ 56 w 80"/>
                <a:gd name="T33" fmla="*/ 73 h 82"/>
                <a:gd name="T34" fmla="*/ 48 w 80"/>
                <a:gd name="T35" fmla="*/ 75 h 82"/>
                <a:gd name="T36" fmla="*/ 40 w 80"/>
                <a:gd name="T37" fmla="*/ 77 h 82"/>
                <a:gd name="T38" fmla="*/ 32 w 80"/>
                <a:gd name="T39" fmla="*/ 78 h 82"/>
                <a:gd name="T40" fmla="*/ 25 w 80"/>
                <a:gd name="T4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0" h="82">
                  <a:moveTo>
                    <a:pt x="25" y="82"/>
                  </a:moveTo>
                  <a:lnTo>
                    <a:pt x="24" y="65"/>
                  </a:lnTo>
                  <a:lnTo>
                    <a:pt x="17" y="47"/>
                  </a:lnTo>
                  <a:lnTo>
                    <a:pt x="9" y="31"/>
                  </a:lnTo>
                  <a:lnTo>
                    <a:pt x="0" y="21"/>
                  </a:lnTo>
                  <a:lnTo>
                    <a:pt x="6" y="11"/>
                  </a:lnTo>
                  <a:lnTo>
                    <a:pt x="17" y="5"/>
                  </a:lnTo>
                  <a:lnTo>
                    <a:pt x="30" y="3"/>
                  </a:lnTo>
                  <a:lnTo>
                    <a:pt x="41" y="0"/>
                  </a:lnTo>
                  <a:lnTo>
                    <a:pt x="57" y="5"/>
                  </a:lnTo>
                  <a:lnTo>
                    <a:pt x="72" y="23"/>
                  </a:lnTo>
                  <a:lnTo>
                    <a:pt x="80" y="46"/>
                  </a:lnTo>
                  <a:lnTo>
                    <a:pt x="80" y="60"/>
                  </a:lnTo>
                  <a:lnTo>
                    <a:pt x="75" y="65"/>
                  </a:lnTo>
                  <a:lnTo>
                    <a:pt x="70" y="68"/>
                  </a:lnTo>
                  <a:lnTo>
                    <a:pt x="62" y="70"/>
                  </a:lnTo>
                  <a:lnTo>
                    <a:pt x="56" y="73"/>
                  </a:lnTo>
                  <a:lnTo>
                    <a:pt x="48" y="75"/>
                  </a:lnTo>
                  <a:lnTo>
                    <a:pt x="40" y="77"/>
                  </a:lnTo>
                  <a:lnTo>
                    <a:pt x="32" y="78"/>
                  </a:lnTo>
                  <a:lnTo>
                    <a:pt x="25" y="82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43" name="Freeform 269"/>
            <p:cNvSpPr>
              <a:spLocks/>
            </p:cNvSpPr>
            <p:nvPr/>
          </p:nvSpPr>
          <p:spPr bwMode="auto">
            <a:xfrm>
              <a:off x="7110" y="3486"/>
              <a:ext cx="6" cy="5"/>
            </a:xfrm>
            <a:custGeom>
              <a:avLst/>
              <a:gdLst>
                <a:gd name="T0" fmla="*/ 0 w 13"/>
                <a:gd name="T1" fmla="*/ 6 h 10"/>
                <a:gd name="T2" fmla="*/ 3 w 13"/>
                <a:gd name="T3" fmla="*/ 10 h 10"/>
                <a:gd name="T4" fmla="*/ 10 w 13"/>
                <a:gd name="T5" fmla="*/ 10 h 10"/>
                <a:gd name="T6" fmla="*/ 13 w 13"/>
                <a:gd name="T7" fmla="*/ 5 h 10"/>
                <a:gd name="T8" fmla="*/ 13 w 13"/>
                <a:gd name="T9" fmla="*/ 0 h 10"/>
                <a:gd name="T10" fmla="*/ 0 w 13"/>
                <a:gd name="T11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0">
                  <a:moveTo>
                    <a:pt x="0" y="6"/>
                  </a:moveTo>
                  <a:lnTo>
                    <a:pt x="3" y="10"/>
                  </a:lnTo>
                  <a:lnTo>
                    <a:pt x="10" y="10"/>
                  </a:lnTo>
                  <a:lnTo>
                    <a:pt x="13" y="5"/>
                  </a:lnTo>
                  <a:lnTo>
                    <a:pt x="1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44" name="Freeform 270"/>
            <p:cNvSpPr>
              <a:spLocks/>
            </p:cNvSpPr>
            <p:nvPr/>
          </p:nvSpPr>
          <p:spPr bwMode="auto">
            <a:xfrm>
              <a:off x="7003" y="3380"/>
              <a:ext cx="113" cy="110"/>
            </a:xfrm>
            <a:custGeom>
              <a:avLst/>
              <a:gdLst>
                <a:gd name="T0" fmla="*/ 0 w 227"/>
                <a:gd name="T1" fmla="*/ 13 h 218"/>
                <a:gd name="T2" fmla="*/ 21 w 227"/>
                <a:gd name="T3" fmla="*/ 21 h 218"/>
                <a:gd name="T4" fmla="*/ 53 w 227"/>
                <a:gd name="T5" fmla="*/ 41 h 218"/>
                <a:gd name="T6" fmla="*/ 85 w 227"/>
                <a:gd name="T7" fmla="*/ 68 h 218"/>
                <a:gd name="T8" fmla="*/ 118 w 227"/>
                <a:gd name="T9" fmla="*/ 103 h 218"/>
                <a:gd name="T10" fmla="*/ 152 w 227"/>
                <a:gd name="T11" fmla="*/ 138 h 218"/>
                <a:gd name="T12" fmla="*/ 181 w 227"/>
                <a:gd name="T13" fmla="*/ 171 h 218"/>
                <a:gd name="T14" fmla="*/ 201 w 227"/>
                <a:gd name="T15" fmla="*/ 199 h 218"/>
                <a:gd name="T16" fmla="*/ 214 w 227"/>
                <a:gd name="T17" fmla="*/ 218 h 218"/>
                <a:gd name="T18" fmla="*/ 227 w 227"/>
                <a:gd name="T19" fmla="*/ 212 h 218"/>
                <a:gd name="T20" fmla="*/ 214 w 227"/>
                <a:gd name="T21" fmla="*/ 192 h 218"/>
                <a:gd name="T22" fmla="*/ 190 w 227"/>
                <a:gd name="T23" fmla="*/ 161 h 218"/>
                <a:gd name="T24" fmla="*/ 161 w 227"/>
                <a:gd name="T25" fmla="*/ 129 h 218"/>
                <a:gd name="T26" fmla="*/ 128 w 227"/>
                <a:gd name="T27" fmla="*/ 93 h 218"/>
                <a:gd name="T28" fmla="*/ 94 w 227"/>
                <a:gd name="T29" fmla="*/ 59 h 218"/>
                <a:gd name="T30" fmla="*/ 59 w 227"/>
                <a:gd name="T31" fmla="*/ 28 h 218"/>
                <a:gd name="T32" fmla="*/ 27 w 227"/>
                <a:gd name="T33" fmla="*/ 8 h 218"/>
                <a:gd name="T34" fmla="*/ 0 w 227"/>
                <a:gd name="T35" fmla="*/ 0 h 218"/>
                <a:gd name="T36" fmla="*/ 0 w 227"/>
                <a:gd name="T37" fmla="*/ 13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7" h="218">
                  <a:moveTo>
                    <a:pt x="0" y="13"/>
                  </a:moveTo>
                  <a:lnTo>
                    <a:pt x="21" y="21"/>
                  </a:lnTo>
                  <a:lnTo>
                    <a:pt x="53" y="41"/>
                  </a:lnTo>
                  <a:lnTo>
                    <a:pt x="85" y="68"/>
                  </a:lnTo>
                  <a:lnTo>
                    <a:pt x="118" y="103"/>
                  </a:lnTo>
                  <a:lnTo>
                    <a:pt x="152" y="138"/>
                  </a:lnTo>
                  <a:lnTo>
                    <a:pt x="181" y="171"/>
                  </a:lnTo>
                  <a:lnTo>
                    <a:pt x="201" y="199"/>
                  </a:lnTo>
                  <a:lnTo>
                    <a:pt x="214" y="218"/>
                  </a:lnTo>
                  <a:lnTo>
                    <a:pt x="227" y="212"/>
                  </a:lnTo>
                  <a:lnTo>
                    <a:pt x="214" y="192"/>
                  </a:lnTo>
                  <a:lnTo>
                    <a:pt x="190" y="161"/>
                  </a:lnTo>
                  <a:lnTo>
                    <a:pt x="161" y="129"/>
                  </a:lnTo>
                  <a:lnTo>
                    <a:pt x="128" y="93"/>
                  </a:lnTo>
                  <a:lnTo>
                    <a:pt x="94" y="59"/>
                  </a:lnTo>
                  <a:lnTo>
                    <a:pt x="59" y="28"/>
                  </a:lnTo>
                  <a:lnTo>
                    <a:pt x="27" y="8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45" name="Freeform 271"/>
            <p:cNvSpPr>
              <a:spLocks/>
            </p:cNvSpPr>
            <p:nvPr/>
          </p:nvSpPr>
          <p:spPr bwMode="auto">
            <a:xfrm>
              <a:off x="7000" y="3380"/>
              <a:ext cx="3" cy="8"/>
            </a:xfrm>
            <a:custGeom>
              <a:avLst/>
              <a:gdLst>
                <a:gd name="T0" fmla="*/ 6 w 6"/>
                <a:gd name="T1" fmla="*/ 0 h 17"/>
                <a:gd name="T2" fmla="*/ 1 w 6"/>
                <a:gd name="T3" fmla="*/ 3 h 17"/>
                <a:gd name="T4" fmla="*/ 0 w 6"/>
                <a:gd name="T5" fmla="*/ 8 h 17"/>
                <a:gd name="T6" fmla="*/ 1 w 6"/>
                <a:gd name="T7" fmla="*/ 13 h 17"/>
                <a:gd name="T8" fmla="*/ 6 w 6"/>
                <a:gd name="T9" fmla="*/ 17 h 17"/>
                <a:gd name="T10" fmla="*/ 6 w 6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">
                  <a:moveTo>
                    <a:pt x="6" y="0"/>
                  </a:moveTo>
                  <a:lnTo>
                    <a:pt x="1" y="3"/>
                  </a:lnTo>
                  <a:lnTo>
                    <a:pt x="0" y="8"/>
                  </a:lnTo>
                  <a:lnTo>
                    <a:pt x="1" y="13"/>
                  </a:lnTo>
                  <a:lnTo>
                    <a:pt x="6" y="1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46" name="Freeform 272"/>
            <p:cNvSpPr>
              <a:spLocks/>
            </p:cNvSpPr>
            <p:nvPr/>
          </p:nvSpPr>
          <p:spPr bwMode="auto">
            <a:xfrm>
              <a:off x="6973" y="3445"/>
              <a:ext cx="6" cy="5"/>
            </a:xfrm>
            <a:custGeom>
              <a:avLst/>
              <a:gdLst>
                <a:gd name="T0" fmla="*/ 0 w 13"/>
                <a:gd name="T1" fmla="*/ 0 h 9"/>
                <a:gd name="T2" fmla="*/ 0 w 13"/>
                <a:gd name="T3" fmla="*/ 5 h 9"/>
                <a:gd name="T4" fmla="*/ 5 w 13"/>
                <a:gd name="T5" fmla="*/ 9 h 9"/>
                <a:gd name="T6" fmla="*/ 10 w 13"/>
                <a:gd name="T7" fmla="*/ 9 h 9"/>
                <a:gd name="T8" fmla="*/ 13 w 13"/>
                <a:gd name="T9" fmla="*/ 6 h 9"/>
                <a:gd name="T10" fmla="*/ 0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0" y="0"/>
                  </a:moveTo>
                  <a:lnTo>
                    <a:pt x="0" y="5"/>
                  </a:lnTo>
                  <a:lnTo>
                    <a:pt x="5" y="9"/>
                  </a:lnTo>
                  <a:lnTo>
                    <a:pt x="10" y="9"/>
                  </a:lnTo>
                  <a:lnTo>
                    <a:pt x="13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47" name="Freeform 273"/>
            <p:cNvSpPr>
              <a:spLocks/>
            </p:cNvSpPr>
            <p:nvPr/>
          </p:nvSpPr>
          <p:spPr bwMode="auto">
            <a:xfrm>
              <a:off x="6973" y="3436"/>
              <a:ext cx="64" cy="26"/>
            </a:xfrm>
            <a:custGeom>
              <a:avLst/>
              <a:gdLst>
                <a:gd name="T0" fmla="*/ 130 w 130"/>
                <a:gd name="T1" fmla="*/ 42 h 52"/>
                <a:gd name="T2" fmla="*/ 112 w 130"/>
                <a:gd name="T3" fmla="*/ 27 h 52"/>
                <a:gd name="T4" fmla="*/ 94 w 130"/>
                <a:gd name="T5" fmla="*/ 16 h 52"/>
                <a:gd name="T6" fmla="*/ 75 w 130"/>
                <a:gd name="T7" fmla="*/ 8 h 52"/>
                <a:gd name="T8" fmla="*/ 56 w 130"/>
                <a:gd name="T9" fmla="*/ 3 h 52"/>
                <a:gd name="T10" fmla="*/ 40 w 130"/>
                <a:gd name="T11" fmla="*/ 0 h 52"/>
                <a:gd name="T12" fmla="*/ 27 w 130"/>
                <a:gd name="T13" fmla="*/ 1 h 52"/>
                <a:gd name="T14" fmla="*/ 11 w 130"/>
                <a:gd name="T15" fmla="*/ 6 h 52"/>
                <a:gd name="T16" fmla="*/ 0 w 130"/>
                <a:gd name="T17" fmla="*/ 18 h 52"/>
                <a:gd name="T18" fmla="*/ 13 w 130"/>
                <a:gd name="T19" fmla="*/ 24 h 52"/>
                <a:gd name="T20" fmla="*/ 18 w 130"/>
                <a:gd name="T21" fmla="*/ 19 h 52"/>
                <a:gd name="T22" fmla="*/ 27 w 130"/>
                <a:gd name="T23" fmla="*/ 14 h 52"/>
                <a:gd name="T24" fmla="*/ 40 w 130"/>
                <a:gd name="T25" fmla="*/ 16 h 52"/>
                <a:gd name="T26" fmla="*/ 56 w 130"/>
                <a:gd name="T27" fmla="*/ 16 h 52"/>
                <a:gd name="T28" fmla="*/ 72 w 130"/>
                <a:gd name="T29" fmla="*/ 21 h 52"/>
                <a:gd name="T30" fmla="*/ 88 w 130"/>
                <a:gd name="T31" fmla="*/ 29 h 52"/>
                <a:gd name="T32" fmla="*/ 106 w 130"/>
                <a:gd name="T33" fmla="*/ 40 h 52"/>
                <a:gd name="T34" fmla="*/ 120 w 130"/>
                <a:gd name="T35" fmla="*/ 52 h 52"/>
                <a:gd name="T36" fmla="*/ 130 w 130"/>
                <a:gd name="T37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0" h="52">
                  <a:moveTo>
                    <a:pt x="130" y="42"/>
                  </a:moveTo>
                  <a:lnTo>
                    <a:pt x="112" y="27"/>
                  </a:lnTo>
                  <a:lnTo>
                    <a:pt x="94" y="16"/>
                  </a:lnTo>
                  <a:lnTo>
                    <a:pt x="75" y="8"/>
                  </a:lnTo>
                  <a:lnTo>
                    <a:pt x="56" y="3"/>
                  </a:lnTo>
                  <a:lnTo>
                    <a:pt x="40" y="0"/>
                  </a:lnTo>
                  <a:lnTo>
                    <a:pt x="27" y="1"/>
                  </a:lnTo>
                  <a:lnTo>
                    <a:pt x="11" y="6"/>
                  </a:lnTo>
                  <a:lnTo>
                    <a:pt x="0" y="18"/>
                  </a:lnTo>
                  <a:lnTo>
                    <a:pt x="13" y="24"/>
                  </a:lnTo>
                  <a:lnTo>
                    <a:pt x="18" y="19"/>
                  </a:lnTo>
                  <a:lnTo>
                    <a:pt x="27" y="14"/>
                  </a:lnTo>
                  <a:lnTo>
                    <a:pt x="40" y="16"/>
                  </a:lnTo>
                  <a:lnTo>
                    <a:pt x="56" y="16"/>
                  </a:lnTo>
                  <a:lnTo>
                    <a:pt x="72" y="21"/>
                  </a:lnTo>
                  <a:lnTo>
                    <a:pt x="88" y="29"/>
                  </a:lnTo>
                  <a:lnTo>
                    <a:pt x="106" y="40"/>
                  </a:lnTo>
                  <a:lnTo>
                    <a:pt x="120" y="52"/>
                  </a:lnTo>
                  <a:lnTo>
                    <a:pt x="130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48" name="Freeform 274"/>
            <p:cNvSpPr>
              <a:spLocks/>
            </p:cNvSpPr>
            <p:nvPr/>
          </p:nvSpPr>
          <p:spPr bwMode="auto">
            <a:xfrm>
              <a:off x="7033" y="3457"/>
              <a:ext cx="5" cy="6"/>
            </a:xfrm>
            <a:custGeom>
              <a:avLst/>
              <a:gdLst>
                <a:gd name="T0" fmla="*/ 0 w 11"/>
                <a:gd name="T1" fmla="*/ 10 h 12"/>
                <a:gd name="T2" fmla="*/ 5 w 11"/>
                <a:gd name="T3" fmla="*/ 12 h 12"/>
                <a:gd name="T4" fmla="*/ 10 w 11"/>
                <a:gd name="T5" fmla="*/ 10 h 12"/>
                <a:gd name="T6" fmla="*/ 11 w 11"/>
                <a:gd name="T7" fmla="*/ 5 h 12"/>
                <a:gd name="T8" fmla="*/ 10 w 11"/>
                <a:gd name="T9" fmla="*/ 0 h 12"/>
                <a:gd name="T10" fmla="*/ 0 w 11"/>
                <a:gd name="T11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2">
                  <a:moveTo>
                    <a:pt x="0" y="10"/>
                  </a:moveTo>
                  <a:lnTo>
                    <a:pt x="5" y="12"/>
                  </a:lnTo>
                  <a:lnTo>
                    <a:pt x="10" y="10"/>
                  </a:lnTo>
                  <a:lnTo>
                    <a:pt x="11" y="5"/>
                  </a:lnTo>
                  <a:lnTo>
                    <a:pt x="1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49" name="Freeform 275"/>
            <p:cNvSpPr>
              <a:spLocks/>
            </p:cNvSpPr>
            <p:nvPr/>
          </p:nvSpPr>
          <p:spPr bwMode="auto">
            <a:xfrm>
              <a:off x="7490" y="3951"/>
              <a:ext cx="7" cy="4"/>
            </a:xfrm>
            <a:custGeom>
              <a:avLst/>
              <a:gdLst>
                <a:gd name="T0" fmla="*/ 0 w 13"/>
                <a:gd name="T1" fmla="*/ 3 h 8"/>
                <a:gd name="T2" fmla="*/ 3 w 13"/>
                <a:gd name="T3" fmla="*/ 7 h 8"/>
                <a:gd name="T4" fmla="*/ 8 w 13"/>
                <a:gd name="T5" fmla="*/ 8 h 8"/>
                <a:gd name="T6" fmla="*/ 11 w 13"/>
                <a:gd name="T7" fmla="*/ 5 h 8"/>
                <a:gd name="T8" fmla="*/ 13 w 13"/>
                <a:gd name="T9" fmla="*/ 0 h 8"/>
                <a:gd name="T10" fmla="*/ 0 w 13"/>
                <a:gd name="T1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8">
                  <a:moveTo>
                    <a:pt x="0" y="3"/>
                  </a:moveTo>
                  <a:lnTo>
                    <a:pt x="3" y="7"/>
                  </a:lnTo>
                  <a:lnTo>
                    <a:pt x="8" y="8"/>
                  </a:lnTo>
                  <a:lnTo>
                    <a:pt x="11" y="5"/>
                  </a:lnTo>
                  <a:lnTo>
                    <a:pt x="1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0" name="Freeform 276"/>
            <p:cNvSpPr>
              <a:spLocks/>
            </p:cNvSpPr>
            <p:nvPr/>
          </p:nvSpPr>
          <p:spPr bwMode="auto">
            <a:xfrm>
              <a:off x="7289" y="3667"/>
              <a:ext cx="208" cy="286"/>
            </a:xfrm>
            <a:custGeom>
              <a:avLst/>
              <a:gdLst>
                <a:gd name="T0" fmla="*/ 0 w 416"/>
                <a:gd name="T1" fmla="*/ 10 h 570"/>
                <a:gd name="T2" fmla="*/ 0 w 416"/>
                <a:gd name="T3" fmla="*/ 10 h 570"/>
                <a:gd name="T4" fmla="*/ 26 w 416"/>
                <a:gd name="T5" fmla="*/ 36 h 570"/>
                <a:gd name="T6" fmla="*/ 53 w 416"/>
                <a:gd name="T7" fmla="*/ 65 h 570"/>
                <a:gd name="T8" fmla="*/ 82 w 416"/>
                <a:gd name="T9" fmla="*/ 98 h 570"/>
                <a:gd name="T10" fmla="*/ 110 w 416"/>
                <a:gd name="T11" fmla="*/ 132 h 570"/>
                <a:gd name="T12" fmla="*/ 141 w 416"/>
                <a:gd name="T13" fmla="*/ 169 h 570"/>
                <a:gd name="T14" fmla="*/ 173 w 416"/>
                <a:gd name="T15" fmla="*/ 208 h 570"/>
                <a:gd name="T16" fmla="*/ 203 w 416"/>
                <a:gd name="T17" fmla="*/ 249 h 570"/>
                <a:gd name="T18" fmla="*/ 232 w 416"/>
                <a:gd name="T19" fmla="*/ 288 h 570"/>
                <a:gd name="T20" fmla="*/ 261 w 416"/>
                <a:gd name="T21" fmla="*/ 329 h 570"/>
                <a:gd name="T22" fmla="*/ 288 w 416"/>
                <a:gd name="T23" fmla="*/ 370 h 570"/>
                <a:gd name="T24" fmla="*/ 315 w 416"/>
                <a:gd name="T25" fmla="*/ 409 h 570"/>
                <a:gd name="T26" fmla="*/ 337 w 416"/>
                <a:gd name="T27" fmla="*/ 447 h 570"/>
                <a:gd name="T28" fmla="*/ 360 w 416"/>
                <a:gd name="T29" fmla="*/ 482 h 570"/>
                <a:gd name="T30" fmla="*/ 377 w 416"/>
                <a:gd name="T31" fmla="*/ 515 h 570"/>
                <a:gd name="T32" fmla="*/ 392 w 416"/>
                <a:gd name="T33" fmla="*/ 546 h 570"/>
                <a:gd name="T34" fmla="*/ 403 w 416"/>
                <a:gd name="T35" fmla="*/ 570 h 570"/>
                <a:gd name="T36" fmla="*/ 416 w 416"/>
                <a:gd name="T37" fmla="*/ 567 h 570"/>
                <a:gd name="T38" fmla="*/ 404 w 416"/>
                <a:gd name="T39" fmla="*/ 539 h 570"/>
                <a:gd name="T40" fmla="*/ 390 w 416"/>
                <a:gd name="T41" fmla="*/ 508 h 570"/>
                <a:gd name="T42" fmla="*/ 372 w 416"/>
                <a:gd name="T43" fmla="*/ 476 h 570"/>
                <a:gd name="T44" fmla="*/ 350 w 416"/>
                <a:gd name="T45" fmla="*/ 440 h 570"/>
                <a:gd name="T46" fmla="*/ 328 w 416"/>
                <a:gd name="T47" fmla="*/ 403 h 570"/>
                <a:gd name="T48" fmla="*/ 301 w 416"/>
                <a:gd name="T49" fmla="*/ 363 h 570"/>
                <a:gd name="T50" fmla="*/ 273 w 416"/>
                <a:gd name="T51" fmla="*/ 323 h 570"/>
                <a:gd name="T52" fmla="*/ 245 w 416"/>
                <a:gd name="T53" fmla="*/ 282 h 570"/>
                <a:gd name="T54" fmla="*/ 213 w 416"/>
                <a:gd name="T55" fmla="*/ 239 h 570"/>
                <a:gd name="T56" fmla="*/ 182 w 416"/>
                <a:gd name="T57" fmla="*/ 199 h 570"/>
                <a:gd name="T58" fmla="*/ 150 w 416"/>
                <a:gd name="T59" fmla="*/ 160 h 570"/>
                <a:gd name="T60" fmla="*/ 120 w 416"/>
                <a:gd name="T61" fmla="*/ 122 h 570"/>
                <a:gd name="T62" fmla="*/ 91 w 416"/>
                <a:gd name="T63" fmla="*/ 88 h 570"/>
                <a:gd name="T64" fmla="*/ 62 w 416"/>
                <a:gd name="T65" fmla="*/ 55 h 570"/>
                <a:gd name="T66" fmla="*/ 35 w 416"/>
                <a:gd name="T67" fmla="*/ 26 h 570"/>
                <a:gd name="T68" fmla="*/ 10 w 416"/>
                <a:gd name="T69" fmla="*/ 0 h 570"/>
                <a:gd name="T70" fmla="*/ 10 w 416"/>
                <a:gd name="T71" fmla="*/ 0 h 570"/>
                <a:gd name="T72" fmla="*/ 0 w 416"/>
                <a:gd name="T73" fmla="*/ 1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6" h="570">
                  <a:moveTo>
                    <a:pt x="0" y="10"/>
                  </a:moveTo>
                  <a:lnTo>
                    <a:pt x="0" y="10"/>
                  </a:lnTo>
                  <a:lnTo>
                    <a:pt x="26" y="36"/>
                  </a:lnTo>
                  <a:lnTo>
                    <a:pt x="53" y="65"/>
                  </a:lnTo>
                  <a:lnTo>
                    <a:pt x="82" y="98"/>
                  </a:lnTo>
                  <a:lnTo>
                    <a:pt x="110" y="132"/>
                  </a:lnTo>
                  <a:lnTo>
                    <a:pt x="141" y="169"/>
                  </a:lnTo>
                  <a:lnTo>
                    <a:pt x="173" y="208"/>
                  </a:lnTo>
                  <a:lnTo>
                    <a:pt x="203" y="249"/>
                  </a:lnTo>
                  <a:lnTo>
                    <a:pt x="232" y="288"/>
                  </a:lnTo>
                  <a:lnTo>
                    <a:pt x="261" y="329"/>
                  </a:lnTo>
                  <a:lnTo>
                    <a:pt x="288" y="370"/>
                  </a:lnTo>
                  <a:lnTo>
                    <a:pt x="315" y="409"/>
                  </a:lnTo>
                  <a:lnTo>
                    <a:pt x="337" y="447"/>
                  </a:lnTo>
                  <a:lnTo>
                    <a:pt x="360" y="482"/>
                  </a:lnTo>
                  <a:lnTo>
                    <a:pt x="377" y="515"/>
                  </a:lnTo>
                  <a:lnTo>
                    <a:pt x="392" y="546"/>
                  </a:lnTo>
                  <a:lnTo>
                    <a:pt x="403" y="570"/>
                  </a:lnTo>
                  <a:lnTo>
                    <a:pt x="416" y="567"/>
                  </a:lnTo>
                  <a:lnTo>
                    <a:pt x="404" y="539"/>
                  </a:lnTo>
                  <a:lnTo>
                    <a:pt x="390" y="508"/>
                  </a:lnTo>
                  <a:lnTo>
                    <a:pt x="372" y="476"/>
                  </a:lnTo>
                  <a:lnTo>
                    <a:pt x="350" y="440"/>
                  </a:lnTo>
                  <a:lnTo>
                    <a:pt x="328" y="403"/>
                  </a:lnTo>
                  <a:lnTo>
                    <a:pt x="301" y="363"/>
                  </a:lnTo>
                  <a:lnTo>
                    <a:pt x="273" y="323"/>
                  </a:lnTo>
                  <a:lnTo>
                    <a:pt x="245" y="282"/>
                  </a:lnTo>
                  <a:lnTo>
                    <a:pt x="213" y="239"/>
                  </a:lnTo>
                  <a:lnTo>
                    <a:pt x="182" y="199"/>
                  </a:lnTo>
                  <a:lnTo>
                    <a:pt x="150" y="160"/>
                  </a:lnTo>
                  <a:lnTo>
                    <a:pt x="120" y="122"/>
                  </a:lnTo>
                  <a:lnTo>
                    <a:pt x="91" y="88"/>
                  </a:lnTo>
                  <a:lnTo>
                    <a:pt x="62" y="55"/>
                  </a:lnTo>
                  <a:lnTo>
                    <a:pt x="35" y="26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1" name="Freeform 277"/>
            <p:cNvSpPr>
              <a:spLocks/>
            </p:cNvSpPr>
            <p:nvPr/>
          </p:nvSpPr>
          <p:spPr bwMode="auto">
            <a:xfrm>
              <a:off x="7132" y="3574"/>
              <a:ext cx="162" cy="98"/>
            </a:xfrm>
            <a:custGeom>
              <a:avLst/>
              <a:gdLst>
                <a:gd name="T0" fmla="*/ 2 w 325"/>
                <a:gd name="T1" fmla="*/ 10 h 196"/>
                <a:gd name="T2" fmla="*/ 5 w 325"/>
                <a:gd name="T3" fmla="*/ 13 h 196"/>
                <a:gd name="T4" fmla="*/ 23 w 325"/>
                <a:gd name="T5" fmla="*/ 19 h 196"/>
                <a:gd name="T6" fmla="*/ 40 w 325"/>
                <a:gd name="T7" fmla="*/ 24 h 196"/>
                <a:gd name="T8" fmla="*/ 59 w 325"/>
                <a:gd name="T9" fmla="*/ 31 h 196"/>
                <a:gd name="T10" fmla="*/ 77 w 325"/>
                <a:gd name="T11" fmla="*/ 37 h 196"/>
                <a:gd name="T12" fmla="*/ 95 w 325"/>
                <a:gd name="T13" fmla="*/ 44 h 196"/>
                <a:gd name="T14" fmla="*/ 114 w 325"/>
                <a:gd name="T15" fmla="*/ 52 h 196"/>
                <a:gd name="T16" fmla="*/ 131 w 325"/>
                <a:gd name="T17" fmla="*/ 60 h 196"/>
                <a:gd name="T18" fmla="*/ 149 w 325"/>
                <a:gd name="T19" fmla="*/ 68 h 196"/>
                <a:gd name="T20" fmla="*/ 168 w 325"/>
                <a:gd name="T21" fmla="*/ 80 h 196"/>
                <a:gd name="T22" fmla="*/ 187 w 325"/>
                <a:gd name="T23" fmla="*/ 91 h 196"/>
                <a:gd name="T24" fmla="*/ 208 w 325"/>
                <a:gd name="T25" fmla="*/ 104 h 196"/>
                <a:gd name="T26" fmla="*/ 227 w 325"/>
                <a:gd name="T27" fmla="*/ 119 h 196"/>
                <a:gd name="T28" fmla="*/ 248 w 325"/>
                <a:gd name="T29" fmla="*/ 134 h 196"/>
                <a:gd name="T30" fmla="*/ 269 w 325"/>
                <a:gd name="T31" fmla="*/ 152 h 196"/>
                <a:gd name="T32" fmla="*/ 291 w 325"/>
                <a:gd name="T33" fmla="*/ 173 h 196"/>
                <a:gd name="T34" fmla="*/ 315 w 325"/>
                <a:gd name="T35" fmla="*/ 196 h 196"/>
                <a:gd name="T36" fmla="*/ 325 w 325"/>
                <a:gd name="T37" fmla="*/ 186 h 196"/>
                <a:gd name="T38" fmla="*/ 301 w 325"/>
                <a:gd name="T39" fmla="*/ 163 h 196"/>
                <a:gd name="T40" fmla="*/ 278 w 325"/>
                <a:gd name="T41" fmla="*/ 142 h 196"/>
                <a:gd name="T42" fmla="*/ 258 w 325"/>
                <a:gd name="T43" fmla="*/ 124 h 196"/>
                <a:gd name="T44" fmla="*/ 234 w 325"/>
                <a:gd name="T45" fmla="*/ 106 h 196"/>
                <a:gd name="T46" fmla="*/ 214 w 325"/>
                <a:gd name="T47" fmla="*/ 91 h 196"/>
                <a:gd name="T48" fmla="*/ 194 w 325"/>
                <a:gd name="T49" fmla="*/ 78 h 196"/>
                <a:gd name="T50" fmla="*/ 174 w 325"/>
                <a:gd name="T51" fmla="*/ 67 h 196"/>
                <a:gd name="T52" fmla="*/ 155 w 325"/>
                <a:gd name="T53" fmla="*/ 55 h 196"/>
                <a:gd name="T54" fmla="*/ 134 w 325"/>
                <a:gd name="T55" fmla="*/ 47 h 196"/>
                <a:gd name="T56" fmla="*/ 117 w 325"/>
                <a:gd name="T57" fmla="*/ 39 h 196"/>
                <a:gd name="T58" fmla="*/ 98 w 325"/>
                <a:gd name="T59" fmla="*/ 31 h 196"/>
                <a:gd name="T60" fmla="*/ 80 w 325"/>
                <a:gd name="T61" fmla="*/ 24 h 196"/>
                <a:gd name="T62" fmla="*/ 63 w 325"/>
                <a:gd name="T63" fmla="*/ 18 h 196"/>
                <a:gd name="T64" fmla="*/ 43 w 325"/>
                <a:gd name="T65" fmla="*/ 11 h 196"/>
                <a:gd name="T66" fmla="*/ 26 w 325"/>
                <a:gd name="T67" fmla="*/ 6 h 196"/>
                <a:gd name="T68" fmla="*/ 8 w 325"/>
                <a:gd name="T69" fmla="*/ 0 h 196"/>
                <a:gd name="T70" fmla="*/ 11 w 325"/>
                <a:gd name="T71" fmla="*/ 3 h 196"/>
                <a:gd name="T72" fmla="*/ 8 w 325"/>
                <a:gd name="T73" fmla="*/ 0 h 196"/>
                <a:gd name="T74" fmla="*/ 3 w 325"/>
                <a:gd name="T75" fmla="*/ 2 h 196"/>
                <a:gd name="T76" fmla="*/ 0 w 325"/>
                <a:gd name="T77" fmla="*/ 5 h 196"/>
                <a:gd name="T78" fmla="*/ 2 w 325"/>
                <a:gd name="T79" fmla="*/ 10 h 196"/>
                <a:gd name="T80" fmla="*/ 5 w 325"/>
                <a:gd name="T81" fmla="*/ 13 h 196"/>
                <a:gd name="T82" fmla="*/ 2 w 325"/>
                <a:gd name="T83" fmla="*/ 1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5" h="196">
                  <a:moveTo>
                    <a:pt x="2" y="10"/>
                  </a:moveTo>
                  <a:lnTo>
                    <a:pt x="5" y="13"/>
                  </a:lnTo>
                  <a:lnTo>
                    <a:pt x="23" y="19"/>
                  </a:lnTo>
                  <a:lnTo>
                    <a:pt x="40" y="24"/>
                  </a:lnTo>
                  <a:lnTo>
                    <a:pt x="59" y="31"/>
                  </a:lnTo>
                  <a:lnTo>
                    <a:pt x="77" y="37"/>
                  </a:lnTo>
                  <a:lnTo>
                    <a:pt x="95" y="44"/>
                  </a:lnTo>
                  <a:lnTo>
                    <a:pt x="114" y="52"/>
                  </a:lnTo>
                  <a:lnTo>
                    <a:pt x="131" y="60"/>
                  </a:lnTo>
                  <a:lnTo>
                    <a:pt x="149" y="68"/>
                  </a:lnTo>
                  <a:lnTo>
                    <a:pt x="168" y="80"/>
                  </a:lnTo>
                  <a:lnTo>
                    <a:pt x="187" y="91"/>
                  </a:lnTo>
                  <a:lnTo>
                    <a:pt x="208" y="104"/>
                  </a:lnTo>
                  <a:lnTo>
                    <a:pt x="227" y="119"/>
                  </a:lnTo>
                  <a:lnTo>
                    <a:pt x="248" y="134"/>
                  </a:lnTo>
                  <a:lnTo>
                    <a:pt x="269" y="152"/>
                  </a:lnTo>
                  <a:lnTo>
                    <a:pt x="291" y="173"/>
                  </a:lnTo>
                  <a:lnTo>
                    <a:pt x="315" y="196"/>
                  </a:lnTo>
                  <a:lnTo>
                    <a:pt x="325" y="186"/>
                  </a:lnTo>
                  <a:lnTo>
                    <a:pt x="301" y="163"/>
                  </a:lnTo>
                  <a:lnTo>
                    <a:pt x="278" y="142"/>
                  </a:lnTo>
                  <a:lnTo>
                    <a:pt x="258" y="124"/>
                  </a:lnTo>
                  <a:lnTo>
                    <a:pt x="234" y="106"/>
                  </a:lnTo>
                  <a:lnTo>
                    <a:pt x="214" y="91"/>
                  </a:lnTo>
                  <a:lnTo>
                    <a:pt x="194" y="78"/>
                  </a:lnTo>
                  <a:lnTo>
                    <a:pt x="174" y="67"/>
                  </a:lnTo>
                  <a:lnTo>
                    <a:pt x="155" y="55"/>
                  </a:lnTo>
                  <a:lnTo>
                    <a:pt x="134" y="47"/>
                  </a:lnTo>
                  <a:lnTo>
                    <a:pt x="117" y="39"/>
                  </a:lnTo>
                  <a:lnTo>
                    <a:pt x="98" y="31"/>
                  </a:lnTo>
                  <a:lnTo>
                    <a:pt x="80" y="24"/>
                  </a:lnTo>
                  <a:lnTo>
                    <a:pt x="63" y="18"/>
                  </a:lnTo>
                  <a:lnTo>
                    <a:pt x="43" y="11"/>
                  </a:lnTo>
                  <a:lnTo>
                    <a:pt x="26" y="6"/>
                  </a:lnTo>
                  <a:lnTo>
                    <a:pt x="8" y="0"/>
                  </a:lnTo>
                  <a:lnTo>
                    <a:pt x="11" y="3"/>
                  </a:lnTo>
                  <a:lnTo>
                    <a:pt x="8" y="0"/>
                  </a:lnTo>
                  <a:lnTo>
                    <a:pt x="3" y="2"/>
                  </a:lnTo>
                  <a:lnTo>
                    <a:pt x="0" y="5"/>
                  </a:lnTo>
                  <a:lnTo>
                    <a:pt x="2" y="10"/>
                  </a:lnTo>
                  <a:lnTo>
                    <a:pt x="5" y="13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2" name="Freeform 278"/>
            <p:cNvSpPr>
              <a:spLocks/>
            </p:cNvSpPr>
            <p:nvPr/>
          </p:nvSpPr>
          <p:spPr bwMode="auto">
            <a:xfrm>
              <a:off x="7098" y="3568"/>
              <a:ext cx="39" cy="12"/>
            </a:xfrm>
            <a:custGeom>
              <a:avLst/>
              <a:gdLst>
                <a:gd name="T0" fmla="*/ 7 w 78"/>
                <a:gd name="T1" fmla="*/ 13 h 24"/>
                <a:gd name="T2" fmla="*/ 7 w 78"/>
                <a:gd name="T3" fmla="*/ 13 h 24"/>
                <a:gd name="T4" fmla="*/ 18 w 78"/>
                <a:gd name="T5" fmla="*/ 15 h 24"/>
                <a:gd name="T6" fmla="*/ 29 w 78"/>
                <a:gd name="T7" fmla="*/ 16 h 24"/>
                <a:gd name="T8" fmla="*/ 40 w 78"/>
                <a:gd name="T9" fmla="*/ 16 h 24"/>
                <a:gd name="T10" fmla="*/ 50 w 78"/>
                <a:gd name="T11" fmla="*/ 18 h 24"/>
                <a:gd name="T12" fmla="*/ 58 w 78"/>
                <a:gd name="T13" fmla="*/ 19 h 24"/>
                <a:gd name="T14" fmla="*/ 64 w 78"/>
                <a:gd name="T15" fmla="*/ 21 h 24"/>
                <a:gd name="T16" fmla="*/ 67 w 78"/>
                <a:gd name="T17" fmla="*/ 24 h 24"/>
                <a:gd name="T18" fmla="*/ 69 w 78"/>
                <a:gd name="T19" fmla="*/ 23 h 24"/>
                <a:gd name="T20" fmla="*/ 78 w 78"/>
                <a:gd name="T21" fmla="*/ 16 h 24"/>
                <a:gd name="T22" fmla="*/ 74 w 78"/>
                <a:gd name="T23" fmla="*/ 11 h 24"/>
                <a:gd name="T24" fmla="*/ 67 w 78"/>
                <a:gd name="T25" fmla="*/ 8 h 24"/>
                <a:gd name="T26" fmla="*/ 58 w 78"/>
                <a:gd name="T27" fmla="*/ 6 h 24"/>
                <a:gd name="T28" fmla="*/ 50 w 78"/>
                <a:gd name="T29" fmla="*/ 5 h 24"/>
                <a:gd name="T30" fmla="*/ 40 w 78"/>
                <a:gd name="T31" fmla="*/ 3 h 24"/>
                <a:gd name="T32" fmla="*/ 29 w 78"/>
                <a:gd name="T33" fmla="*/ 3 h 24"/>
                <a:gd name="T34" fmla="*/ 18 w 78"/>
                <a:gd name="T35" fmla="*/ 1 h 24"/>
                <a:gd name="T36" fmla="*/ 7 w 78"/>
                <a:gd name="T37" fmla="*/ 0 h 24"/>
                <a:gd name="T38" fmla="*/ 7 w 78"/>
                <a:gd name="T39" fmla="*/ 0 h 24"/>
                <a:gd name="T40" fmla="*/ 7 w 78"/>
                <a:gd name="T41" fmla="*/ 0 h 24"/>
                <a:gd name="T42" fmla="*/ 2 w 78"/>
                <a:gd name="T43" fmla="*/ 1 h 24"/>
                <a:gd name="T44" fmla="*/ 0 w 78"/>
                <a:gd name="T45" fmla="*/ 6 h 24"/>
                <a:gd name="T46" fmla="*/ 2 w 78"/>
                <a:gd name="T47" fmla="*/ 11 h 24"/>
                <a:gd name="T48" fmla="*/ 7 w 78"/>
                <a:gd name="T49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8" h="24">
                  <a:moveTo>
                    <a:pt x="7" y="13"/>
                  </a:moveTo>
                  <a:lnTo>
                    <a:pt x="7" y="13"/>
                  </a:lnTo>
                  <a:lnTo>
                    <a:pt x="18" y="15"/>
                  </a:lnTo>
                  <a:lnTo>
                    <a:pt x="29" y="16"/>
                  </a:lnTo>
                  <a:lnTo>
                    <a:pt x="40" y="16"/>
                  </a:lnTo>
                  <a:lnTo>
                    <a:pt x="50" y="18"/>
                  </a:lnTo>
                  <a:lnTo>
                    <a:pt x="58" y="19"/>
                  </a:lnTo>
                  <a:lnTo>
                    <a:pt x="64" y="21"/>
                  </a:lnTo>
                  <a:lnTo>
                    <a:pt x="67" y="24"/>
                  </a:lnTo>
                  <a:lnTo>
                    <a:pt x="69" y="23"/>
                  </a:lnTo>
                  <a:lnTo>
                    <a:pt x="78" y="16"/>
                  </a:lnTo>
                  <a:lnTo>
                    <a:pt x="74" y="11"/>
                  </a:lnTo>
                  <a:lnTo>
                    <a:pt x="67" y="8"/>
                  </a:lnTo>
                  <a:lnTo>
                    <a:pt x="58" y="6"/>
                  </a:lnTo>
                  <a:lnTo>
                    <a:pt x="50" y="5"/>
                  </a:lnTo>
                  <a:lnTo>
                    <a:pt x="40" y="3"/>
                  </a:lnTo>
                  <a:lnTo>
                    <a:pt x="29" y="3"/>
                  </a:lnTo>
                  <a:lnTo>
                    <a:pt x="18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2" y="1"/>
                  </a:lnTo>
                  <a:lnTo>
                    <a:pt x="0" y="6"/>
                  </a:lnTo>
                  <a:lnTo>
                    <a:pt x="2" y="11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3" name="Freeform 279"/>
            <p:cNvSpPr>
              <a:spLocks/>
            </p:cNvSpPr>
            <p:nvPr/>
          </p:nvSpPr>
          <p:spPr bwMode="auto">
            <a:xfrm>
              <a:off x="7057" y="3568"/>
              <a:ext cx="44" cy="56"/>
            </a:xfrm>
            <a:custGeom>
              <a:avLst/>
              <a:gdLst>
                <a:gd name="T0" fmla="*/ 12 w 88"/>
                <a:gd name="T1" fmla="*/ 112 h 112"/>
                <a:gd name="T2" fmla="*/ 20 w 88"/>
                <a:gd name="T3" fmla="*/ 98 h 112"/>
                <a:gd name="T4" fmla="*/ 27 w 88"/>
                <a:gd name="T5" fmla="*/ 80 h 112"/>
                <a:gd name="T6" fmla="*/ 33 w 88"/>
                <a:gd name="T7" fmla="*/ 65 h 112"/>
                <a:gd name="T8" fmla="*/ 40 w 88"/>
                <a:gd name="T9" fmla="*/ 50 h 112"/>
                <a:gd name="T10" fmla="*/ 48 w 88"/>
                <a:gd name="T11" fmla="*/ 37 h 112"/>
                <a:gd name="T12" fmla="*/ 56 w 88"/>
                <a:gd name="T13" fmla="*/ 28 h 112"/>
                <a:gd name="T14" fmla="*/ 68 w 88"/>
                <a:gd name="T15" fmla="*/ 19 h 112"/>
                <a:gd name="T16" fmla="*/ 88 w 88"/>
                <a:gd name="T17" fmla="*/ 13 h 112"/>
                <a:gd name="T18" fmla="*/ 88 w 88"/>
                <a:gd name="T19" fmla="*/ 0 h 112"/>
                <a:gd name="T20" fmla="*/ 65 w 88"/>
                <a:gd name="T21" fmla="*/ 6 h 112"/>
                <a:gd name="T22" fmla="*/ 46 w 88"/>
                <a:gd name="T23" fmla="*/ 18 h 112"/>
                <a:gd name="T24" fmla="*/ 35 w 88"/>
                <a:gd name="T25" fmla="*/ 31 h 112"/>
                <a:gd name="T26" fmla="*/ 27 w 88"/>
                <a:gd name="T27" fmla="*/ 44 h 112"/>
                <a:gd name="T28" fmla="*/ 20 w 88"/>
                <a:gd name="T29" fmla="*/ 62 h 112"/>
                <a:gd name="T30" fmla="*/ 14 w 88"/>
                <a:gd name="T31" fmla="*/ 76 h 112"/>
                <a:gd name="T32" fmla="*/ 8 w 88"/>
                <a:gd name="T33" fmla="*/ 91 h 112"/>
                <a:gd name="T34" fmla="*/ 0 w 88"/>
                <a:gd name="T35" fmla="*/ 106 h 112"/>
                <a:gd name="T36" fmla="*/ 12 w 88"/>
                <a:gd name="T3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8" h="112">
                  <a:moveTo>
                    <a:pt x="12" y="112"/>
                  </a:moveTo>
                  <a:lnTo>
                    <a:pt x="20" y="98"/>
                  </a:lnTo>
                  <a:lnTo>
                    <a:pt x="27" y="80"/>
                  </a:lnTo>
                  <a:lnTo>
                    <a:pt x="33" y="65"/>
                  </a:lnTo>
                  <a:lnTo>
                    <a:pt x="40" y="50"/>
                  </a:lnTo>
                  <a:lnTo>
                    <a:pt x="48" y="37"/>
                  </a:lnTo>
                  <a:lnTo>
                    <a:pt x="56" y="28"/>
                  </a:lnTo>
                  <a:lnTo>
                    <a:pt x="68" y="19"/>
                  </a:lnTo>
                  <a:lnTo>
                    <a:pt x="88" y="13"/>
                  </a:lnTo>
                  <a:lnTo>
                    <a:pt x="88" y="0"/>
                  </a:lnTo>
                  <a:lnTo>
                    <a:pt x="65" y="6"/>
                  </a:lnTo>
                  <a:lnTo>
                    <a:pt x="46" y="18"/>
                  </a:lnTo>
                  <a:lnTo>
                    <a:pt x="35" y="31"/>
                  </a:lnTo>
                  <a:lnTo>
                    <a:pt x="27" y="44"/>
                  </a:lnTo>
                  <a:lnTo>
                    <a:pt x="20" y="62"/>
                  </a:lnTo>
                  <a:lnTo>
                    <a:pt x="14" y="76"/>
                  </a:lnTo>
                  <a:lnTo>
                    <a:pt x="8" y="91"/>
                  </a:lnTo>
                  <a:lnTo>
                    <a:pt x="0" y="106"/>
                  </a:lnTo>
                  <a:lnTo>
                    <a:pt x="12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4" name="Freeform 280"/>
            <p:cNvSpPr>
              <a:spLocks/>
            </p:cNvSpPr>
            <p:nvPr/>
          </p:nvSpPr>
          <p:spPr bwMode="auto">
            <a:xfrm>
              <a:off x="7057" y="3621"/>
              <a:ext cx="7" cy="5"/>
            </a:xfrm>
            <a:custGeom>
              <a:avLst/>
              <a:gdLst>
                <a:gd name="T0" fmla="*/ 0 w 12"/>
                <a:gd name="T1" fmla="*/ 0 h 10"/>
                <a:gd name="T2" fmla="*/ 0 w 12"/>
                <a:gd name="T3" fmla="*/ 5 h 10"/>
                <a:gd name="T4" fmla="*/ 4 w 12"/>
                <a:gd name="T5" fmla="*/ 10 h 10"/>
                <a:gd name="T6" fmla="*/ 9 w 12"/>
                <a:gd name="T7" fmla="*/ 10 h 10"/>
                <a:gd name="T8" fmla="*/ 12 w 12"/>
                <a:gd name="T9" fmla="*/ 6 h 10"/>
                <a:gd name="T10" fmla="*/ 0 w 12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0">
                  <a:moveTo>
                    <a:pt x="0" y="0"/>
                  </a:moveTo>
                  <a:lnTo>
                    <a:pt x="0" y="5"/>
                  </a:lnTo>
                  <a:lnTo>
                    <a:pt x="4" y="10"/>
                  </a:lnTo>
                  <a:lnTo>
                    <a:pt x="9" y="10"/>
                  </a:lnTo>
                  <a:lnTo>
                    <a:pt x="1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5" name="Freeform 281"/>
            <p:cNvSpPr>
              <a:spLocks/>
            </p:cNvSpPr>
            <p:nvPr/>
          </p:nvSpPr>
          <p:spPr bwMode="auto">
            <a:xfrm>
              <a:off x="7048" y="3567"/>
              <a:ext cx="5" cy="6"/>
            </a:xfrm>
            <a:custGeom>
              <a:avLst/>
              <a:gdLst>
                <a:gd name="T0" fmla="*/ 10 w 12"/>
                <a:gd name="T1" fmla="*/ 12 h 12"/>
                <a:gd name="T2" fmla="*/ 12 w 12"/>
                <a:gd name="T3" fmla="*/ 7 h 12"/>
                <a:gd name="T4" fmla="*/ 10 w 12"/>
                <a:gd name="T5" fmla="*/ 2 h 12"/>
                <a:gd name="T6" fmla="*/ 5 w 12"/>
                <a:gd name="T7" fmla="*/ 0 h 12"/>
                <a:gd name="T8" fmla="*/ 0 w 12"/>
                <a:gd name="T9" fmla="*/ 2 h 12"/>
                <a:gd name="T10" fmla="*/ 10 w 12"/>
                <a:gd name="T1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10" y="12"/>
                  </a:moveTo>
                  <a:lnTo>
                    <a:pt x="12" y="7"/>
                  </a:lnTo>
                  <a:lnTo>
                    <a:pt x="10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6" name="Freeform 282"/>
            <p:cNvSpPr>
              <a:spLocks/>
            </p:cNvSpPr>
            <p:nvPr/>
          </p:nvSpPr>
          <p:spPr bwMode="auto">
            <a:xfrm>
              <a:off x="7000" y="3568"/>
              <a:ext cx="53" cy="121"/>
            </a:xfrm>
            <a:custGeom>
              <a:avLst/>
              <a:gdLst>
                <a:gd name="T0" fmla="*/ 12 w 105"/>
                <a:gd name="T1" fmla="*/ 241 h 241"/>
                <a:gd name="T2" fmla="*/ 16 w 105"/>
                <a:gd name="T3" fmla="*/ 218 h 241"/>
                <a:gd name="T4" fmla="*/ 24 w 105"/>
                <a:gd name="T5" fmla="*/ 189 h 241"/>
                <a:gd name="T6" fmla="*/ 35 w 105"/>
                <a:gd name="T7" fmla="*/ 155 h 241"/>
                <a:gd name="T8" fmla="*/ 49 w 105"/>
                <a:gd name="T9" fmla="*/ 119 h 241"/>
                <a:gd name="T10" fmla="*/ 63 w 105"/>
                <a:gd name="T11" fmla="*/ 86 h 241"/>
                <a:gd name="T12" fmla="*/ 79 w 105"/>
                <a:gd name="T13" fmla="*/ 55 h 241"/>
                <a:gd name="T14" fmla="*/ 94 w 105"/>
                <a:gd name="T15" fmla="*/ 28 h 241"/>
                <a:gd name="T16" fmla="*/ 105 w 105"/>
                <a:gd name="T17" fmla="*/ 10 h 241"/>
                <a:gd name="T18" fmla="*/ 95 w 105"/>
                <a:gd name="T19" fmla="*/ 0 h 241"/>
                <a:gd name="T20" fmla="*/ 81 w 105"/>
                <a:gd name="T21" fmla="*/ 21 h 241"/>
                <a:gd name="T22" fmla="*/ 67 w 105"/>
                <a:gd name="T23" fmla="*/ 49 h 241"/>
                <a:gd name="T24" fmla="*/ 51 w 105"/>
                <a:gd name="T25" fmla="*/ 80 h 241"/>
                <a:gd name="T26" fmla="*/ 36 w 105"/>
                <a:gd name="T27" fmla="*/ 116 h 241"/>
                <a:gd name="T28" fmla="*/ 22 w 105"/>
                <a:gd name="T29" fmla="*/ 152 h 241"/>
                <a:gd name="T30" fmla="*/ 11 w 105"/>
                <a:gd name="T31" fmla="*/ 186 h 241"/>
                <a:gd name="T32" fmla="*/ 3 w 105"/>
                <a:gd name="T33" fmla="*/ 215 h 241"/>
                <a:gd name="T34" fmla="*/ 0 w 105"/>
                <a:gd name="T35" fmla="*/ 241 h 241"/>
                <a:gd name="T36" fmla="*/ 12 w 105"/>
                <a:gd name="T37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241">
                  <a:moveTo>
                    <a:pt x="12" y="241"/>
                  </a:moveTo>
                  <a:lnTo>
                    <a:pt x="16" y="218"/>
                  </a:lnTo>
                  <a:lnTo>
                    <a:pt x="24" y="189"/>
                  </a:lnTo>
                  <a:lnTo>
                    <a:pt x="35" y="155"/>
                  </a:lnTo>
                  <a:lnTo>
                    <a:pt x="49" y="119"/>
                  </a:lnTo>
                  <a:lnTo>
                    <a:pt x="63" y="86"/>
                  </a:lnTo>
                  <a:lnTo>
                    <a:pt x="79" y="55"/>
                  </a:lnTo>
                  <a:lnTo>
                    <a:pt x="94" y="28"/>
                  </a:lnTo>
                  <a:lnTo>
                    <a:pt x="105" y="10"/>
                  </a:lnTo>
                  <a:lnTo>
                    <a:pt x="95" y="0"/>
                  </a:lnTo>
                  <a:lnTo>
                    <a:pt x="81" y="21"/>
                  </a:lnTo>
                  <a:lnTo>
                    <a:pt x="67" y="49"/>
                  </a:lnTo>
                  <a:lnTo>
                    <a:pt x="51" y="80"/>
                  </a:lnTo>
                  <a:lnTo>
                    <a:pt x="36" y="116"/>
                  </a:lnTo>
                  <a:lnTo>
                    <a:pt x="22" y="152"/>
                  </a:lnTo>
                  <a:lnTo>
                    <a:pt x="11" y="186"/>
                  </a:lnTo>
                  <a:lnTo>
                    <a:pt x="3" y="215"/>
                  </a:lnTo>
                  <a:lnTo>
                    <a:pt x="0" y="241"/>
                  </a:lnTo>
                  <a:lnTo>
                    <a:pt x="12" y="2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7" name="Freeform 283"/>
            <p:cNvSpPr>
              <a:spLocks/>
            </p:cNvSpPr>
            <p:nvPr/>
          </p:nvSpPr>
          <p:spPr bwMode="auto">
            <a:xfrm>
              <a:off x="6999" y="3689"/>
              <a:ext cx="8" cy="3"/>
            </a:xfrm>
            <a:custGeom>
              <a:avLst/>
              <a:gdLst>
                <a:gd name="T0" fmla="*/ 0 w 16"/>
                <a:gd name="T1" fmla="*/ 0 h 7"/>
                <a:gd name="T2" fmla="*/ 3 w 16"/>
                <a:gd name="T3" fmla="*/ 5 h 7"/>
                <a:gd name="T4" fmla="*/ 8 w 16"/>
                <a:gd name="T5" fmla="*/ 7 h 7"/>
                <a:gd name="T6" fmla="*/ 13 w 16"/>
                <a:gd name="T7" fmla="*/ 5 h 7"/>
                <a:gd name="T8" fmla="*/ 16 w 16"/>
                <a:gd name="T9" fmla="*/ 0 h 7"/>
                <a:gd name="T10" fmla="*/ 0 w 16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lnTo>
                    <a:pt x="3" y="5"/>
                  </a:lnTo>
                  <a:lnTo>
                    <a:pt x="8" y="7"/>
                  </a:lnTo>
                  <a:lnTo>
                    <a:pt x="13" y="5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8" name="Freeform 284"/>
            <p:cNvSpPr>
              <a:spLocks/>
            </p:cNvSpPr>
            <p:nvPr/>
          </p:nvSpPr>
          <p:spPr bwMode="auto">
            <a:xfrm>
              <a:off x="7299" y="3681"/>
              <a:ext cx="7" cy="4"/>
            </a:xfrm>
            <a:custGeom>
              <a:avLst/>
              <a:gdLst>
                <a:gd name="T0" fmla="*/ 0 w 13"/>
                <a:gd name="T1" fmla="*/ 3 h 8"/>
                <a:gd name="T2" fmla="*/ 3 w 13"/>
                <a:gd name="T3" fmla="*/ 6 h 8"/>
                <a:gd name="T4" fmla="*/ 8 w 13"/>
                <a:gd name="T5" fmla="*/ 8 h 8"/>
                <a:gd name="T6" fmla="*/ 11 w 13"/>
                <a:gd name="T7" fmla="*/ 4 h 8"/>
                <a:gd name="T8" fmla="*/ 13 w 13"/>
                <a:gd name="T9" fmla="*/ 0 h 8"/>
                <a:gd name="T10" fmla="*/ 0 w 13"/>
                <a:gd name="T1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8">
                  <a:moveTo>
                    <a:pt x="0" y="3"/>
                  </a:moveTo>
                  <a:lnTo>
                    <a:pt x="3" y="6"/>
                  </a:lnTo>
                  <a:lnTo>
                    <a:pt x="8" y="8"/>
                  </a:lnTo>
                  <a:lnTo>
                    <a:pt x="11" y="4"/>
                  </a:lnTo>
                  <a:lnTo>
                    <a:pt x="1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9" name="Freeform 285"/>
            <p:cNvSpPr>
              <a:spLocks/>
            </p:cNvSpPr>
            <p:nvPr/>
          </p:nvSpPr>
          <p:spPr bwMode="auto">
            <a:xfrm>
              <a:off x="7287" y="3552"/>
              <a:ext cx="19" cy="131"/>
            </a:xfrm>
            <a:custGeom>
              <a:avLst/>
              <a:gdLst>
                <a:gd name="T0" fmla="*/ 0 w 37"/>
                <a:gd name="T1" fmla="*/ 0 h 263"/>
                <a:gd name="T2" fmla="*/ 0 w 37"/>
                <a:gd name="T3" fmla="*/ 0 h 263"/>
                <a:gd name="T4" fmla="*/ 0 w 37"/>
                <a:gd name="T5" fmla="*/ 46 h 263"/>
                <a:gd name="T6" fmla="*/ 5 w 37"/>
                <a:gd name="T7" fmla="*/ 119 h 263"/>
                <a:gd name="T8" fmla="*/ 11 w 37"/>
                <a:gd name="T9" fmla="*/ 199 h 263"/>
                <a:gd name="T10" fmla="*/ 24 w 37"/>
                <a:gd name="T11" fmla="*/ 263 h 263"/>
                <a:gd name="T12" fmla="*/ 37 w 37"/>
                <a:gd name="T13" fmla="*/ 260 h 263"/>
                <a:gd name="T14" fmla="*/ 24 w 37"/>
                <a:gd name="T15" fmla="*/ 199 h 263"/>
                <a:gd name="T16" fmla="*/ 17 w 37"/>
                <a:gd name="T17" fmla="*/ 119 h 263"/>
                <a:gd name="T18" fmla="*/ 16 w 37"/>
                <a:gd name="T19" fmla="*/ 46 h 263"/>
                <a:gd name="T20" fmla="*/ 16 w 37"/>
                <a:gd name="T21" fmla="*/ 0 h 263"/>
                <a:gd name="T22" fmla="*/ 16 w 37"/>
                <a:gd name="T23" fmla="*/ 0 h 263"/>
                <a:gd name="T24" fmla="*/ 0 w 37"/>
                <a:gd name="T2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263">
                  <a:moveTo>
                    <a:pt x="0" y="0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5" y="119"/>
                  </a:lnTo>
                  <a:lnTo>
                    <a:pt x="11" y="199"/>
                  </a:lnTo>
                  <a:lnTo>
                    <a:pt x="24" y="263"/>
                  </a:lnTo>
                  <a:lnTo>
                    <a:pt x="37" y="260"/>
                  </a:lnTo>
                  <a:lnTo>
                    <a:pt x="24" y="199"/>
                  </a:lnTo>
                  <a:lnTo>
                    <a:pt x="17" y="119"/>
                  </a:lnTo>
                  <a:lnTo>
                    <a:pt x="16" y="46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0" name="Freeform 286"/>
            <p:cNvSpPr>
              <a:spLocks/>
            </p:cNvSpPr>
            <p:nvPr/>
          </p:nvSpPr>
          <p:spPr bwMode="auto">
            <a:xfrm>
              <a:off x="7283" y="3455"/>
              <a:ext cx="12" cy="97"/>
            </a:xfrm>
            <a:custGeom>
              <a:avLst/>
              <a:gdLst>
                <a:gd name="T0" fmla="*/ 0 w 26"/>
                <a:gd name="T1" fmla="*/ 3 h 194"/>
                <a:gd name="T2" fmla="*/ 0 w 26"/>
                <a:gd name="T3" fmla="*/ 3 h 194"/>
                <a:gd name="T4" fmla="*/ 7 w 26"/>
                <a:gd name="T5" fmla="*/ 46 h 194"/>
                <a:gd name="T6" fmla="*/ 10 w 26"/>
                <a:gd name="T7" fmla="*/ 103 h 194"/>
                <a:gd name="T8" fmla="*/ 10 w 26"/>
                <a:gd name="T9" fmla="*/ 157 h 194"/>
                <a:gd name="T10" fmla="*/ 10 w 26"/>
                <a:gd name="T11" fmla="*/ 194 h 194"/>
                <a:gd name="T12" fmla="*/ 26 w 26"/>
                <a:gd name="T13" fmla="*/ 194 h 194"/>
                <a:gd name="T14" fmla="*/ 26 w 26"/>
                <a:gd name="T15" fmla="*/ 157 h 194"/>
                <a:gd name="T16" fmla="*/ 23 w 26"/>
                <a:gd name="T17" fmla="*/ 103 h 194"/>
                <a:gd name="T18" fmla="*/ 19 w 26"/>
                <a:gd name="T19" fmla="*/ 46 h 194"/>
                <a:gd name="T20" fmla="*/ 13 w 26"/>
                <a:gd name="T21" fmla="*/ 0 h 194"/>
                <a:gd name="T22" fmla="*/ 13 w 26"/>
                <a:gd name="T23" fmla="*/ 0 h 194"/>
                <a:gd name="T24" fmla="*/ 0 w 26"/>
                <a:gd name="T25" fmla="*/ 3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194">
                  <a:moveTo>
                    <a:pt x="0" y="3"/>
                  </a:moveTo>
                  <a:lnTo>
                    <a:pt x="0" y="3"/>
                  </a:lnTo>
                  <a:lnTo>
                    <a:pt x="7" y="46"/>
                  </a:lnTo>
                  <a:lnTo>
                    <a:pt x="10" y="103"/>
                  </a:lnTo>
                  <a:lnTo>
                    <a:pt x="10" y="157"/>
                  </a:lnTo>
                  <a:lnTo>
                    <a:pt x="10" y="194"/>
                  </a:lnTo>
                  <a:lnTo>
                    <a:pt x="26" y="194"/>
                  </a:lnTo>
                  <a:lnTo>
                    <a:pt x="26" y="157"/>
                  </a:lnTo>
                  <a:lnTo>
                    <a:pt x="23" y="103"/>
                  </a:lnTo>
                  <a:lnTo>
                    <a:pt x="19" y="4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1" name="Freeform 287"/>
            <p:cNvSpPr>
              <a:spLocks/>
            </p:cNvSpPr>
            <p:nvPr/>
          </p:nvSpPr>
          <p:spPr bwMode="auto">
            <a:xfrm>
              <a:off x="7279" y="3289"/>
              <a:ext cx="24" cy="167"/>
            </a:xfrm>
            <a:custGeom>
              <a:avLst/>
              <a:gdLst>
                <a:gd name="T0" fmla="*/ 35 w 48"/>
                <a:gd name="T1" fmla="*/ 0 h 334"/>
                <a:gd name="T2" fmla="*/ 35 w 48"/>
                <a:gd name="T3" fmla="*/ 0 h 334"/>
                <a:gd name="T4" fmla="*/ 11 w 48"/>
                <a:gd name="T5" fmla="*/ 79 h 334"/>
                <a:gd name="T6" fmla="*/ 0 w 48"/>
                <a:gd name="T7" fmla="*/ 178 h 334"/>
                <a:gd name="T8" fmla="*/ 0 w 48"/>
                <a:gd name="T9" fmla="*/ 273 h 334"/>
                <a:gd name="T10" fmla="*/ 6 w 48"/>
                <a:gd name="T11" fmla="*/ 334 h 334"/>
                <a:gd name="T12" fmla="*/ 19 w 48"/>
                <a:gd name="T13" fmla="*/ 331 h 334"/>
                <a:gd name="T14" fmla="*/ 13 w 48"/>
                <a:gd name="T15" fmla="*/ 273 h 334"/>
                <a:gd name="T16" fmla="*/ 13 w 48"/>
                <a:gd name="T17" fmla="*/ 178 h 334"/>
                <a:gd name="T18" fmla="*/ 24 w 48"/>
                <a:gd name="T19" fmla="*/ 79 h 334"/>
                <a:gd name="T20" fmla="*/ 48 w 48"/>
                <a:gd name="T21" fmla="*/ 7 h 334"/>
                <a:gd name="T22" fmla="*/ 48 w 48"/>
                <a:gd name="T23" fmla="*/ 7 h 334"/>
                <a:gd name="T24" fmla="*/ 35 w 48"/>
                <a:gd name="T25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334">
                  <a:moveTo>
                    <a:pt x="35" y="0"/>
                  </a:moveTo>
                  <a:lnTo>
                    <a:pt x="35" y="0"/>
                  </a:lnTo>
                  <a:lnTo>
                    <a:pt x="11" y="79"/>
                  </a:lnTo>
                  <a:lnTo>
                    <a:pt x="0" y="178"/>
                  </a:lnTo>
                  <a:lnTo>
                    <a:pt x="0" y="273"/>
                  </a:lnTo>
                  <a:lnTo>
                    <a:pt x="6" y="334"/>
                  </a:lnTo>
                  <a:lnTo>
                    <a:pt x="19" y="331"/>
                  </a:lnTo>
                  <a:lnTo>
                    <a:pt x="13" y="273"/>
                  </a:lnTo>
                  <a:lnTo>
                    <a:pt x="13" y="178"/>
                  </a:lnTo>
                  <a:lnTo>
                    <a:pt x="24" y="79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2" name="Freeform 288"/>
            <p:cNvSpPr>
              <a:spLocks/>
            </p:cNvSpPr>
            <p:nvPr/>
          </p:nvSpPr>
          <p:spPr bwMode="auto">
            <a:xfrm>
              <a:off x="7297" y="3241"/>
              <a:ext cx="70" cy="51"/>
            </a:xfrm>
            <a:custGeom>
              <a:avLst/>
              <a:gdLst>
                <a:gd name="T0" fmla="*/ 141 w 141"/>
                <a:gd name="T1" fmla="*/ 3 h 103"/>
                <a:gd name="T2" fmla="*/ 139 w 141"/>
                <a:gd name="T3" fmla="*/ 3 h 103"/>
                <a:gd name="T4" fmla="*/ 120 w 141"/>
                <a:gd name="T5" fmla="*/ 0 h 103"/>
                <a:gd name="T6" fmla="*/ 104 w 141"/>
                <a:gd name="T7" fmla="*/ 3 h 103"/>
                <a:gd name="T8" fmla="*/ 85 w 141"/>
                <a:gd name="T9" fmla="*/ 8 h 103"/>
                <a:gd name="T10" fmla="*/ 67 w 141"/>
                <a:gd name="T11" fmla="*/ 16 h 103"/>
                <a:gd name="T12" fmla="*/ 51 w 141"/>
                <a:gd name="T13" fmla="*/ 31 h 103"/>
                <a:gd name="T14" fmla="*/ 35 w 141"/>
                <a:gd name="T15" fmla="*/ 49 h 103"/>
                <a:gd name="T16" fmla="*/ 19 w 141"/>
                <a:gd name="T17" fmla="*/ 70 h 103"/>
                <a:gd name="T18" fmla="*/ 0 w 141"/>
                <a:gd name="T19" fmla="*/ 96 h 103"/>
                <a:gd name="T20" fmla="*/ 13 w 141"/>
                <a:gd name="T21" fmla="*/ 103 h 103"/>
                <a:gd name="T22" fmla="*/ 29 w 141"/>
                <a:gd name="T23" fmla="*/ 77 h 103"/>
                <a:gd name="T24" fmla="*/ 45 w 141"/>
                <a:gd name="T25" fmla="*/ 59 h 103"/>
                <a:gd name="T26" fmla="*/ 61 w 141"/>
                <a:gd name="T27" fmla="*/ 41 h 103"/>
                <a:gd name="T28" fmla="*/ 74 w 141"/>
                <a:gd name="T29" fmla="*/ 29 h 103"/>
                <a:gd name="T30" fmla="*/ 88 w 141"/>
                <a:gd name="T31" fmla="*/ 21 h 103"/>
                <a:gd name="T32" fmla="*/ 104 w 141"/>
                <a:gd name="T33" fmla="*/ 16 h 103"/>
                <a:gd name="T34" fmla="*/ 120 w 141"/>
                <a:gd name="T35" fmla="*/ 16 h 103"/>
                <a:gd name="T36" fmla="*/ 139 w 141"/>
                <a:gd name="T37" fmla="*/ 16 h 103"/>
                <a:gd name="T38" fmla="*/ 138 w 141"/>
                <a:gd name="T39" fmla="*/ 16 h 103"/>
                <a:gd name="T40" fmla="*/ 141 w 141"/>
                <a:gd name="T41" fmla="*/ 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1" h="103">
                  <a:moveTo>
                    <a:pt x="141" y="3"/>
                  </a:moveTo>
                  <a:lnTo>
                    <a:pt x="139" y="3"/>
                  </a:lnTo>
                  <a:lnTo>
                    <a:pt x="120" y="0"/>
                  </a:lnTo>
                  <a:lnTo>
                    <a:pt x="104" y="3"/>
                  </a:lnTo>
                  <a:lnTo>
                    <a:pt x="85" y="8"/>
                  </a:lnTo>
                  <a:lnTo>
                    <a:pt x="67" y="16"/>
                  </a:lnTo>
                  <a:lnTo>
                    <a:pt x="51" y="31"/>
                  </a:lnTo>
                  <a:lnTo>
                    <a:pt x="35" y="49"/>
                  </a:lnTo>
                  <a:lnTo>
                    <a:pt x="19" y="70"/>
                  </a:lnTo>
                  <a:lnTo>
                    <a:pt x="0" y="96"/>
                  </a:lnTo>
                  <a:lnTo>
                    <a:pt x="13" y="103"/>
                  </a:lnTo>
                  <a:lnTo>
                    <a:pt x="29" y="77"/>
                  </a:lnTo>
                  <a:lnTo>
                    <a:pt x="45" y="59"/>
                  </a:lnTo>
                  <a:lnTo>
                    <a:pt x="61" y="41"/>
                  </a:lnTo>
                  <a:lnTo>
                    <a:pt x="74" y="29"/>
                  </a:lnTo>
                  <a:lnTo>
                    <a:pt x="88" y="21"/>
                  </a:lnTo>
                  <a:lnTo>
                    <a:pt x="104" y="16"/>
                  </a:lnTo>
                  <a:lnTo>
                    <a:pt x="120" y="16"/>
                  </a:lnTo>
                  <a:lnTo>
                    <a:pt x="139" y="16"/>
                  </a:lnTo>
                  <a:lnTo>
                    <a:pt x="138" y="16"/>
                  </a:lnTo>
                  <a:lnTo>
                    <a:pt x="141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3" name="Freeform 289"/>
            <p:cNvSpPr>
              <a:spLocks/>
            </p:cNvSpPr>
            <p:nvPr/>
          </p:nvSpPr>
          <p:spPr bwMode="auto">
            <a:xfrm>
              <a:off x="7366" y="3243"/>
              <a:ext cx="44" cy="29"/>
            </a:xfrm>
            <a:custGeom>
              <a:avLst/>
              <a:gdLst>
                <a:gd name="T0" fmla="*/ 87 w 87"/>
                <a:gd name="T1" fmla="*/ 56 h 59"/>
                <a:gd name="T2" fmla="*/ 84 w 87"/>
                <a:gd name="T3" fmla="*/ 46 h 59"/>
                <a:gd name="T4" fmla="*/ 78 w 87"/>
                <a:gd name="T5" fmla="*/ 38 h 59"/>
                <a:gd name="T6" fmla="*/ 71 w 87"/>
                <a:gd name="T7" fmla="*/ 30 h 59"/>
                <a:gd name="T8" fmla="*/ 62 w 87"/>
                <a:gd name="T9" fmla="*/ 22 h 59"/>
                <a:gd name="T10" fmla="*/ 51 w 87"/>
                <a:gd name="T11" fmla="*/ 15 h 59"/>
                <a:gd name="T12" fmla="*/ 36 w 87"/>
                <a:gd name="T13" fmla="*/ 10 h 59"/>
                <a:gd name="T14" fmla="*/ 20 w 87"/>
                <a:gd name="T15" fmla="*/ 5 h 59"/>
                <a:gd name="T16" fmla="*/ 3 w 87"/>
                <a:gd name="T17" fmla="*/ 0 h 59"/>
                <a:gd name="T18" fmla="*/ 0 w 87"/>
                <a:gd name="T19" fmla="*/ 13 h 59"/>
                <a:gd name="T20" fmla="*/ 17 w 87"/>
                <a:gd name="T21" fmla="*/ 18 h 59"/>
                <a:gd name="T22" fmla="*/ 33 w 87"/>
                <a:gd name="T23" fmla="*/ 23 h 59"/>
                <a:gd name="T24" fmla="*/ 44 w 87"/>
                <a:gd name="T25" fmla="*/ 28 h 59"/>
                <a:gd name="T26" fmla="*/ 55 w 87"/>
                <a:gd name="T27" fmla="*/ 35 h 59"/>
                <a:gd name="T28" fmla="*/ 62 w 87"/>
                <a:gd name="T29" fmla="*/ 39 h 59"/>
                <a:gd name="T30" fmla="*/ 68 w 87"/>
                <a:gd name="T31" fmla="*/ 48 h 59"/>
                <a:gd name="T32" fmla="*/ 71 w 87"/>
                <a:gd name="T33" fmla="*/ 52 h 59"/>
                <a:gd name="T34" fmla="*/ 75 w 87"/>
                <a:gd name="T35" fmla="*/ 59 h 59"/>
                <a:gd name="T36" fmla="*/ 87 w 87"/>
                <a:gd name="T37" fmla="*/ 5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7" h="59">
                  <a:moveTo>
                    <a:pt x="87" y="56"/>
                  </a:moveTo>
                  <a:lnTo>
                    <a:pt x="84" y="46"/>
                  </a:lnTo>
                  <a:lnTo>
                    <a:pt x="78" y="38"/>
                  </a:lnTo>
                  <a:lnTo>
                    <a:pt x="71" y="30"/>
                  </a:lnTo>
                  <a:lnTo>
                    <a:pt x="62" y="22"/>
                  </a:lnTo>
                  <a:lnTo>
                    <a:pt x="51" y="15"/>
                  </a:lnTo>
                  <a:lnTo>
                    <a:pt x="36" y="10"/>
                  </a:lnTo>
                  <a:lnTo>
                    <a:pt x="20" y="5"/>
                  </a:lnTo>
                  <a:lnTo>
                    <a:pt x="3" y="0"/>
                  </a:lnTo>
                  <a:lnTo>
                    <a:pt x="0" y="13"/>
                  </a:lnTo>
                  <a:lnTo>
                    <a:pt x="17" y="18"/>
                  </a:lnTo>
                  <a:lnTo>
                    <a:pt x="33" y="23"/>
                  </a:lnTo>
                  <a:lnTo>
                    <a:pt x="44" y="28"/>
                  </a:lnTo>
                  <a:lnTo>
                    <a:pt x="55" y="35"/>
                  </a:lnTo>
                  <a:lnTo>
                    <a:pt x="62" y="39"/>
                  </a:lnTo>
                  <a:lnTo>
                    <a:pt x="68" y="48"/>
                  </a:lnTo>
                  <a:lnTo>
                    <a:pt x="71" y="52"/>
                  </a:lnTo>
                  <a:lnTo>
                    <a:pt x="75" y="59"/>
                  </a:lnTo>
                  <a:lnTo>
                    <a:pt x="87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4" name="Freeform 290"/>
            <p:cNvSpPr>
              <a:spLocks/>
            </p:cNvSpPr>
            <p:nvPr/>
          </p:nvSpPr>
          <p:spPr bwMode="auto">
            <a:xfrm>
              <a:off x="7403" y="3270"/>
              <a:ext cx="7" cy="4"/>
            </a:xfrm>
            <a:custGeom>
              <a:avLst/>
              <a:gdLst>
                <a:gd name="T0" fmla="*/ 0 w 12"/>
                <a:gd name="T1" fmla="*/ 3 h 8"/>
                <a:gd name="T2" fmla="*/ 3 w 12"/>
                <a:gd name="T3" fmla="*/ 6 h 8"/>
                <a:gd name="T4" fmla="*/ 8 w 12"/>
                <a:gd name="T5" fmla="*/ 8 h 8"/>
                <a:gd name="T6" fmla="*/ 11 w 12"/>
                <a:gd name="T7" fmla="*/ 5 h 8"/>
                <a:gd name="T8" fmla="*/ 12 w 12"/>
                <a:gd name="T9" fmla="*/ 0 h 8"/>
                <a:gd name="T10" fmla="*/ 0 w 12"/>
                <a:gd name="T1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8">
                  <a:moveTo>
                    <a:pt x="0" y="3"/>
                  </a:moveTo>
                  <a:lnTo>
                    <a:pt x="3" y="6"/>
                  </a:lnTo>
                  <a:lnTo>
                    <a:pt x="8" y="8"/>
                  </a:lnTo>
                  <a:lnTo>
                    <a:pt x="11" y="5"/>
                  </a:lnTo>
                  <a:lnTo>
                    <a:pt x="1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5" name="Freeform 291"/>
            <p:cNvSpPr>
              <a:spLocks/>
            </p:cNvSpPr>
            <p:nvPr/>
          </p:nvSpPr>
          <p:spPr bwMode="auto">
            <a:xfrm>
              <a:off x="7409" y="3247"/>
              <a:ext cx="5" cy="5"/>
            </a:xfrm>
            <a:custGeom>
              <a:avLst/>
              <a:gdLst>
                <a:gd name="T0" fmla="*/ 0 w 11"/>
                <a:gd name="T1" fmla="*/ 10 h 12"/>
                <a:gd name="T2" fmla="*/ 5 w 11"/>
                <a:gd name="T3" fmla="*/ 12 h 12"/>
                <a:gd name="T4" fmla="*/ 9 w 11"/>
                <a:gd name="T5" fmla="*/ 10 h 12"/>
                <a:gd name="T6" fmla="*/ 11 w 11"/>
                <a:gd name="T7" fmla="*/ 5 h 12"/>
                <a:gd name="T8" fmla="*/ 9 w 11"/>
                <a:gd name="T9" fmla="*/ 0 h 12"/>
                <a:gd name="T10" fmla="*/ 0 w 11"/>
                <a:gd name="T11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2">
                  <a:moveTo>
                    <a:pt x="0" y="10"/>
                  </a:moveTo>
                  <a:lnTo>
                    <a:pt x="5" y="12"/>
                  </a:lnTo>
                  <a:lnTo>
                    <a:pt x="9" y="10"/>
                  </a:lnTo>
                  <a:lnTo>
                    <a:pt x="11" y="5"/>
                  </a:lnTo>
                  <a:lnTo>
                    <a:pt x="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6" name="Freeform 292"/>
            <p:cNvSpPr>
              <a:spLocks/>
            </p:cNvSpPr>
            <p:nvPr/>
          </p:nvSpPr>
          <p:spPr bwMode="auto">
            <a:xfrm>
              <a:off x="7309" y="3224"/>
              <a:ext cx="105" cy="28"/>
            </a:xfrm>
            <a:custGeom>
              <a:avLst/>
              <a:gdLst>
                <a:gd name="T0" fmla="*/ 13 w 209"/>
                <a:gd name="T1" fmla="*/ 45 h 55"/>
                <a:gd name="T2" fmla="*/ 13 w 209"/>
                <a:gd name="T3" fmla="*/ 44 h 55"/>
                <a:gd name="T4" fmla="*/ 26 w 209"/>
                <a:gd name="T5" fmla="*/ 28 h 55"/>
                <a:gd name="T6" fmla="*/ 45 w 209"/>
                <a:gd name="T7" fmla="*/ 18 h 55"/>
                <a:gd name="T8" fmla="*/ 72 w 209"/>
                <a:gd name="T9" fmla="*/ 16 h 55"/>
                <a:gd name="T10" fmla="*/ 102 w 209"/>
                <a:gd name="T11" fmla="*/ 16 h 55"/>
                <a:gd name="T12" fmla="*/ 133 w 209"/>
                <a:gd name="T13" fmla="*/ 23 h 55"/>
                <a:gd name="T14" fmla="*/ 161 w 209"/>
                <a:gd name="T15" fmla="*/ 32 h 55"/>
                <a:gd name="T16" fmla="*/ 184 w 209"/>
                <a:gd name="T17" fmla="*/ 44 h 55"/>
                <a:gd name="T18" fmla="*/ 200 w 209"/>
                <a:gd name="T19" fmla="*/ 55 h 55"/>
                <a:gd name="T20" fmla="*/ 209 w 209"/>
                <a:gd name="T21" fmla="*/ 45 h 55"/>
                <a:gd name="T22" fmla="*/ 190 w 209"/>
                <a:gd name="T23" fmla="*/ 31 h 55"/>
                <a:gd name="T24" fmla="*/ 165 w 209"/>
                <a:gd name="T25" fmla="*/ 19 h 55"/>
                <a:gd name="T26" fmla="*/ 136 w 209"/>
                <a:gd name="T27" fmla="*/ 10 h 55"/>
                <a:gd name="T28" fmla="*/ 102 w 209"/>
                <a:gd name="T29" fmla="*/ 3 h 55"/>
                <a:gd name="T30" fmla="*/ 72 w 209"/>
                <a:gd name="T31" fmla="*/ 0 h 55"/>
                <a:gd name="T32" fmla="*/ 42 w 209"/>
                <a:gd name="T33" fmla="*/ 5 h 55"/>
                <a:gd name="T34" fmla="*/ 16 w 209"/>
                <a:gd name="T35" fmla="*/ 18 h 55"/>
                <a:gd name="T36" fmla="*/ 0 w 209"/>
                <a:gd name="T37" fmla="*/ 41 h 55"/>
                <a:gd name="T38" fmla="*/ 0 w 209"/>
                <a:gd name="T39" fmla="*/ 39 h 55"/>
                <a:gd name="T40" fmla="*/ 13 w 209"/>
                <a:gd name="T41" fmla="*/ 4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9" h="55">
                  <a:moveTo>
                    <a:pt x="13" y="45"/>
                  </a:moveTo>
                  <a:lnTo>
                    <a:pt x="13" y="44"/>
                  </a:lnTo>
                  <a:lnTo>
                    <a:pt x="26" y="28"/>
                  </a:lnTo>
                  <a:lnTo>
                    <a:pt x="45" y="18"/>
                  </a:lnTo>
                  <a:lnTo>
                    <a:pt x="72" y="16"/>
                  </a:lnTo>
                  <a:lnTo>
                    <a:pt x="102" y="16"/>
                  </a:lnTo>
                  <a:lnTo>
                    <a:pt x="133" y="23"/>
                  </a:lnTo>
                  <a:lnTo>
                    <a:pt x="161" y="32"/>
                  </a:lnTo>
                  <a:lnTo>
                    <a:pt x="184" y="44"/>
                  </a:lnTo>
                  <a:lnTo>
                    <a:pt x="200" y="55"/>
                  </a:lnTo>
                  <a:lnTo>
                    <a:pt x="209" y="45"/>
                  </a:lnTo>
                  <a:lnTo>
                    <a:pt x="190" y="31"/>
                  </a:lnTo>
                  <a:lnTo>
                    <a:pt x="165" y="19"/>
                  </a:lnTo>
                  <a:lnTo>
                    <a:pt x="136" y="10"/>
                  </a:lnTo>
                  <a:lnTo>
                    <a:pt x="102" y="3"/>
                  </a:lnTo>
                  <a:lnTo>
                    <a:pt x="72" y="0"/>
                  </a:lnTo>
                  <a:lnTo>
                    <a:pt x="42" y="5"/>
                  </a:lnTo>
                  <a:lnTo>
                    <a:pt x="16" y="18"/>
                  </a:lnTo>
                  <a:lnTo>
                    <a:pt x="0" y="41"/>
                  </a:lnTo>
                  <a:lnTo>
                    <a:pt x="0" y="39"/>
                  </a:lnTo>
                  <a:lnTo>
                    <a:pt x="13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7" name="Freeform 293"/>
            <p:cNvSpPr>
              <a:spLocks/>
            </p:cNvSpPr>
            <p:nvPr/>
          </p:nvSpPr>
          <p:spPr bwMode="auto">
            <a:xfrm>
              <a:off x="7274" y="3243"/>
              <a:ext cx="41" cy="74"/>
            </a:xfrm>
            <a:custGeom>
              <a:avLst/>
              <a:gdLst>
                <a:gd name="T0" fmla="*/ 13 w 83"/>
                <a:gd name="T1" fmla="*/ 147 h 147"/>
                <a:gd name="T2" fmla="*/ 13 w 83"/>
                <a:gd name="T3" fmla="*/ 147 h 147"/>
                <a:gd name="T4" fmla="*/ 17 w 83"/>
                <a:gd name="T5" fmla="*/ 135 h 147"/>
                <a:gd name="T6" fmla="*/ 25 w 83"/>
                <a:gd name="T7" fmla="*/ 122 h 147"/>
                <a:gd name="T8" fmla="*/ 33 w 83"/>
                <a:gd name="T9" fmla="*/ 108 h 147"/>
                <a:gd name="T10" fmla="*/ 41 w 83"/>
                <a:gd name="T11" fmla="*/ 91 h 147"/>
                <a:gd name="T12" fmla="*/ 51 w 83"/>
                <a:gd name="T13" fmla="*/ 73 h 147"/>
                <a:gd name="T14" fmla="*/ 62 w 83"/>
                <a:gd name="T15" fmla="*/ 52 h 147"/>
                <a:gd name="T16" fmla="*/ 72 w 83"/>
                <a:gd name="T17" fmla="*/ 31 h 147"/>
                <a:gd name="T18" fmla="*/ 83 w 83"/>
                <a:gd name="T19" fmla="*/ 6 h 147"/>
                <a:gd name="T20" fmla="*/ 70 w 83"/>
                <a:gd name="T21" fmla="*/ 0 h 147"/>
                <a:gd name="T22" fmla="*/ 59 w 83"/>
                <a:gd name="T23" fmla="*/ 24 h 147"/>
                <a:gd name="T24" fmla="*/ 49 w 83"/>
                <a:gd name="T25" fmla="*/ 46 h 147"/>
                <a:gd name="T26" fmla="*/ 38 w 83"/>
                <a:gd name="T27" fmla="*/ 67 h 147"/>
                <a:gd name="T28" fmla="*/ 28 w 83"/>
                <a:gd name="T29" fmla="*/ 85 h 147"/>
                <a:gd name="T30" fmla="*/ 20 w 83"/>
                <a:gd name="T31" fmla="*/ 101 h 147"/>
                <a:gd name="T32" fmla="*/ 13 w 83"/>
                <a:gd name="T33" fmla="*/ 116 h 147"/>
                <a:gd name="T34" fmla="*/ 5 w 83"/>
                <a:gd name="T35" fmla="*/ 129 h 147"/>
                <a:gd name="T36" fmla="*/ 0 w 83"/>
                <a:gd name="T37" fmla="*/ 140 h 147"/>
                <a:gd name="T38" fmla="*/ 0 w 83"/>
                <a:gd name="T39" fmla="*/ 140 h 147"/>
                <a:gd name="T40" fmla="*/ 13 w 83"/>
                <a:gd name="T41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3" h="147">
                  <a:moveTo>
                    <a:pt x="13" y="147"/>
                  </a:moveTo>
                  <a:lnTo>
                    <a:pt x="13" y="147"/>
                  </a:lnTo>
                  <a:lnTo>
                    <a:pt x="17" y="135"/>
                  </a:lnTo>
                  <a:lnTo>
                    <a:pt x="25" y="122"/>
                  </a:lnTo>
                  <a:lnTo>
                    <a:pt x="33" y="108"/>
                  </a:lnTo>
                  <a:lnTo>
                    <a:pt x="41" y="91"/>
                  </a:lnTo>
                  <a:lnTo>
                    <a:pt x="51" y="73"/>
                  </a:lnTo>
                  <a:lnTo>
                    <a:pt x="62" y="52"/>
                  </a:lnTo>
                  <a:lnTo>
                    <a:pt x="72" y="31"/>
                  </a:lnTo>
                  <a:lnTo>
                    <a:pt x="83" y="6"/>
                  </a:lnTo>
                  <a:lnTo>
                    <a:pt x="70" y="0"/>
                  </a:lnTo>
                  <a:lnTo>
                    <a:pt x="59" y="24"/>
                  </a:lnTo>
                  <a:lnTo>
                    <a:pt x="49" y="46"/>
                  </a:lnTo>
                  <a:lnTo>
                    <a:pt x="38" y="67"/>
                  </a:lnTo>
                  <a:lnTo>
                    <a:pt x="28" y="85"/>
                  </a:lnTo>
                  <a:lnTo>
                    <a:pt x="20" y="101"/>
                  </a:lnTo>
                  <a:lnTo>
                    <a:pt x="13" y="116"/>
                  </a:lnTo>
                  <a:lnTo>
                    <a:pt x="5" y="129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13" y="1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8" name="Freeform 294"/>
            <p:cNvSpPr>
              <a:spLocks/>
            </p:cNvSpPr>
            <p:nvPr/>
          </p:nvSpPr>
          <p:spPr bwMode="auto">
            <a:xfrm>
              <a:off x="7257" y="3314"/>
              <a:ext cx="23" cy="141"/>
            </a:xfrm>
            <a:custGeom>
              <a:avLst/>
              <a:gdLst>
                <a:gd name="T0" fmla="*/ 21 w 47"/>
                <a:gd name="T1" fmla="*/ 279 h 282"/>
                <a:gd name="T2" fmla="*/ 16 w 47"/>
                <a:gd name="T3" fmla="*/ 204 h 282"/>
                <a:gd name="T4" fmla="*/ 21 w 47"/>
                <a:gd name="T5" fmla="*/ 119 h 282"/>
                <a:gd name="T6" fmla="*/ 34 w 47"/>
                <a:gd name="T7" fmla="*/ 47 h 282"/>
                <a:gd name="T8" fmla="*/ 47 w 47"/>
                <a:gd name="T9" fmla="*/ 7 h 282"/>
                <a:gd name="T10" fmla="*/ 34 w 47"/>
                <a:gd name="T11" fmla="*/ 0 h 282"/>
                <a:gd name="T12" fmla="*/ 21 w 47"/>
                <a:gd name="T13" fmla="*/ 44 h 282"/>
                <a:gd name="T14" fmla="*/ 8 w 47"/>
                <a:gd name="T15" fmla="*/ 119 h 282"/>
                <a:gd name="T16" fmla="*/ 0 w 47"/>
                <a:gd name="T17" fmla="*/ 204 h 282"/>
                <a:gd name="T18" fmla="*/ 8 w 47"/>
                <a:gd name="T19" fmla="*/ 282 h 282"/>
                <a:gd name="T20" fmla="*/ 21 w 47"/>
                <a:gd name="T21" fmla="*/ 27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282">
                  <a:moveTo>
                    <a:pt x="21" y="279"/>
                  </a:moveTo>
                  <a:lnTo>
                    <a:pt x="16" y="204"/>
                  </a:lnTo>
                  <a:lnTo>
                    <a:pt x="21" y="119"/>
                  </a:lnTo>
                  <a:lnTo>
                    <a:pt x="34" y="47"/>
                  </a:lnTo>
                  <a:lnTo>
                    <a:pt x="47" y="7"/>
                  </a:lnTo>
                  <a:lnTo>
                    <a:pt x="34" y="0"/>
                  </a:lnTo>
                  <a:lnTo>
                    <a:pt x="21" y="44"/>
                  </a:lnTo>
                  <a:lnTo>
                    <a:pt x="8" y="119"/>
                  </a:lnTo>
                  <a:lnTo>
                    <a:pt x="0" y="204"/>
                  </a:lnTo>
                  <a:lnTo>
                    <a:pt x="8" y="282"/>
                  </a:lnTo>
                  <a:lnTo>
                    <a:pt x="21" y="2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9" name="Freeform 295"/>
            <p:cNvSpPr>
              <a:spLocks/>
            </p:cNvSpPr>
            <p:nvPr/>
          </p:nvSpPr>
          <p:spPr bwMode="auto">
            <a:xfrm>
              <a:off x="7261" y="3453"/>
              <a:ext cx="6" cy="4"/>
            </a:xfrm>
            <a:custGeom>
              <a:avLst/>
              <a:gdLst>
                <a:gd name="T0" fmla="*/ 0 w 13"/>
                <a:gd name="T1" fmla="*/ 3 h 8"/>
                <a:gd name="T2" fmla="*/ 3 w 13"/>
                <a:gd name="T3" fmla="*/ 6 h 8"/>
                <a:gd name="T4" fmla="*/ 8 w 13"/>
                <a:gd name="T5" fmla="*/ 8 h 8"/>
                <a:gd name="T6" fmla="*/ 11 w 13"/>
                <a:gd name="T7" fmla="*/ 5 h 8"/>
                <a:gd name="T8" fmla="*/ 13 w 13"/>
                <a:gd name="T9" fmla="*/ 0 h 8"/>
                <a:gd name="T10" fmla="*/ 0 w 13"/>
                <a:gd name="T1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8">
                  <a:moveTo>
                    <a:pt x="0" y="3"/>
                  </a:moveTo>
                  <a:lnTo>
                    <a:pt x="3" y="6"/>
                  </a:lnTo>
                  <a:lnTo>
                    <a:pt x="8" y="8"/>
                  </a:lnTo>
                  <a:lnTo>
                    <a:pt x="11" y="5"/>
                  </a:lnTo>
                  <a:lnTo>
                    <a:pt x="1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70" name="Freeform 296"/>
            <p:cNvSpPr>
              <a:spLocks/>
            </p:cNvSpPr>
            <p:nvPr/>
          </p:nvSpPr>
          <p:spPr bwMode="auto">
            <a:xfrm>
              <a:off x="7375" y="3771"/>
              <a:ext cx="7" cy="3"/>
            </a:xfrm>
            <a:custGeom>
              <a:avLst/>
              <a:gdLst>
                <a:gd name="T0" fmla="*/ 0 w 12"/>
                <a:gd name="T1" fmla="*/ 0 h 6"/>
                <a:gd name="T2" fmla="*/ 1 w 12"/>
                <a:gd name="T3" fmla="*/ 5 h 6"/>
                <a:gd name="T4" fmla="*/ 6 w 12"/>
                <a:gd name="T5" fmla="*/ 6 h 6"/>
                <a:gd name="T6" fmla="*/ 11 w 12"/>
                <a:gd name="T7" fmla="*/ 5 h 6"/>
                <a:gd name="T8" fmla="*/ 12 w 12"/>
                <a:gd name="T9" fmla="*/ 0 h 6"/>
                <a:gd name="T10" fmla="*/ 0 w 12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1" y="5"/>
                  </a:lnTo>
                  <a:lnTo>
                    <a:pt x="6" y="6"/>
                  </a:lnTo>
                  <a:lnTo>
                    <a:pt x="11" y="5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71" name="Freeform 297"/>
            <p:cNvSpPr>
              <a:spLocks/>
            </p:cNvSpPr>
            <p:nvPr/>
          </p:nvSpPr>
          <p:spPr bwMode="auto">
            <a:xfrm>
              <a:off x="7328" y="3619"/>
              <a:ext cx="54" cy="152"/>
            </a:xfrm>
            <a:custGeom>
              <a:avLst/>
              <a:gdLst>
                <a:gd name="T0" fmla="*/ 0 w 107"/>
                <a:gd name="T1" fmla="*/ 6 h 303"/>
                <a:gd name="T2" fmla="*/ 0 w 107"/>
                <a:gd name="T3" fmla="*/ 6 h 303"/>
                <a:gd name="T4" fmla="*/ 12 w 107"/>
                <a:gd name="T5" fmla="*/ 29 h 303"/>
                <a:gd name="T6" fmla="*/ 26 w 107"/>
                <a:gd name="T7" fmla="*/ 62 h 303"/>
                <a:gd name="T8" fmla="*/ 42 w 107"/>
                <a:gd name="T9" fmla="*/ 102 h 303"/>
                <a:gd name="T10" fmla="*/ 56 w 107"/>
                <a:gd name="T11" fmla="*/ 146 h 303"/>
                <a:gd name="T12" fmla="*/ 71 w 107"/>
                <a:gd name="T13" fmla="*/ 194 h 303"/>
                <a:gd name="T14" fmla="*/ 82 w 107"/>
                <a:gd name="T15" fmla="*/ 238 h 303"/>
                <a:gd name="T16" fmla="*/ 91 w 107"/>
                <a:gd name="T17" fmla="*/ 274 h 303"/>
                <a:gd name="T18" fmla="*/ 95 w 107"/>
                <a:gd name="T19" fmla="*/ 303 h 303"/>
                <a:gd name="T20" fmla="*/ 107 w 107"/>
                <a:gd name="T21" fmla="*/ 303 h 303"/>
                <a:gd name="T22" fmla="*/ 104 w 107"/>
                <a:gd name="T23" fmla="*/ 274 h 303"/>
                <a:gd name="T24" fmla="*/ 95 w 107"/>
                <a:gd name="T25" fmla="*/ 234 h 303"/>
                <a:gd name="T26" fmla="*/ 83 w 107"/>
                <a:gd name="T27" fmla="*/ 190 h 303"/>
                <a:gd name="T28" fmla="*/ 69 w 107"/>
                <a:gd name="T29" fmla="*/ 143 h 303"/>
                <a:gd name="T30" fmla="*/ 55 w 107"/>
                <a:gd name="T31" fmla="*/ 99 h 303"/>
                <a:gd name="T32" fmla="*/ 39 w 107"/>
                <a:gd name="T33" fmla="*/ 58 h 303"/>
                <a:gd name="T34" fmla="*/ 24 w 107"/>
                <a:gd name="T35" fmla="*/ 22 h 303"/>
                <a:gd name="T36" fmla="*/ 13 w 107"/>
                <a:gd name="T37" fmla="*/ 0 h 303"/>
                <a:gd name="T38" fmla="*/ 13 w 107"/>
                <a:gd name="T39" fmla="*/ 0 h 303"/>
                <a:gd name="T40" fmla="*/ 0 w 107"/>
                <a:gd name="T41" fmla="*/ 6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303">
                  <a:moveTo>
                    <a:pt x="0" y="6"/>
                  </a:moveTo>
                  <a:lnTo>
                    <a:pt x="0" y="6"/>
                  </a:lnTo>
                  <a:lnTo>
                    <a:pt x="12" y="29"/>
                  </a:lnTo>
                  <a:lnTo>
                    <a:pt x="26" y="62"/>
                  </a:lnTo>
                  <a:lnTo>
                    <a:pt x="42" y="102"/>
                  </a:lnTo>
                  <a:lnTo>
                    <a:pt x="56" y="146"/>
                  </a:lnTo>
                  <a:lnTo>
                    <a:pt x="71" y="194"/>
                  </a:lnTo>
                  <a:lnTo>
                    <a:pt x="82" y="238"/>
                  </a:lnTo>
                  <a:lnTo>
                    <a:pt x="91" y="274"/>
                  </a:lnTo>
                  <a:lnTo>
                    <a:pt x="95" y="303"/>
                  </a:lnTo>
                  <a:lnTo>
                    <a:pt x="107" y="303"/>
                  </a:lnTo>
                  <a:lnTo>
                    <a:pt x="104" y="274"/>
                  </a:lnTo>
                  <a:lnTo>
                    <a:pt x="95" y="234"/>
                  </a:lnTo>
                  <a:lnTo>
                    <a:pt x="83" y="190"/>
                  </a:lnTo>
                  <a:lnTo>
                    <a:pt x="69" y="143"/>
                  </a:lnTo>
                  <a:lnTo>
                    <a:pt x="55" y="99"/>
                  </a:lnTo>
                  <a:lnTo>
                    <a:pt x="39" y="58"/>
                  </a:lnTo>
                  <a:lnTo>
                    <a:pt x="24" y="2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72" name="Freeform 298"/>
            <p:cNvSpPr>
              <a:spLocks/>
            </p:cNvSpPr>
            <p:nvPr/>
          </p:nvSpPr>
          <p:spPr bwMode="auto">
            <a:xfrm>
              <a:off x="7300" y="3534"/>
              <a:ext cx="35" cy="89"/>
            </a:xfrm>
            <a:custGeom>
              <a:avLst/>
              <a:gdLst>
                <a:gd name="T0" fmla="*/ 0 w 69"/>
                <a:gd name="T1" fmla="*/ 0 h 178"/>
                <a:gd name="T2" fmla="*/ 0 w 69"/>
                <a:gd name="T3" fmla="*/ 0 h 178"/>
                <a:gd name="T4" fmla="*/ 4 w 69"/>
                <a:gd name="T5" fmla="*/ 18 h 178"/>
                <a:gd name="T6" fmla="*/ 7 w 69"/>
                <a:gd name="T7" fmla="*/ 40 h 178"/>
                <a:gd name="T8" fmla="*/ 12 w 69"/>
                <a:gd name="T9" fmla="*/ 66 h 178"/>
                <a:gd name="T10" fmla="*/ 18 w 69"/>
                <a:gd name="T11" fmla="*/ 88 h 178"/>
                <a:gd name="T12" fmla="*/ 26 w 69"/>
                <a:gd name="T13" fmla="*/ 113 h 178"/>
                <a:gd name="T14" fmla="*/ 36 w 69"/>
                <a:gd name="T15" fmla="*/ 137 h 178"/>
                <a:gd name="T16" fmla="*/ 45 w 69"/>
                <a:gd name="T17" fmla="*/ 160 h 178"/>
                <a:gd name="T18" fmla="*/ 56 w 69"/>
                <a:gd name="T19" fmla="*/ 178 h 178"/>
                <a:gd name="T20" fmla="*/ 69 w 69"/>
                <a:gd name="T21" fmla="*/ 172 h 178"/>
                <a:gd name="T22" fmla="*/ 58 w 69"/>
                <a:gd name="T23" fmla="*/ 154 h 178"/>
                <a:gd name="T24" fmla="*/ 48 w 69"/>
                <a:gd name="T25" fmla="*/ 134 h 178"/>
                <a:gd name="T26" fmla="*/ 39 w 69"/>
                <a:gd name="T27" fmla="*/ 110 h 178"/>
                <a:gd name="T28" fmla="*/ 31 w 69"/>
                <a:gd name="T29" fmla="*/ 85 h 178"/>
                <a:gd name="T30" fmla="*/ 24 w 69"/>
                <a:gd name="T31" fmla="*/ 62 h 178"/>
                <a:gd name="T32" fmla="*/ 20 w 69"/>
                <a:gd name="T33" fmla="*/ 40 h 178"/>
                <a:gd name="T34" fmla="*/ 16 w 69"/>
                <a:gd name="T35" fmla="*/ 18 h 178"/>
                <a:gd name="T36" fmla="*/ 16 w 69"/>
                <a:gd name="T37" fmla="*/ 0 h 178"/>
                <a:gd name="T38" fmla="*/ 16 w 69"/>
                <a:gd name="T39" fmla="*/ 0 h 178"/>
                <a:gd name="T40" fmla="*/ 0 w 69"/>
                <a:gd name="T41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178">
                  <a:moveTo>
                    <a:pt x="0" y="0"/>
                  </a:moveTo>
                  <a:lnTo>
                    <a:pt x="0" y="0"/>
                  </a:lnTo>
                  <a:lnTo>
                    <a:pt x="4" y="18"/>
                  </a:lnTo>
                  <a:lnTo>
                    <a:pt x="7" y="40"/>
                  </a:lnTo>
                  <a:lnTo>
                    <a:pt x="12" y="66"/>
                  </a:lnTo>
                  <a:lnTo>
                    <a:pt x="18" y="88"/>
                  </a:lnTo>
                  <a:lnTo>
                    <a:pt x="26" y="113"/>
                  </a:lnTo>
                  <a:lnTo>
                    <a:pt x="36" y="137"/>
                  </a:lnTo>
                  <a:lnTo>
                    <a:pt x="45" y="160"/>
                  </a:lnTo>
                  <a:lnTo>
                    <a:pt x="56" y="178"/>
                  </a:lnTo>
                  <a:lnTo>
                    <a:pt x="69" y="172"/>
                  </a:lnTo>
                  <a:lnTo>
                    <a:pt x="58" y="154"/>
                  </a:lnTo>
                  <a:lnTo>
                    <a:pt x="48" y="134"/>
                  </a:lnTo>
                  <a:lnTo>
                    <a:pt x="39" y="110"/>
                  </a:lnTo>
                  <a:lnTo>
                    <a:pt x="31" y="85"/>
                  </a:lnTo>
                  <a:lnTo>
                    <a:pt x="24" y="62"/>
                  </a:lnTo>
                  <a:lnTo>
                    <a:pt x="20" y="40"/>
                  </a:lnTo>
                  <a:lnTo>
                    <a:pt x="16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73" name="Freeform 299"/>
            <p:cNvSpPr>
              <a:spLocks/>
            </p:cNvSpPr>
            <p:nvPr/>
          </p:nvSpPr>
          <p:spPr bwMode="auto">
            <a:xfrm>
              <a:off x="7300" y="3439"/>
              <a:ext cx="10" cy="95"/>
            </a:xfrm>
            <a:custGeom>
              <a:avLst/>
              <a:gdLst>
                <a:gd name="T0" fmla="*/ 2 w 20"/>
                <a:gd name="T1" fmla="*/ 4 h 189"/>
                <a:gd name="T2" fmla="*/ 7 w 20"/>
                <a:gd name="T3" fmla="*/ 34 h 189"/>
                <a:gd name="T4" fmla="*/ 4 w 20"/>
                <a:gd name="T5" fmla="*/ 88 h 189"/>
                <a:gd name="T6" fmla="*/ 4 w 20"/>
                <a:gd name="T7" fmla="*/ 145 h 189"/>
                <a:gd name="T8" fmla="*/ 0 w 20"/>
                <a:gd name="T9" fmla="*/ 189 h 189"/>
                <a:gd name="T10" fmla="*/ 16 w 20"/>
                <a:gd name="T11" fmla="*/ 189 h 189"/>
                <a:gd name="T12" fmla="*/ 16 w 20"/>
                <a:gd name="T13" fmla="*/ 145 h 189"/>
                <a:gd name="T14" fmla="*/ 20 w 20"/>
                <a:gd name="T15" fmla="*/ 88 h 189"/>
                <a:gd name="T16" fmla="*/ 20 w 20"/>
                <a:gd name="T17" fmla="*/ 34 h 189"/>
                <a:gd name="T18" fmla="*/ 15 w 20"/>
                <a:gd name="T19" fmla="*/ 0 h 189"/>
                <a:gd name="T20" fmla="*/ 2 w 20"/>
                <a:gd name="T21" fmla="*/ 4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189">
                  <a:moveTo>
                    <a:pt x="2" y="4"/>
                  </a:moveTo>
                  <a:lnTo>
                    <a:pt x="7" y="34"/>
                  </a:lnTo>
                  <a:lnTo>
                    <a:pt x="4" y="88"/>
                  </a:lnTo>
                  <a:lnTo>
                    <a:pt x="4" y="145"/>
                  </a:lnTo>
                  <a:lnTo>
                    <a:pt x="0" y="189"/>
                  </a:lnTo>
                  <a:lnTo>
                    <a:pt x="16" y="189"/>
                  </a:lnTo>
                  <a:lnTo>
                    <a:pt x="16" y="145"/>
                  </a:lnTo>
                  <a:lnTo>
                    <a:pt x="20" y="88"/>
                  </a:lnTo>
                  <a:lnTo>
                    <a:pt x="20" y="34"/>
                  </a:lnTo>
                  <a:lnTo>
                    <a:pt x="15" y="0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74" name="Freeform 300"/>
            <p:cNvSpPr>
              <a:spLocks/>
            </p:cNvSpPr>
            <p:nvPr/>
          </p:nvSpPr>
          <p:spPr bwMode="auto">
            <a:xfrm>
              <a:off x="7301" y="3437"/>
              <a:ext cx="6" cy="4"/>
            </a:xfrm>
            <a:custGeom>
              <a:avLst/>
              <a:gdLst>
                <a:gd name="T0" fmla="*/ 13 w 13"/>
                <a:gd name="T1" fmla="*/ 5 h 9"/>
                <a:gd name="T2" fmla="*/ 10 w 13"/>
                <a:gd name="T3" fmla="*/ 0 h 9"/>
                <a:gd name="T4" fmla="*/ 5 w 13"/>
                <a:gd name="T5" fmla="*/ 0 h 9"/>
                <a:gd name="T6" fmla="*/ 2 w 13"/>
                <a:gd name="T7" fmla="*/ 4 h 9"/>
                <a:gd name="T8" fmla="*/ 0 w 13"/>
                <a:gd name="T9" fmla="*/ 9 h 9"/>
                <a:gd name="T10" fmla="*/ 13 w 13"/>
                <a:gd name="T1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5"/>
                  </a:moveTo>
                  <a:lnTo>
                    <a:pt x="10" y="0"/>
                  </a:lnTo>
                  <a:lnTo>
                    <a:pt x="5" y="0"/>
                  </a:lnTo>
                  <a:lnTo>
                    <a:pt x="2" y="4"/>
                  </a:lnTo>
                  <a:lnTo>
                    <a:pt x="0" y="9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75" name="Freeform 301"/>
            <p:cNvSpPr>
              <a:spLocks/>
            </p:cNvSpPr>
            <p:nvPr/>
          </p:nvSpPr>
          <p:spPr bwMode="auto">
            <a:xfrm>
              <a:off x="7481" y="3991"/>
              <a:ext cx="5" cy="6"/>
            </a:xfrm>
            <a:custGeom>
              <a:avLst/>
              <a:gdLst>
                <a:gd name="T0" fmla="*/ 0 w 11"/>
                <a:gd name="T1" fmla="*/ 10 h 11"/>
                <a:gd name="T2" fmla="*/ 4 w 11"/>
                <a:gd name="T3" fmla="*/ 11 h 11"/>
                <a:gd name="T4" fmla="*/ 9 w 11"/>
                <a:gd name="T5" fmla="*/ 10 h 11"/>
                <a:gd name="T6" fmla="*/ 11 w 11"/>
                <a:gd name="T7" fmla="*/ 5 h 11"/>
                <a:gd name="T8" fmla="*/ 9 w 11"/>
                <a:gd name="T9" fmla="*/ 0 h 11"/>
                <a:gd name="T10" fmla="*/ 0 w 11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1">
                  <a:moveTo>
                    <a:pt x="0" y="10"/>
                  </a:moveTo>
                  <a:lnTo>
                    <a:pt x="4" y="11"/>
                  </a:lnTo>
                  <a:lnTo>
                    <a:pt x="9" y="10"/>
                  </a:lnTo>
                  <a:lnTo>
                    <a:pt x="11" y="5"/>
                  </a:lnTo>
                  <a:lnTo>
                    <a:pt x="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76" name="Freeform 302"/>
            <p:cNvSpPr>
              <a:spLocks/>
            </p:cNvSpPr>
            <p:nvPr/>
          </p:nvSpPr>
          <p:spPr bwMode="auto">
            <a:xfrm>
              <a:off x="7356" y="3823"/>
              <a:ext cx="130" cy="173"/>
            </a:xfrm>
            <a:custGeom>
              <a:avLst/>
              <a:gdLst>
                <a:gd name="T0" fmla="*/ 0 w 259"/>
                <a:gd name="T1" fmla="*/ 3 h 346"/>
                <a:gd name="T2" fmla="*/ 0 w 259"/>
                <a:gd name="T3" fmla="*/ 3 h 346"/>
                <a:gd name="T4" fmla="*/ 15 w 259"/>
                <a:gd name="T5" fmla="*/ 43 h 346"/>
                <a:gd name="T6" fmla="*/ 39 w 259"/>
                <a:gd name="T7" fmla="*/ 83 h 346"/>
                <a:gd name="T8" fmla="*/ 66 w 259"/>
                <a:gd name="T9" fmla="*/ 127 h 346"/>
                <a:gd name="T10" fmla="*/ 101 w 259"/>
                <a:gd name="T11" fmla="*/ 176 h 346"/>
                <a:gd name="T12" fmla="*/ 138 w 259"/>
                <a:gd name="T13" fmla="*/ 222 h 346"/>
                <a:gd name="T14" fmla="*/ 175 w 259"/>
                <a:gd name="T15" fmla="*/ 266 h 346"/>
                <a:gd name="T16" fmla="*/ 213 w 259"/>
                <a:gd name="T17" fmla="*/ 308 h 346"/>
                <a:gd name="T18" fmla="*/ 250 w 259"/>
                <a:gd name="T19" fmla="*/ 346 h 346"/>
                <a:gd name="T20" fmla="*/ 259 w 259"/>
                <a:gd name="T21" fmla="*/ 336 h 346"/>
                <a:gd name="T22" fmla="*/ 222 w 259"/>
                <a:gd name="T23" fmla="*/ 299 h 346"/>
                <a:gd name="T24" fmla="*/ 184 w 259"/>
                <a:gd name="T25" fmla="*/ 256 h 346"/>
                <a:gd name="T26" fmla="*/ 147 w 259"/>
                <a:gd name="T27" fmla="*/ 212 h 346"/>
                <a:gd name="T28" fmla="*/ 111 w 259"/>
                <a:gd name="T29" fmla="*/ 167 h 346"/>
                <a:gd name="T30" fmla="*/ 79 w 259"/>
                <a:gd name="T31" fmla="*/ 121 h 346"/>
                <a:gd name="T32" fmla="*/ 51 w 259"/>
                <a:gd name="T33" fmla="*/ 77 h 346"/>
                <a:gd name="T34" fmla="*/ 27 w 259"/>
                <a:gd name="T35" fmla="*/ 36 h 346"/>
                <a:gd name="T36" fmla="*/ 13 w 259"/>
                <a:gd name="T37" fmla="*/ 0 h 346"/>
                <a:gd name="T38" fmla="*/ 13 w 259"/>
                <a:gd name="T39" fmla="*/ 0 h 346"/>
                <a:gd name="T40" fmla="*/ 0 w 259"/>
                <a:gd name="T41" fmla="*/ 3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9" h="346">
                  <a:moveTo>
                    <a:pt x="0" y="3"/>
                  </a:moveTo>
                  <a:lnTo>
                    <a:pt x="0" y="3"/>
                  </a:lnTo>
                  <a:lnTo>
                    <a:pt x="15" y="43"/>
                  </a:lnTo>
                  <a:lnTo>
                    <a:pt x="39" y="83"/>
                  </a:lnTo>
                  <a:lnTo>
                    <a:pt x="66" y="127"/>
                  </a:lnTo>
                  <a:lnTo>
                    <a:pt x="101" y="176"/>
                  </a:lnTo>
                  <a:lnTo>
                    <a:pt x="138" y="222"/>
                  </a:lnTo>
                  <a:lnTo>
                    <a:pt x="175" y="266"/>
                  </a:lnTo>
                  <a:lnTo>
                    <a:pt x="213" y="308"/>
                  </a:lnTo>
                  <a:lnTo>
                    <a:pt x="250" y="346"/>
                  </a:lnTo>
                  <a:lnTo>
                    <a:pt x="259" y="336"/>
                  </a:lnTo>
                  <a:lnTo>
                    <a:pt x="222" y="299"/>
                  </a:lnTo>
                  <a:lnTo>
                    <a:pt x="184" y="256"/>
                  </a:lnTo>
                  <a:lnTo>
                    <a:pt x="147" y="212"/>
                  </a:lnTo>
                  <a:lnTo>
                    <a:pt x="111" y="167"/>
                  </a:lnTo>
                  <a:lnTo>
                    <a:pt x="79" y="121"/>
                  </a:lnTo>
                  <a:lnTo>
                    <a:pt x="51" y="77"/>
                  </a:lnTo>
                  <a:lnTo>
                    <a:pt x="27" y="3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77" name="Freeform 303"/>
            <p:cNvSpPr>
              <a:spLocks/>
            </p:cNvSpPr>
            <p:nvPr/>
          </p:nvSpPr>
          <p:spPr bwMode="auto">
            <a:xfrm>
              <a:off x="7124" y="3594"/>
              <a:ext cx="239" cy="231"/>
            </a:xfrm>
            <a:custGeom>
              <a:avLst/>
              <a:gdLst>
                <a:gd name="T0" fmla="*/ 0 w 476"/>
                <a:gd name="T1" fmla="*/ 13 h 461"/>
                <a:gd name="T2" fmla="*/ 27 w 476"/>
                <a:gd name="T3" fmla="*/ 21 h 461"/>
                <a:gd name="T4" fmla="*/ 57 w 476"/>
                <a:gd name="T5" fmla="*/ 34 h 461"/>
                <a:gd name="T6" fmla="*/ 91 w 476"/>
                <a:gd name="T7" fmla="*/ 52 h 461"/>
                <a:gd name="T8" fmla="*/ 125 w 476"/>
                <a:gd name="T9" fmla="*/ 73 h 461"/>
                <a:gd name="T10" fmla="*/ 161 w 476"/>
                <a:gd name="T11" fmla="*/ 98 h 461"/>
                <a:gd name="T12" fmla="*/ 195 w 476"/>
                <a:gd name="T13" fmla="*/ 124 h 461"/>
                <a:gd name="T14" fmla="*/ 230 w 476"/>
                <a:gd name="T15" fmla="*/ 155 h 461"/>
                <a:gd name="T16" fmla="*/ 265 w 476"/>
                <a:gd name="T17" fmla="*/ 186 h 461"/>
                <a:gd name="T18" fmla="*/ 299 w 476"/>
                <a:gd name="T19" fmla="*/ 220 h 461"/>
                <a:gd name="T20" fmla="*/ 332 w 476"/>
                <a:gd name="T21" fmla="*/ 256 h 461"/>
                <a:gd name="T22" fmla="*/ 361 w 476"/>
                <a:gd name="T23" fmla="*/ 292 h 461"/>
                <a:gd name="T24" fmla="*/ 390 w 476"/>
                <a:gd name="T25" fmla="*/ 326 h 461"/>
                <a:gd name="T26" fmla="*/ 412 w 476"/>
                <a:gd name="T27" fmla="*/ 362 h 461"/>
                <a:gd name="T28" fmla="*/ 433 w 476"/>
                <a:gd name="T29" fmla="*/ 398 h 461"/>
                <a:gd name="T30" fmla="*/ 451 w 476"/>
                <a:gd name="T31" fmla="*/ 430 h 461"/>
                <a:gd name="T32" fmla="*/ 463 w 476"/>
                <a:gd name="T33" fmla="*/ 461 h 461"/>
                <a:gd name="T34" fmla="*/ 476 w 476"/>
                <a:gd name="T35" fmla="*/ 458 h 461"/>
                <a:gd name="T36" fmla="*/ 463 w 476"/>
                <a:gd name="T37" fmla="*/ 424 h 461"/>
                <a:gd name="T38" fmla="*/ 446 w 476"/>
                <a:gd name="T39" fmla="*/ 391 h 461"/>
                <a:gd name="T40" fmla="*/ 425 w 476"/>
                <a:gd name="T41" fmla="*/ 355 h 461"/>
                <a:gd name="T42" fmla="*/ 399 w 476"/>
                <a:gd name="T43" fmla="*/ 320 h 461"/>
                <a:gd name="T44" fmla="*/ 371 w 476"/>
                <a:gd name="T45" fmla="*/ 282 h 461"/>
                <a:gd name="T46" fmla="*/ 342 w 476"/>
                <a:gd name="T47" fmla="*/ 246 h 461"/>
                <a:gd name="T48" fmla="*/ 308 w 476"/>
                <a:gd name="T49" fmla="*/ 210 h 461"/>
                <a:gd name="T50" fmla="*/ 275 w 476"/>
                <a:gd name="T51" fmla="*/ 176 h 461"/>
                <a:gd name="T52" fmla="*/ 240 w 476"/>
                <a:gd name="T53" fmla="*/ 145 h 461"/>
                <a:gd name="T54" fmla="*/ 204 w 476"/>
                <a:gd name="T55" fmla="*/ 114 h 461"/>
                <a:gd name="T56" fmla="*/ 168 w 476"/>
                <a:gd name="T57" fmla="*/ 85 h 461"/>
                <a:gd name="T58" fmla="*/ 131 w 476"/>
                <a:gd name="T59" fmla="*/ 60 h 461"/>
                <a:gd name="T60" fmla="*/ 97 w 476"/>
                <a:gd name="T61" fmla="*/ 39 h 461"/>
                <a:gd name="T62" fmla="*/ 64 w 476"/>
                <a:gd name="T63" fmla="*/ 21 h 461"/>
                <a:gd name="T64" fmla="*/ 30 w 476"/>
                <a:gd name="T65" fmla="*/ 8 h 461"/>
                <a:gd name="T66" fmla="*/ 0 w 476"/>
                <a:gd name="T67" fmla="*/ 0 h 461"/>
                <a:gd name="T68" fmla="*/ 0 w 476"/>
                <a:gd name="T69" fmla="*/ 13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6" h="461">
                  <a:moveTo>
                    <a:pt x="0" y="13"/>
                  </a:moveTo>
                  <a:lnTo>
                    <a:pt x="27" y="21"/>
                  </a:lnTo>
                  <a:lnTo>
                    <a:pt x="57" y="34"/>
                  </a:lnTo>
                  <a:lnTo>
                    <a:pt x="91" y="52"/>
                  </a:lnTo>
                  <a:lnTo>
                    <a:pt x="125" y="73"/>
                  </a:lnTo>
                  <a:lnTo>
                    <a:pt x="161" y="98"/>
                  </a:lnTo>
                  <a:lnTo>
                    <a:pt x="195" y="124"/>
                  </a:lnTo>
                  <a:lnTo>
                    <a:pt x="230" y="155"/>
                  </a:lnTo>
                  <a:lnTo>
                    <a:pt x="265" y="186"/>
                  </a:lnTo>
                  <a:lnTo>
                    <a:pt x="299" y="220"/>
                  </a:lnTo>
                  <a:lnTo>
                    <a:pt x="332" y="256"/>
                  </a:lnTo>
                  <a:lnTo>
                    <a:pt x="361" y="292"/>
                  </a:lnTo>
                  <a:lnTo>
                    <a:pt x="390" y="326"/>
                  </a:lnTo>
                  <a:lnTo>
                    <a:pt x="412" y="362"/>
                  </a:lnTo>
                  <a:lnTo>
                    <a:pt x="433" y="398"/>
                  </a:lnTo>
                  <a:lnTo>
                    <a:pt x="451" y="430"/>
                  </a:lnTo>
                  <a:lnTo>
                    <a:pt x="463" y="461"/>
                  </a:lnTo>
                  <a:lnTo>
                    <a:pt x="476" y="458"/>
                  </a:lnTo>
                  <a:lnTo>
                    <a:pt x="463" y="424"/>
                  </a:lnTo>
                  <a:lnTo>
                    <a:pt x="446" y="391"/>
                  </a:lnTo>
                  <a:lnTo>
                    <a:pt x="425" y="355"/>
                  </a:lnTo>
                  <a:lnTo>
                    <a:pt x="399" y="320"/>
                  </a:lnTo>
                  <a:lnTo>
                    <a:pt x="371" y="282"/>
                  </a:lnTo>
                  <a:lnTo>
                    <a:pt x="342" y="246"/>
                  </a:lnTo>
                  <a:lnTo>
                    <a:pt x="308" y="210"/>
                  </a:lnTo>
                  <a:lnTo>
                    <a:pt x="275" y="176"/>
                  </a:lnTo>
                  <a:lnTo>
                    <a:pt x="240" y="145"/>
                  </a:lnTo>
                  <a:lnTo>
                    <a:pt x="204" y="114"/>
                  </a:lnTo>
                  <a:lnTo>
                    <a:pt x="168" y="85"/>
                  </a:lnTo>
                  <a:lnTo>
                    <a:pt x="131" y="60"/>
                  </a:lnTo>
                  <a:lnTo>
                    <a:pt x="97" y="39"/>
                  </a:lnTo>
                  <a:lnTo>
                    <a:pt x="64" y="21"/>
                  </a:lnTo>
                  <a:lnTo>
                    <a:pt x="30" y="8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78" name="Freeform 304"/>
            <p:cNvSpPr>
              <a:spLocks/>
            </p:cNvSpPr>
            <p:nvPr/>
          </p:nvSpPr>
          <p:spPr bwMode="auto">
            <a:xfrm>
              <a:off x="7121" y="3594"/>
              <a:ext cx="3" cy="7"/>
            </a:xfrm>
            <a:custGeom>
              <a:avLst/>
              <a:gdLst>
                <a:gd name="T0" fmla="*/ 7 w 7"/>
                <a:gd name="T1" fmla="*/ 0 h 13"/>
                <a:gd name="T2" fmla="*/ 2 w 7"/>
                <a:gd name="T3" fmla="*/ 2 h 13"/>
                <a:gd name="T4" fmla="*/ 0 w 7"/>
                <a:gd name="T5" fmla="*/ 7 h 13"/>
                <a:gd name="T6" fmla="*/ 2 w 7"/>
                <a:gd name="T7" fmla="*/ 11 h 13"/>
                <a:gd name="T8" fmla="*/ 7 w 7"/>
                <a:gd name="T9" fmla="*/ 13 h 13"/>
                <a:gd name="T10" fmla="*/ 7 w 7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3">
                  <a:moveTo>
                    <a:pt x="7" y="0"/>
                  </a:moveTo>
                  <a:lnTo>
                    <a:pt x="2" y="2"/>
                  </a:lnTo>
                  <a:lnTo>
                    <a:pt x="0" y="7"/>
                  </a:lnTo>
                  <a:lnTo>
                    <a:pt x="2" y="11"/>
                  </a:lnTo>
                  <a:lnTo>
                    <a:pt x="7" y="1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79" name="Freeform 305"/>
            <p:cNvSpPr>
              <a:spLocks/>
            </p:cNvSpPr>
            <p:nvPr/>
          </p:nvSpPr>
          <p:spPr bwMode="auto">
            <a:xfrm>
              <a:off x="7470" y="4015"/>
              <a:ext cx="4" cy="7"/>
            </a:xfrm>
            <a:custGeom>
              <a:avLst/>
              <a:gdLst>
                <a:gd name="T0" fmla="*/ 0 w 6"/>
                <a:gd name="T1" fmla="*/ 13 h 13"/>
                <a:gd name="T2" fmla="*/ 5 w 6"/>
                <a:gd name="T3" fmla="*/ 11 h 13"/>
                <a:gd name="T4" fmla="*/ 6 w 6"/>
                <a:gd name="T5" fmla="*/ 7 h 13"/>
                <a:gd name="T6" fmla="*/ 5 w 6"/>
                <a:gd name="T7" fmla="*/ 2 h 13"/>
                <a:gd name="T8" fmla="*/ 0 w 6"/>
                <a:gd name="T9" fmla="*/ 0 h 13"/>
                <a:gd name="T10" fmla="*/ 0 w 6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3">
                  <a:moveTo>
                    <a:pt x="0" y="13"/>
                  </a:moveTo>
                  <a:lnTo>
                    <a:pt x="5" y="11"/>
                  </a:lnTo>
                  <a:lnTo>
                    <a:pt x="6" y="7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0" name="Freeform 306"/>
            <p:cNvSpPr>
              <a:spLocks/>
            </p:cNvSpPr>
            <p:nvPr/>
          </p:nvSpPr>
          <p:spPr bwMode="auto">
            <a:xfrm>
              <a:off x="7323" y="3838"/>
              <a:ext cx="147" cy="184"/>
            </a:xfrm>
            <a:custGeom>
              <a:avLst/>
              <a:gdLst>
                <a:gd name="T0" fmla="*/ 0 w 296"/>
                <a:gd name="T1" fmla="*/ 3 h 368"/>
                <a:gd name="T2" fmla="*/ 0 w 296"/>
                <a:gd name="T3" fmla="*/ 3 h 368"/>
                <a:gd name="T4" fmla="*/ 13 w 296"/>
                <a:gd name="T5" fmla="*/ 34 h 368"/>
                <a:gd name="T6" fmla="*/ 26 w 296"/>
                <a:gd name="T7" fmla="*/ 66 h 368"/>
                <a:gd name="T8" fmla="*/ 42 w 296"/>
                <a:gd name="T9" fmla="*/ 97 h 368"/>
                <a:gd name="T10" fmla="*/ 56 w 296"/>
                <a:gd name="T11" fmla="*/ 127 h 368"/>
                <a:gd name="T12" fmla="*/ 74 w 296"/>
                <a:gd name="T13" fmla="*/ 156 h 368"/>
                <a:gd name="T14" fmla="*/ 90 w 296"/>
                <a:gd name="T15" fmla="*/ 185 h 368"/>
                <a:gd name="T16" fmla="*/ 109 w 296"/>
                <a:gd name="T17" fmla="*/ 212 h 368"/>
                <a:gd name="T18" fmla="*/ 126 w 296"/>
                <a:gd name="T19" fmla="*/ 238 h 368"/>
                <a:gd name="T20" fmla="*/ 147 w 296"/>
                <a:gd name="T21" fmla="*/ 264 h 368"/>
                <a:gd name="T22" fmla="*/ 168 w 296"/>
                <a:gd name="T23" fmla="*/ 287 h 368"/>
                <a:gd name="T24" fmla="*/ 187 w 296"/>
                <a:gd name="T25" fmla="*/ 306 h 368"/>
                <a:gd name="T26" fmla="*/ 208 w 296"/>
                <a:gd name="T27" fmla="*/ 324 h 368"/>
                <a:gd name="T28" fmla="*/ 230 w 296"/>
                <a:gd name="T29" fmla="*/ 340 h 368"/>
                <a:gd name="T30" fmla="*/ 251 w 296"/>
                <a:gd name="T31" fmla="*/ 353 h 368"/>
                <a:gd name="T32" fmla="*/ 273 w 296"/>
                <a:gd name="T33" fmla="*/ 362 h 368"/>
                <a:gd name="T34" fmla="*/ 296 w 296"/>
                <a:gd name="T35" fmla="*/ 368 h 368"/>
                <a:gd name="T36" fmla="*/ 296 w 296"/>
                <a:gd name="T37" fmla="*/ 355 h 368"/>
                <a:gd name="T38" fmla="*/ 277 w 296"/>
                <a:gd name="T39" fmla="*/ 348 h 368"/>
                <a:gd name="T40" fmla="*/ 258 w 296"/>
                <a:gd name="T41" fmla="*/ 340 h 368"/>
                <a:gd name="T42" fmla="*/ 237 w 296"/>
                <a:gd name="T43" fmla="*/ 327 h 368"/>
                <a:gd name="T44" fmla="*/ 218 w 296"/>
                <a:gd name="T45" fmla="*/ 314 h 368"/>
                <a:gd name="T46" fmla="*/ 197 w 296"/>
                <a:gd name="T47" fmla="*/ 296 h 368"/>
                <a:gd name="T48" fmla="*/ 178 w 296"/>
                <a:gd name="T49" fmla="*/ 277 h 368"/>
                <a:gd name="T50" fmla="*/ 157 w 296"/>
                <a:gd name="T51" fmla="*/ 254 h 368"/>
                <a:gd name="T52" fmla="*/ 139 w 296"/>
                <a:gd name="T53" fmla="*/ 231 h 368"/>
                <a:gd name="T54" fmla="*/ 122 w 296"/>
                <a:gd name="T55" fmla="*/ 205 h 368"/>
                <a:gd name="T56" fmla="*/ 102 w 296"/>
                <a:gd name="T57" fmla="*/ 179 h 368"/>
                <a:gd name="T58" fmla="*/ 87 w 296"/>
                <a:gd name="T59" fmla="*/ 150 h 368"/>
                <a:gd name="T60" fmla="*/ 69 w 296"/>
                <a:gd name="T61" fmla="*/ 120 h 368"/>
                <a:gd name="T62" fmla="*/ 55 w 296"/>
                <a:gd name="T63" fmla="*/ 91 h 368"/>
                <a:gd name="T64" fmla="*/ 39 w 296"/>
                <a:gd name="T65" fmla="*/ 60 h 368"/>
                <a:gd name="T66" fmla="*/ 26 w 296"/>
                <a:gd name="T67" fmla="*/ 31 h 368"/>
                <a:gd name="T68" fmla="*/ 13 w 296"/>
                <a:gd name="T69" fmla="*/ 0 h 368"/>
                <a:gd name="T70" fmla="*/ 13 w 296"/>
                <a:gd name="T71" fmla="*/ 0 h 368"/>
                <a:gd name="T72" fmla="*/ 0 w 296"/>
                <a:gd name="T73" fmla="*/ 3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96" h="368">
                  <a:moveTo>
                    <a:pt x="0" y="3"/>
                  </a:moveTo>
                  <a:lnTo>
                    <a:pt x="0" y="3"/>
                  </a:lnTo>
                  <a:lnTo>
                    <a:pt x="13" y="34"/>
                  </a:lnTo>
                  <a:lnTo>
                    <a:pt x="26" y="66"/>
                  </a:lnTo>
                  <a:lnTo>
                    <a:pt x="42" y="97"/>
                  </a:lnTo>
                  <a:lnTo>
                    <a:pt x="56" y="127"/>
                  </a:lnTo>
                  <a:lnTo>
                    <a:pt x="74" y="156"/>
                  </a:lnTo>
                  <a:lnTo>
                    <a:pt x="90" y="185"/>
                  </a:lnTo>
                  <a:lnTo>
                    <a:pt x="109" y="212"/>
                  </a:lnTo>
                  <a:lnTo>
                    <a:pt x="126" y="238"/>
                  </a:lnTo>
                  <a:lnTo>
                    <a:pt x="147" y="264"/>
                  </a:lnTo>
                  <a:lnTo>
                    <a:pt x="168" y="287"/>
                  </a:lnTo>
                  <a:lnTo>
                    <a:pt x="187" y="306"/>
                  </a:lnTo>
                  <a:lnTo>
                    <a:pt x="208" y="324"/>
                  </a:lnTo>
                  <a:lnTo>
                    <a:pt x="230" y="340"/>
                  </a:lnTo>
                  <a:lnTo>
                    <a:pt x="251" y="353"/>
                  </a:lnTo>
                  <a:lnTo>
                    <a:pt x="273" y="362"/>
                  </a:lnTo>
                  <a:lnTo>
                    <a:pt x="296" y="368"/>
                  </a:lnTo>
                  <a:lnTo>
                    <a:pt x="296" y="355"/>
                  </a:lnTo>
                  <a:lnTo>
                    <a:pt x="277" y="348"/>
                  </a:lnTo>
                  <a:lnTo>
                    <a:pt x="258" y="340"/>
                  </a:lnTo>
                  <a:lnTo>
                    <a:pt x="237" y="327"/>
                  </a:lnTo>
                  <a:lnTo>
                    <a:pt x="218" y="314"/>
                  </a:lnTo>
                  <a:lnTo>
                    <a:pt x="197" y="296"/>
                  </a:lnTo>
                  <a:lnTo>
                    <a:pt x="178" y="277"/>
                  </a:lnTo>
                  <a:lnTo>
                    <a:pt x="157" y="254"/>
                  </a:lnTo>
                  <a:lnTo>
                    <a:pt x="139" y="231"/>
                  </a:lnTo>
                  <a:lnTo>
                    <a:pt x="122" y="205"/>
                  </a:lnTo>
                  <a:lnTo>
                    <a:pt x="102" y="179"/>
                  </a:lnTo>
                  <a:lnTo>
                    <a:pt x="87" y="150"/>
                  </a:lnTo>
                  <a:lnTo>
                    <a:pt x="69" y="120"/>
                  </a:lnTo>
                  <a:lnTo>
                    <a:pt x="55" y="91"/>
                  </a:lnTo>
                  <a:lnTo>
                    <a:pt x="39" y="60"/>
                  </a:lnTo>
                  <a:lnTo>
                    <a:pt x="26" y="3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1" name="Freeform 307"/>
            <p:cNvSpPr>
              <a:spLocks/>
            </p:cNvSpPr>
            <p:nvPr/>
          </p:nvSpPr>
          <p:spPr bwMode="auto">
            <a:xfrm>
              <a:off x="7167" y="3632"/>
              <a:ext cx="162" cy="207"/>
            </a:xfrm>
            <a:custGeom>
              <a:avLst/>
              <a:gdLst>
                <a:gd name="T0" fmla="*/ 0 w 324"/>
                <a:gd name="T1" fmla="*/ 13 h 414"/>
                <a:gd name="T2" fmla="*/ 14 w 324"/>
                <a:gd name="T3" fmla="*/ 19 h 414"/>
                <a:gd name="T4" fmla="*/ 30 w 324"/>
                <a:gd name="T5" fmla="*/ 29 h 414"/>
                <a:gd name="T6" fmla="*/ 48 w 324"/>
                <a:gd name="T7" fmla="*/ 42 h 414"/>
                <a:gd name="T8" fmla="*/ 68 w 324"/>
                <a:gd name="T9" fmla="*/ 60 h 414"/>
                <a:gd name="T10" fmla="*/ 91 w 324"/>
                <a:gd name="T11" fmla="*/ 81 h 414"/>
                <a:gd name="T12" fmla="*/ 113 w 324"/>
                <a:gd name="T13" fmla="*/ 106 h 414"/>
                <a:gd name="T14" fmla="*/ 135 w 324"/>
                <a:gd name="T15" fmla="*/ 132 h 414"/>
                <a:gd name="T16" fmla="*/ 159 w 324"/>
                <a:gd name="T17" fmla="*/ 159 h 414"/>
                <a:gd name="T18" fmla="*/ 180 w 324"/>
                <a:gd name="T19" fmla="*/ 189 h 414"/>
                <a:gd name="T20" fmla="*/ 203 w 324"/>
                <a:gd name="T21" fmla="*/ 220 h 414"/>
                <a:gd name="T22" fmla="*/ 225 w 324"/>
                <a:gd name="T23" fmla="*/ 252 h 414"/>
                <a:gd name="T24" fmla="*/ 246 w 324"/>
                <a:gd name="T25" fmla="*/ 285 h 414"/>
                <a:gd name="T26" fmla="*/ 265 w 324"/>
                <a:gd name="T27" fmla="*/ 319 h 414"/>
                <a:gd name="T28" fmla="*/ 282 w 324"/>
                <a:gd name="T29" fmla="*/ 352 h 414"/>
                <a:gd name="T30" fmla="*/ 298 w 324"/>
                <a:gd name="T31" fmla="*/ 384 h 414"/>
                <a:gd name="T32" fmla="*/ 311 w 324"/>
                <a:gd name="T33" fmla="*/ 414 h 414"/>
                <a:gd name="T34" fmla="*/ 324 w 324"/>
                <a:gd name="T35" fmla="*/ 411 h 414"/>
                <a:gd name="T36" fmla="*/ 311 w 324"/>
                <a:gd name="T37" fmla="*/ 378 h 414"/>
                <a:gd name="T38" fmla="*/ 295 w 324"/>
                <a:gd name="T39" fmla="*/ 345 h 414"/>
                <a:gd name="T40" fmla="*/ 278 w 324"/>
                <a:gd name="T41" fmla="*/ 313 h 414"/>
                <a:gd name="T42" fmla="*/ 258 w 324"/>
                <a:gd name="T43" fmla="*/ 278 h 414"/>
                <a:gd name="T44" fmla="*/ 238 w 324"/>
                <a:gd name="T45" fmla="*/ 246 h 414"/>
                <a:gd name="T46" fmla="*/ 215 w 324"/>
                <a:gd name="T47" fmla="*/ 213 h 414"/>
                <a:gd name="T48" fmla="*/ 193 w 324"/>
                <a:gd name="T49" fmla="*/ 182 h 414"/>
                <a:gd name="T50" fmla="*/ 169 w 324"/>
                <a:gd name="T51" fmla="*/ 150 h 414"/>
                <a:gd name="T52" fmla="*/ 145 w 324"/>
                <a:gd name="T53" fmla="*/ 122 h 414"/>
                <a:gd name="T54" fmla="*/ 123 w 324"/>
                <a:gd name="T55" fmla="*/ 96 h 414"/>
                <a:gd name="T56" fmla="*/ 100 w 324"/>
                <a:gd name="T57" fmla="*/ 71 h 414"/>
                <a:gd name="T58" fmla="*/ 78 w 324"/>
                <a:gd name="T59" fmla="*/ 50 h 414"/>
                <a:gd name="T60" fmla="*/ 57 w 324"/>
                <a:gd name="T61" fmla="*/ 32 h 414"/>
                <a:gd name="T62" fmla="*/ 36 w 324"/>
                <a:gd name="T63" fmla="*/ 16 h 414"/>
                <a:gd name="T64" fmla="*/ 20 w 324"/>
                <a:gd name="T65" fmla="*/ 6 h 414"/>
                <a:gd name="T66" fmla="*/ 3 w 324"/>
                <a:gd name="T67" fmla="*/ 0 h 414"/>
                <a:gd name="T68" fmla="*/ 0 w 324"/>
                <a:gd name="T69" fmla="*/ 13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4" h="414">
                  <a:moveTo>
                    <a:pt x="0" y="13"/>
                  </a:moveTo>
                  <a:lnTo>
                    <a:pt x="14" y="19"/>
                  </a:lnTo>
                  <a:lnTo>
                    <a:pt x="30" y="29"/>
                  </a:lnTo>
                  <a:lnTo>
                    <a:pt x="48" y="42"/>
                  </a:lnTo>
                  <a:lnTo>
                    <a:pt x="68" y="60"/>
                  </a:lnTo>
                  <a:lnTo>
                    <a:pt x="91" y="81"/>
                  </a:lnTo>
                  <a:lnTo>
                    <a:pt x="113" y="106"/>
                  </a:lnTo>
                  <a:lnTo>
                    <a:pt x="135" y="132"/>
                  </a:lnTo>
                  <a:lnTo>
                    <a:pt x="159" y="159"/>
                  </a:lnTo>
                  <a:lnTo>
                    <a:pt x="180" y="189"/>
                  </a:lnTo>
                  <a:lnTo>
                    <a:pt x="203" y="220"/>
                  </a:lnTo>
                  <a:lnTo>
                    <a:pt x="225" y="252"/>
                  </a:lnTo>
                  <a:lnTo>
                    <a:pt x="246" y="285"/>
                  </a:lnTo>
                  <a:lnTo>
                    <a:pt x="265" y="319"/>
                  </a:lnTo>
                  <a:lnTo>
                    <a:pt x="282" y="352"/>
                  </a:lnTo>
                  <a:lnTo>
                    <a:pt x="298" y="384"/>
                  </a:lnTo>
                  <a:lnTo>
                    <a:pt x="311" y="414"/>
                  </a:lnTo>
                  <a:lnTo>
                    <a:pt x="324" y="411"/>
                  </a:lnTo>
                  <a:lnTo>
                    <a:pt x="311" y="378"/>
                  </a:lnTo>
                  <a:lnTo>
                    <a:pt x="295" y="345"/>
                  </a:lnTo>
                  <a:lnTo>
                    <a:pt x="278" y="313"/>
                  </a:lnTo>
                  <a:lnTo>
                    <a:pt x="258" y="278"/>
                  </a:lnTo>
                  <a:lnTo>
                    <a:pt x="238" y="246"/>
                  </a:lnTo>
                  <a:lnTo>
                    <a:pt x="215" y="213"/>
                  </a:lnTo>
                  <a:lnTo>
                    <a:pt x="193" y="182"/>
                  </a:lnTo>
                  <a:lnTo>
                    <a:pt x="169" y="150"/>
                  </a:lnTo>
                  <a:lnTo>
                    <a:pt x="145" y="122"/>
                  </a:lnTo>
                  <a:lnTo>
                    <a:pt x="123" y="96"/>
                  </a:lnTo>
                  <a:lnTo>
                    <a:pt x="100" y="71"/>
                  </a:lnTo>
                  <a:lnTo>
                    <a:pt x="78" y="50"/>
                  </a:lnTo>
                  <a:lnTo>
                    <a:pt x="57" y="32"/>
                  </a:lnTo>
                  <a:lnTo>
                    <a:pt x="36" y="16"/>
                  </a:lnTo>
                  <a:lnTo>
                    <a:pt x="20" y="6"/>
                  </a:lnTo>
                  <a:lnTo>
                    <a:pt x="3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2" name="Freeform 308"/>
            <p:cNvSpPr>
              <a:spLocks/>
            </p:cNvSpPr>
            <p:nvPr/>
          </p:nvSpPr>
          <p:spPr bwMode="auto">
            <a:xfrm>
              <a:off x="7164" y="3632"/>
              <a:ext cx="4" cy="7"/>
            </a:xfrm>
            <a:custGeom>
              <a:avLst/>
              <a:gdLst>
                <a:gd name="T0" fmla="*/ 8 w 8"/>
                <a:gd name="T1" fmla="*/ 0 h 13"/>
                <a:gd name="T2" fmla="*/ 3 w 8"/>
                <a:gd name="T3" fmla="*/ 1 h 13"/>
                <a:gd name="T4" fmla="*/ 0 w 8"/>
                <a:gd name="T5" fmla="*/ 5 h 13"/>
                <a:gd name="T6" fmla="*/ 1 w 8"/>
                <a:gd name="T7" fmla="*/ 9 h 13"/>
                <a:gd name="T8" fmla="*/ 5 w 8"/>
                <a:gd name="T9" fmla="*/ 13 h 13"/>
                <a:gd name="T10" fmla="*/ 8 w 8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3">
                  <a:moveTo>
                    <a:pt x="8" y="0"/>
                  </a:moveTo>
                  <a:lnTo>
                    <a:pt x="3" y="1"/>
                  </a:lnTo>
                  <a:lnTo>
                    <a:pt x="0" y="5"/>
                  </a:lnTo>
                  <a:lnTo>
                    <a:pt x="1" y="9"/>
                  </a:lnTo>
                  <a:lnTo>
                    <a:pt x="5" y="1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3" name="Freeform 309"/>
            <p:cNvSpPr>
              <a:spLocks/>
            </p:cNvSpPr>
            <p:nvPr/>
          </p:nvSpPr>
          <p:spPr bwMode="auto">
            <a:xfrm>
              <a:off x="7442" y="4039"/>
              <a:ext cx="4" cy="7"/>
            </a:xfrm>
            <a:custGeom>
              <a:avLst/>
              <a:gdLst>
                <a:gd name="T0" fmla="*/ 0 w 8"/>
                <a:gd name="T1" fmla="*/ 13 h 13"/>
                <a:gd name="T2" fmla="*/ 5 w 8"/>
                <a:gd name="T3" fmla="*/ 12 h 13"/>
                <a:gd name="T4" fmla="*/ 8 w 8"/>
                <a:gd name="T5" fmla="*/ 8 h 13"/>
                <a:gd name="T6" fmla="*/ 8 w 8"/>
                <a:gd name="T7" fmla="*/ 4 h 13"/>
                <a:gd name="T8" fmla="*/ 4 w 8"/>
                <a:gd name="T9" fmla="*/ 0 h 13"/>
                <a:gd name="T10" fmla="*/ 0 w 8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3">
                  <a:moveTo>
                    <a:pt x="0" y="13"/>
                  </a:moveTo>
                  <a:lnTo>
                    <a:pt x="5" y="12"/>
                  </a:lnTo>
                  <a:lnTo>
                    <a:pt x="8" y="8"/>
                  </a:lnTo>
                  <a:lnTo>
                    <a:pt x="8" y="4"/>
                  </a:lnTo>
                  <a:lnTo>
                    <a:pt x="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4" name="Freeform 310"/>
            <p:cNvSpPr>
              <a:spLocks/>
            </p:cNvSpPr>
            <p:nvPr/>
          </p:nvSpPr>
          <p:spPr bwMode="auto">
            <a:xfrm>
              <a:off x="7339" y="3936"/>
              <a:ext cx="104" cy="110"/>
            </a:xfrm>
            <a:custGeom>
              <a:avLst/>
              <a:gdLst>
                <a:gd name="T0" fmla="*/ 0 w 208"/>
                <a:gd name="T1" fmla="*/ 3 h 220"/>
                <a:gd name="T2" fmla="*/ 0 w 208"/>
                <a:gd name="T3" fmla="*/ 3 h 220"/>
                <a:gd name="T4" fmla="*/ 9 w 208"/>
                <a:gd name="T5" fmla="*/ 33 h 220"/>
                <a:gd name="T6" fmla="*/ 25 w 208"/>
                <a:gd name="T7" fmla="*/ 64 h 220"/>
                <a:gd name="T8" fmla="*/ 45 w 208"/>
                <a:gd name="T9" fmla="*/ 96 h 220"/>
                <a:gd name="T10" fmla="*/ 70 w 208"/>
                <a:gd name="T11" fmla="*/ 129 h 220"/>
                <a:gd name="T12" fmla="*/ 97 w 208"/>
                <a:gd name="T13" fmla="*/ 158 h 220"/>
                <a:gd name="T14" fmla="*/ 129 w 208"/>
                <a:gd name="T15" fmla="*/ 184 h 220"/>
                <a:gd name="T16" fmla="*/ 164 w 208"/>
                <a:gd name="T17" fmla="*/ 206 h 220"/>
                <a:gd name="T18" fmla="*/ 204 w 208"/>
                <a:gd name="T19" fmla="*/ 220 h 220"/>
                <a:gd name="T20" fmla="*/ 208 w 208"/>
                <a:gd name="T21" fmla="*/ 207 h 220"/>
                <a:gd name="T22" fmla="*/ 171 w 208"/>
                <a:gd name="T23" fmla="*/ 193 h 220"/>
                <a:gd name="T24" fmla="*/ 136 w 208"/>
                <a:gd name="T25" fmla="*/ 171 h 220"/>
                <a:gd name="T26" fmla="*/ 107 w 208"/>
                <a:gd name="T27" fmla="*/ 149 h 220"/>
                <a:gd name="T28" fmla="*/ 80 w 208"/>
                <a:gd name="T29" fmla="*/ 119 h 220"/>
                <a:gd name="T30" fmla="*/ 57 w 208"/>
                <a:gd name="T31" fmla="*/ 90 h 220"/>
                <a:gd name="T32" fmla="*/ 38 w 208"/>
                <a:gd name="T33" fmla="*/ 57 h 220"/>
                <a:gd name="T34" fmla="*/ 22 w 208"/>
                <a:gd name="T35" fmla="*/ 26 h 220"/>
                <a:gd name="T36" fmla="*/ 13 w 208"/>
                <a:gd name="T37" fmla="*/ 0 h 220"/>
                <a:gd name="T38" fmla="*/ 13 w 208"/>
                <a:gd name="T39" fmla="*/ 0 h 220"/>
                <a:gd name="T40" fmla="*/ 0 w 208"/>
                <a:gd name="T41" fmla="*/ 3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8" h="220">
                  <a:moveTo>
                    <a:pt x="0" y="3"/>
                  </a:moveTo>
                  <a:lnTo>
                    <a:pt x="0" y="3"/>
                  </a:lnTo>
                  <a:lnTo>
                    <a:pt x="9" y="33"/>
                  </a:lnTo>
                  <a:lnTo>
                    <a:pt x="25" y="64"/>
                  </a:lnTo>
                  <a:lnTo>
                    <a:pt x="45" y="96"/>
                  </a:lnTo>
                  <a:lnTo>
                    <a:pt x="70" y="129"/>
                  </a:lnTo>
                  <a:lnTo>
                    <a:pt x="97" y="158"/>
                  </a:lnTo>
                  <a:lnTo>
                    <a:pt x="129" y="184"/>
                  </a:lnTo>
                  <a:lnTo>
                    <a:pt x="164" y="206"/>
                  </a:lnTo>
                  <a:lnTo>
                    <a:pt x="204" y="220"/>
                  </a:lnTo>
                  <a:lnTo>
                    <a:pt x="208" y="207"/>
                  </a:lnTo>
                  <a:lnTo>
                    <a:pt x="171" y="193"/>
                  </a:lnTo>
                  <a:lnTo>
                    <a:pt x="136" y="171"/>
                  </a:lnTo>
                  <a:lnTo>
                    <a:pt x="107" y="149"/>
                  </a:lnTo>
                  <a:lnTo>
                    <a:pt x="80" y="119"/>
                  </a:lnTo>
                  <a:lnTo>
                    <a:pt x="57" y="90"/>
                  </a:lnTo>
                  <a:lnTo>
                    <a:pt x="38" y="57"/>
                  </a:lnTo>
                  <a:lnTo>
                    <a:pt x="22" y="2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5" name="Freeform 311"/>
            <p:cNvSpPr>
              <a:spLocks/>
            </p:cNvSpPr>
            <p:nvPr/>
          </p:nvSpPr>
          <p:spPr bwMode="auto">
            <a:xfrm>
              <a:off x="7289" y="3830"/>
              <a:ext cx="57" cy="107"/>
            </a:xfrm>
            <a:custGeom>
              <a:avLst/>
              <a:gdLst>
                <a:gd name="T0" fmla="*/ 0 w 114"/>
                <a:gd name="T1" fmla="*/ 10 h 213"/>
                <a:gd name="T2" fmla="*/ 6 w 114"/>
                <a:gd name="T3" fmla="*/ 18 h 213"/>
                <a:gd name="T4" fmla="*/ 18 w 114"/>
                <a:gd name="T5" fmla="*/ 39 h 213"/>
                <a:gd name="T6" fmla="*/ 34 w 114"/>
                <a:gd name="T7" fmla="*/ 65 h 213"/>
                <a:gd name="T8" fmla="*/ 50 w 114"/>
                <a:gd name="T9" fmla="*/ 96 h 213"/>
                <a:gd name="T10" fmla="*/ 66 w 114"/>
                <a:gd name="T11" fmla="*/ 130 h 213"/>
                <a:gd name="T12" fmla="*/ 80 w 114"/>
                <a:gd name="T13" fmla="*/ 163 h 213"/>
                <a:gd name="T14" fmla="*/ 93 w 114"/>
                <a:gd name="T15" fmla="*/ 191 h 213"/>
                <a:gd name="T16" fmla="*/ 101 w 114"/>
                <a:gd name="T17" fmla="*/ 213 h 213"/>
                <a:gd name="T18" fmla="*/ 114 w 114"/>
                <a:gd name="T19" fmla="*/ 210 h 213"/>
                <a:gd name="T20" fmla="*/ 106 w 114"/>
                <a:gd name="T21" fmla="*/ 187 h 213"/>
                <a:gd name="T22" fmla="*/ 93 w 114"/>
                <a:gd name="T23" fmla="*/ 156 h 213"/>
                <a:gd name="T24" fmla="*/ 78 w 114"/>
                <a:gd name="T25" fmla="*/ 124 h 213"/>
                <a:gd name="T26" fmla="*/ 62 w 114"/>
                <a:gd name="T27" fmla="*/ 90 h 213"/>
                <a:gd name="T28" fmla="*/ 46 w 114"/>
                <a:gd name="T29" fmla="*/ 59 h 213"/>
                <a:gd name="T30" fmla="*/ 30 w 114"/>
                <a:gd name="T31" fmla="*/ 32 h 213"/>
                <a:gd name="T32" fmla="*/ 19 w 114"/>
                <a:gd name="T33" fmla="*/ 11 h 213"/>
                <a:gd name="T34" fmla="*/ 10 w 114"/>
                <a:gd name="T35" fmla="*/ 0 h 213"/>
                <a:gd name="T36" fmla="*/ 0 w 114"/>
                <a:gd name="T37" fmla="*/ 1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4" h="213">
                  <a:moveTo>
                    <a:pt x="0" y="10"/>
                  </a:moveTo>
                  <a:lnTo>
                    <a:pt x="6" y="18"/>
                  </a:lnTo>
                  <a:lnTo>
                    <a:pt x="18" y="39"/>
                  </a:lnTo>
                  <a:lnTo>
                    <a:pt x="34" y="65"/>
                  </a:lnTo>
                  <a:lnTo>
                    <a:pt x="50" y="96"/>
                  </a:lnTo>
                  <a:lnTo>
                    <a:pt x="66" y="130"/>
                  </a:lnTo>
                  <a:lnTo>
                    <a:pt x="80" y="163"/>
                  </a:lnTo>
                  <a:lnTo>
                    <a:pt x="93" y="191"/>
                  </a:lnTo>
                  <a:lnTo>
                    <a:pt x="101" y="213"/>
                  </a:lnTo>
                  <a:lnTo>
                    <a:pt x="114" y="210"/>
                  </a:lnTo>
                  <a:lnTo>
                    <a:pt x="106" y="187"/>
                  </a:lnTo>
                  <a:lnTo>
                    <a:pt x="93" y="156"/>
                  </a:lnTo>
                  <a:lnTo>
                    <a:pt x="78" y="124"/>
                  </a:lnTo>
                  <a:lnTo>
                    <a:pt x="62" y="90"/>
                  </a:lnTo>
                  <a:lnTo>
                    <a:pt x="46" y="59"/>
                  </a:lnTo>
                  <a:lnTo>
                    <a:pt x="30" y="32"/>
                  </a:lnTo>
                  <a:lnTo>
                    <a:pt x="19" y="11"/>
                  </a:lnTo>
                  <a:lnTo>
                    <a:pt x="1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6" name="Freeform 312"/>
            <p:cNvSpPr>
              <a:spLocks/>
            </p:cNvSpPr>
            <p:nvPr/>
          </p:nvSpPr>
          <p:spPr bwMode="auto">
            <a:xfrm>
              <a:off x="7288" y="3830"/>
              <a:ext cx="6" cy="5"/>
            </a:xfrm>
            <a:custGeom>
              <a:avLst/>
              <a:gdLst>
                <a:gd name="T0" fmla="*/ 12 w 12"/>
                <a:gd name="T1" fmla="*/ 2 h 12"/>
                <a:gd name="T2" fmla="*/ 7 w 12"/>
                <a:gd name="T3" fmla="*/ 0 h 12"/>
                <a:gd name="T4" fmla="*/ 2 w 12"/>
                <a:gd name="T5" fmla="*/ 2 h 12"/>
                <a:gd name="T6" fmla="*/ 0 w 12"/>
                <a:gd name="T7" fmla="*/ 7 h 12"/>
                <a:gd name="T8" fmla="*/ 2 w 12"/>
                <a:gd name="T9" fmla="*/ 12 h 12"/>
                <a:gd name="T10" fmla="*/ 12 w 12"/>
                <a:gd name="T11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12" y="2"/>
                  </a:moveTo>
                  <a:lnTo>
                    <a:pt x="7" y="0"/>
                  </a:lnTo>
                  <a:lnTo>
                    <a:pt x="2" y="2"/>
                  </a:lnTo>
                  <a:lnTo>
                    <a:pt x="0" y="7"/>
                  </a:lnTo>
                  <a:lnTo>
                    <a:pt x="2" y="12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428" name="Right Arrow 427"/>
          <p:cNvSpPr/>
          <p:nvPr/>
        </p:nvSpPr>
        <p:spPr>
          <a:xfrm>
            <a:off x="1477440" y="2471761"/>
            <a:ext cx="753534" cy="59574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9" name="Curved Down Arrow 428"/>
          <p:cNvSpPr/>
          <p:nvPr/>
        </p:nvSpPr>
        <p:spPr>
          <a:xfrm>
            <a:off x="2922913" y="1443454"/>
            <a:ext cx="4539434" cy="904156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0" name="Curved Down Arrow 429"/>
          <p:cNvSpPr/>
          <p:nvPr/>
        </p:nvSpPr>
        <p:spPr>
          <a:xfrm rot="10800000">
            <a:off x="2876858" y="3408892"/>
            <a:ext cx="4553303" cy="967996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2" name="Right Arrow 431"/>
          <p:cNvSpPr/>
          <p:nvPr/>
        </p:nvSpPr>
        <p:spPr>
          <a:xfrm>
            <a:off x="1463038" y="2653395"/>
            <a:ext cx="753534" cy="2349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477367" y="2452521"/>
            <a:ext cx="1075573" cy="80731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9" name="Group 149"/>
          <p:cNvGrpSpPr>
            <a:grpSpLocks/>
          </p:cNvGrpSpPr>
          <p:nvPr/>
        </p:nvGrpSpPr>
        <p:grpSpPr bwMode="auto">
          <a:xfrm>
            <a:off x="6429036" y="2494653"/>
            <a:ext cx="1015225" cy="688798"/>
            <a:chOff x="8820" y="3197"/>
            <a:chExt cx="1440" cy="976"/>
          </a:xfrm>
        </p:grpSpPr>
        <p:sp>
          <p:nvSpPr>
            <p:cNvPr id="290" name="Freeform 150"/>
            <p:cNvSpPr>
              <a:spLocks/>
            </p:cNvSpPr>
            <p:nvPr/>
          </p:nvSpPr>
          <p:spPr bwMode="auto">
            <a:xfrm>
              <a:off x="8822" y="3199"/>
              <a:ext cx="1436" cy="972"/>
            </a:xfrm>
            <a:custGeom>
              <a:avLst/>
              <a:gdLst>
                <a:gd name="T0" fmla="*/ 1463 w 8622"/>
                <a:gd name="T1" fmla="*/ 219 h 5834"/>
                <a:gd name="T2" fmla="*/ 2268 w 8622"/>
                <a:gd name="T3" fmla="*/ 540 h 5834"/>
                <a:gd name="T4" fmla="*/ 3661 w 8622"/>
                <a:gd name="T5" fmla="*/ 614 h 5834"/>
                <a:gd name="T6" fmla="*/ 4392 w 8622"/>
                <a:gd name="T7" fmla="*/ 648 h 5834"/>
                <a:gd name="T8" fmla="*/ 5488 w 8622"/>
                <a:gd name="T9" fmla="*/ 582 h 5834"/>
                <a:gd name="T10" fmla="*/ 6768 w 8622"/>
                <a:gd name="T11" fmla="*/ 511 h 5834"/>
                <a:gd name="T12" fmla="*/ 7419 w 8622"/>
                <a:gd name="T13" fmla="*/ 551 h 5834"/>
                <a:gd name="T14" fmla="*/ 7844 w 8622"/>
                <a:gd name="T15" fmla="*/ 898 h 5834"/>
                <a:gd name="T16" fmla="*/ 8043 w 8622"/>
                <a:gd name="T17" fmla="*/ 2099 h 5834"/>
                <a:gd name="T18" fmla="*/ 8192 w 8622"/>
                <a:gd name="T19" fmla="*/ 2887 h 5834"/>
                <a:gd name="T20" fmla="*/ 8369 w 8622"/>
                <a:gd name="T21" fmla="*/ 3593 h 5834"/>
                <a:gd name="T22" fmla="*/ 8532 w 8622"/>
                <a:gd name="T23" fmla="*/ 4190 h 5834"/>
                <a:gd name="T24" fmla="*/ 8428 w 8622"/>
                <a:gd name="T25" fmla="*/ 4455 h 5834"/>
                <a:gd name="T26" fmla="*/ 8337 w 8622"/>
                <a:gd name="T27" fmla="*/ 4492 h 5834"/>
                <a:gd name="T28" fmla="*/ 8270 w 8622"/>
                <a:gd name="T29" fmla="*/ 4650 h 5834"/>
                <a:gd name="T30" fmla="*/ 8176 w 8622"/>
                <a:gd name="T31" fmla="*/ 4079 h 5834"/>
                <a:gd name="T32" fmla="*/ 8106 w 8622"/>
                <a:gd name="T33" fmla="*/ 3364 h 5834"/>
                <a:gd name="T34" fmla="*/ 7956 w 8622"/>
                <a:gd name="T35" fmla="*/ 2939 h 5834"/>
                <a:gd name="T36" fmla="*/ 8032 w 8622"/>
                <a:gd name="T37" fmla="*/ 3753 h 5834"/>
                <a:gd name="T38" fmla="*/ 8027 w 8622"/>
                <a:gd name="T39" fmla="*/ 4736 h 5834"/>
                <a:gd name="T40" fmla="*/ 8111 w 8622"/>
                <a:gd name="T41" fmla="*/ 5143 h 5834"/>
                <a:gd name="T42" fmla="*/ 7971 w 8622"/>
                <a:gd name="T43" fmla="*/ 5443 h 5834"/>
                <a:gd name="T44" fmla="*/ 7661 w 8622"/>
                <a:gd name="T45" fmla="*/ 5635 h 5834"/>
                <a:gd name="T46" fmla="*/ 7660 w 8622"/>
                <a:gd name="T47" fmla="*/ 5272 h 5834"/>
                <a:gd name="T48" fmla="*/ 7692 w 8622"/>
                <a:gd name="T49" fmla="*/ 4442 h 5834"/>
                <a:gd name="T50" fmla="*/ 7496 w 8622"/>
                <a:gd name="T51" fmla="*/ 3880 h 5834"/>
                <a:gd name="T52" fmla="*/ 7345 w 8622"/>
                <a:gd name="T53" fmla="*/ 4059 h 5834"/>
                <a:gd name="T54" fmla="*/ 7198 w 8622"/>
                <a:gd name="T55" fmla="*/ 4819 h 5834"/>
                <a:gd name="T56" fmla="*/ 7137 w 8622"/>
                <a:gd name="T57" fmla="*/ 5623 h 5834"/>
                <a:gd name="T58" fmla="*/ 6964 w 8622"/>
                <a:gd name="T59" fmla="*/ 5685 h 5834"/>
                <a:gd name="T60" fmla="*/ 6555 w 8622"/>
                <a:gd name="T61" fmla="*/ 5827 h 5834"/>
                <a:gd name="T62" fmla="*/ 6776 w 8622"/>
                <a:gd name="T63" fmla="*/ 5364 h 5834"/>
                <a:gd name="T64" fmla="*/ 6842 w 8622"/>
                <a:gd name="T65" fmla="*/ 4655 h 5834"/>
                <a:gd name="T66" fmla="*/ 6615 w 8622"/>
                <a:gd name="T67" fmla="*/ 4011 h 5834"/>
                <a:gd name="T68" fmla="*/ 6327 w 8622"/>
                <a:gd name="T69" fmla="*/ 4115 h 5834"/>
                <a:gd name="T70" fmla="*/ 6200 w 8622"/>
                <a:gd name="T71" fmla="*/ 4137 h 5834"/>
                <a:gd name="T72" fmla="*/ 5619 w 8622"/>
                <a:gd name="T73" fmla="*/ 3838 h 5834"/>
                <a:gd name="T74" fmla="*/ 5073 w 8622"/>
                <a:gd name="T75" fmla="*/ 3880 h 5834"/>
                <a:gd name="T76" fmla="*/ 4431 w 8622"/>
                <a:gd name="T77" fmla="*/ 3764 h 5834"/>
                <a:gd name="T78" fmla="*/ 3805 w 8622"/>
                <a:gd name="T79" fmla="*/ 3698 h 5834"/>
                <a:gd name="T80" fmla="*/ 3707 w 8622"/>
                <a:gd name="T81" fmla="*/ 4384 h 5834"/>
                <a:gd name="T82" fmla="*/ 3727 w 8622"/>
                <a:gd name="T83" fmla="*/ 4924 h 5834"/>
                <a:gd name="T84" fmla="*/ 3605 w 8622"/>
                <a:gd name="T85" fmla="*/ 5177 h 5834"/>
                <a:gd name="T86" fmla="*/ 3318 w 8622"/>
                <a:gd name="T87" fmla="*/ 5338 h 5834"/>
                <a:gd name="T88" fmla="*/ 3384 w 8622"/>
                <a:gd name="T89" fmla="*/ 5025 h 5834"/>
                <a:gd name="T90" fmla="*/ 3412 w 8622"/>
                <a:gd name="T91" fmla="*/ 4668 h 5834"/>
                <a:gd name="T92" fmla="*/ 3427 w 8622"/>
                <a:gd name="T93" fmla="*/ 4257 h 5834"/>
                <a:gd name="T94" fmla="*/ 3261 w 8622"/>
                <a:gd name="T95" fmla="*/ 3636 h 5834"/>
                <a:gd name="T96" fmla="*/ 3127 w 8622"/>
                <a:gd name="T97" fmla="*/ 4132 h 5834"/>
                <a:gd name="T98" fmla="*/ 3080 w 8622"/>
                <a:gd name="T99" fmla="*/ 4821 h 5834"/>
                <a:gd name="T100" fmla="*/ 3013 w 8622"/>
                <a:gd name="T101" fmla="*/ 5337 h 5834"/>
                <a:gd name="T102" fmla="*/ 2684 w 8622"/>
                <a:gd name="T103" fmla="*/ 5472 h 5834"/>
                <a:gd name="T104" fmla="*/ 2755 w 8622"/>
                <a:gd name="T105" fmla="*/ 5115 h 5834"/>
                <a:gd name="T106" fmla="*/ 2773 w 8622"/>
                <a:gd name="T107" fmla="*/ 4646 h 5834"/>
                <a:gd name="T108" fmla="*/ 2646 w 8622"/>
                <a:gd name="T109" fmla="*/ 4072 h 5834"/>
                <a:gd name="T110" fmla="*/ 2578 w 8622"/>
                <a:gd name="T111" fmla="*/ 3438 h 5834"/>
                <a:gd name="T112" fmla="*/ 2126 w 8622"/>
                <a:gd name="T113" fmla="*/ 2902 h 5834"/>
                <a:gd name="T114" fmla="*/ 1689 w 8622"/>
                <a:gd name="T115" fmla="*/ 1943 h 5834"/>
                <a:gd name="T116" fmla="*/ 694 w 8622"/>
                <a:gd name="T117" fmla="*/ 1690 h 5834"/>
                <a:gd name="T118" fmla="*/ 42 w 8622"/>
                <a:gd name="T119" fmla="*/ 1497 h 5834"/>
                <a:gd name="T120" fmla="*/ 158 w 8622"/>
                <a:gd name="T121" fmla="*/ 1163 h 5834"/>
                <a:gd name="T122" fmla="*/ 551 w 8622"/>
                <a:gd name="T123" fmla="*/ 601 h 5834"/>
                <a:gd name="T124" fmla="*/ 697 w 8622"/>
                <a:gd name="T125" fmla="*/ 194 h 5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622" h="5834">
                  <a:moveTo>
                    <a:pt x="968" y="108"/>
                  </a:moveTo>
                  <a:lnTo>
                    <a:pt x="992" y="78"/>
                  </a:lnTo>
                  <a:lnTo>
                    <a:pt x="1016" y="53"/>
                  </a:lnTo>
                  <a:lnTo>
                    <a:pt x="1041" y="32"/>
                  </a:lnTo>
                  <a:lnTo>
                    <a:pt x="1065" y="17"/>
                  </a:lnTo>
                  <a:lnTo>
                    <a:pt x="1089" y="6"/>
                  </a:lnTo>
                  <a:lnTo>
                    <a:pt x="1113" y="1"/>
                  </a:lnTo>
                  <a:lnTo>
                    <a:pt x="1137" y="0"/>
                  </a:lnTo>
                  <a:lnTo>
                    <a:pt x="1162" y="3"/>
                  </a:lnTo>
                  <a:lnTo>
                    <a:pt x="1186" y="12"/>
                  </a:lnTo>
                  <a:lnTo>
                    <a:pt x="1210" y="25"/>
                  </a:lnTo>
                  <a:lnTo>
                    <a:pt x="1233" y="42"/>
                  </a:lnTo>
                  <a:lnTo>
                    <a:pt x="1256" y="64"/>
                  </a:lnTo>
                  <a:lnTo>
                    <a:pt x="1280" y="91"/>
                  </a:lnTo>
                  <a:lnTo>
                    <a:pt x="1302" y="121"/>
                  </a:lnTo>
                  <a:lnTo>
                    <a:pt x="1325" y="156"/>
                  </a:lnTo>
                  <a:lnTo>
                    <a:pt x="1347" y="195"/>
                  </a:lnTo>
                  <a:lnTo>
                    <a:pt x="1375" y="196"/>
                  </a:lnTo>
                  <a:lnTo>
                    <a:pt x="1400" y="199"/>
                  </a:lnTo>
                  <a:lnTo>
                    <a:pt x="1423" y="205"/>
                  </a:lnTo>
                  <a:lnTo>
                    <a:pt x="1445" y="211"/>
                  </a:lnTo>
                  <a:lnTo>
                    <a:pt x="1463" y="219"/>
                  </a:lnTo>
                  <a:lnTo>
                    <a:pt x="1482" y="228"/>
                  </a:lnTo>
                  <a:lnTo>
                    <a:pt x="1498" y="238"/>
                  </a:lnTo>
                  <a:lnTo>
                    <a:pt x="1513" y="249"/>
                  </a:lnTo>
                  <a:lnTo>
                    <a:pt x="1528" y="261"/>
                  </a:lnTo>
                  <a:lnTo>
                    <a:pt x="1541" y="273"/>
                  </a:lnTo>
                  <a:lnTo>
                    <a:pt x="1554" y="285"/>
                  </a:lnTo>
                  <a:lnTo>
                    <a:pt x="1567" y="297"/>
                  </a:lnTo>
                  <a:lnTo>
                    <a:pt x="1580" y="309"/>
                  </a:lnTo>
                  <a:lnTo>
                    <a:pt x="1594" y="321"/>
                  </a:lnTo>
                  <a:lnTo>
                    <a:pt x="1607" y="331"/>
                  </a:lnTo>
                  <a:lnTo>
                    <a:pt x="1621" y="341"/>
                  </a:lnTo>
                  <a:lnTo>
                    <a:pt x="1674" y="374"/>
                  </a:lnTo>
                  <a:lnTo>
                    <a:pt x="1730" y="403"/>
                  </a:lnTo>
                  <a:lnTo>
                    <a:pt x="1785" y="429"/>
                  </a:lnTo>
                  <a:lnTo>
                    <a:pt x="1843" y="452"/>
                  </a:lnTo>
                  <a:lnTo>
                    <a:pt x="1900" y="472"/>
                  </a:lnTo>
                  <a:lnTo>
                    <a:pt x="1960" y="488"/>
                  </a:lnTo>
                  <a:lnTo>
                    <a:pt x="2020" y="504"/>
                  </a:lnTo>
                  <a:lnTo>
                    <a:pt x="2081" y="516"/>
                  </a:lnTo>
                  <a:lnTo>
                    <a:pt x="2142" y="526"/>
                  </a:lnTo>
                  <a:lnTo>
                    <a:pt x="2204" y="534"/>
                  </a:lnTo>
                  <a:lnTo>
                    <a:pt x="2268" y="540"/>
                  </a:lnTo>
                  <a:lnTo>
                    <a:pt x="2331" y="545"/>
                  </a:lnTo>
                  <a:lnTo>
                    <a:pt x="2396" y="549"/>
                  </a:lnTo>
                  <a:lnTo>
                    <a:pt x="2460" y="551"/>
                  </a:lnTo>
                  <a:lnTo>
                    <a:pt x="2525" y="552"/>
                  </a:lnTo>
                  <a:lnTo>
                    <a:pt x="2590" y="552"/>
                  </a:lnTo>
                  <a:lnTo>
                    <a:pt x="2655" y="552"/>
                  </a:lnTo>
                  <a:lnTo>
                    <a:pt x="2720" y="551"/>
                  </a:lnTo>
                  <a:lnTo>
                    <a:pt x="2787" y="551"/>
                  </a:lnTo>
                  <a:lnTo>
                    <a:pt x="2853" y="550"/>
                  </a:lnTo>
                  <a:lnTo>
                    <a:pt x="2919" y="549"/>
                  </a:lnTo>
                  <a:lnTo>
                    <a:pt x="2984" y="549"/>
                  </a:lnTo>
                  <a:lnTo>
                    <a:pt x="3050" y="549"/>
                  </a:lnTo>
                  <a:lnTo>
                    <a:pt x="3114" y="550"/>
                  </a:lnTo>
                  <a:lnTo>
                    <a:pt x="3180" y="551"/>
                  </a:lnTo>
                  <a:lnTo>
                    <a:pt x="3245" y="555"/>
                  </a:lnTo>
                  <a:lnTo>
                    <a:pt x="3309" y="559"/>
                  </a:lnTo>
                  <a:lnTo>
                    <a:pt x="3373" y="564"/>
                  </a:lnTo>
                  <a:lnTo>
                    <a:pt x="3436" y="572"/>
                  </a:lnTo>
                  <a:lnTo>
                    <a:pt x="3498" y="581"/>
                  </a:lnTo>
                  <a:lnTo>
                    <a:pt x="3560" y="592"/>
                  </a:lnTo>
                  <a:lnTo>
                    <a:pt x="3621" y="605"/>
                  </a:lnTo>
                  <a:lnTo>
                    <a:pt x="3661" y="614"/>
                  </a:lnTo>
                  <a:lnTo>
                    <a:pt x="3699" y="623"/>
                  </a:lnTo>
                  <a:lnTo>
                    <a:pt x="3735" y="630"/>
                  </a:lnTo>
                  <a:lnTo>
                    <a:pt x="3772" y="637"/>
                  </a:lnTo>
                  <a:lnTo>
                    <a:pt x="3809" y="642"/>
                  </a:lnTo>
                  <a:lnTo>
                    <a:pt x="3845" y="648"/>
                  </a:lnTo>
                  <a:lnTo>
                    <a:pt x="3881" y="652"/>
                  </a:lnTo>
                  <a:lnTo>
                    <a:pt x="3916" y="656"/>
                  </a:lnTo>
                  <a:lnTo>
                    <a:pt x="3950" y="660"/>
                  </a:lnTo>
                  <a:lnTo>
                    <a:pt x="3984" y="662"/>
                  </a:lnTo>
                  <a:lnTo>
                    <a:pt x="4018" y="664"/>
                  </a:lnTo>
                  <a:lnTo>
                    <a:pt x="4051" y="665"/>
                  </a:lnTo>
                  <a:lnTo>
                    <a:pt x="4083" y="666"/>
                  </a:lnTo>
                  <a:lnTo>
                    <a:pt x="4117" y="667"/>
                  </a:lnTo>
                  <a:lnTo>
                    <a:pt x="4148" y="666"/>
                  </a:lnTo>
                  <a:lnTo>
                    <a:pt x="4180" y="666"/>
                  </a:lnTo>
                  <a:lnTo>
                    <a:pt x="4211" y="664"/>
                  </a:lnTo>
                  <a:lnTo>
                    <a:pt x="4242" y="663"/>
                  </a:lnTo>
                  <a:lnTo>
                    <a:pt x="4272" y="661"/>
                  </a:lnTo>
                  <a:lnTo>
                    <a:pt x="4304" y="659"/>
                  </a:lnTo>
                  <a:lnTo>
                    <a:pt x="4333" y="655"/>
                  </a:lnTo>
                  <a:lnTo>
                    <a:pt x="4362" y="652"/>
                  </a:lnTo>
                  <a:lnTo>
                    <a:pt x="4392" y="648"/>
                  </a:lnTo>
                  <a:lnTo>
                    <a:pt x="4421" y="643"/>
                  </a:lnTo>
                  <a:lnTo>
                    <a:pt x="4450" y="639"/>
                  </a:lnTo>
                  <a:lnTo>
                    <a:pt x="4479" y="635"/>
                  </a:lnTo>
                  <a:lnTo>
                    <a:pt x="4507" y="629"/>
                  </a:lnTo>
                  <a:lnTo>
                    <a:pt x="4535" y="624"/>
                  </a:lnTo>
                  <a:lnTo>
                    <a:pt x="4564" y="618"/>
                  </a:lnTo>
                  <a:lnTo>
                    <a:pt x="4592" y="612"/>
                  </a:lnTo>
                  <a:lnTo>
                    <a:pt x="4619" y="607"/>
                  </a:lnTo>
                  <a:lnTo>
                    <a:pt x="4647" y="600"/>
                  </a:lnTo>
                  <a:lnTo>
                    <a:pt x="4708" y="587"/>
                  </a:lnTo>
                  <a:lnTo>
                    <a:pt x="4769" y="576"/>
                  </a:lnTo>
                  <a:lnTo>
                    <a:pt x="4832" y="569"/>
                  </a:lnTo>
                  <a:lnTo>
                    <a:pt x="4896" y="563"/>
                  </a:lnTo>
                  <a:lnTo>
                    <a:pt x="4959" y="559"/>
                  </a:lnTo>
                  <a:lnTo>
                    <a:pt x="5024" y="558"/>
                  </a:lnTo>
                  <a:lnTo>
                    <a:pt x="5089" y="558"/>
                  </a:lnTo>
                  <a:lnTo>
                    <a:pt x="5155" y="559"/>
                  </a:lnTo>
                  <a:lnTo>
                    <a:pt x="5222" y="562"/>
                  </a:lnTo>
                  <a:lnTo>
                    <a:pt x="5287" y="565"/>
                  </a:lnTo>
                  <a:lnTo>
                    <a:pt x="5354" y="571"/>
                  </a:lnTo>
                  <a:lnTo>
                    <a:pt x="5421" y="576"/>
                  </a:lnTo>
                  <a:lnTo>
                    <a:pt x="5488" y="582"/>
                  </a:lnTo>
                  <a:lnTo>
                    <a:pt x="5555" y="588"/>
                  </a:lnTo>
                  <a:lnTo>
                    <a:pt x="5622" y="596"/>
                  </a:lnTo>
                  <a:lnTo>
                    <a:pt x="5688" y="602"/>
                  </a:lnTo>
                  <a:lnTo>
                    <a:pt x="5755" y="609"/>
                  </a:lnTo>
                  <a:lnTo>
                    <a:pt x="5822" y="614"/>
                  </a:lnTo>
                  <a:lnTo>
                    <a:pt x="5888" y="620"/>
                  </a:lnTo>
                  <a:lnTo>
                    <a:pt x="5952" y="624"/>
                  </a:lnTo>
                  <a:lnTo>
                    <a:pt x="6018" y="627"/>
                  </a:lnTo>
                  <a:lnTo>
                    <a:pt x="6081" y="630"/>
                  </a:lnTo>
                  <a:lnTo>
                    <a:pt x="6145" y="631"/>
                  </a:lnTo>
                  <a:lnTo>
                    <a:pt x="6208" y="630"/>
                  </a:lnTo>
                  <a:lnTo>
                    <a:pt x="6269" y="628"/>
                  </a:lnTo>
                  <a:lnTo>
                    <a:pt x="6330" y="624"/>
                  </a:lnTo>
                  <a:lnTo>
                    <a:pt x="6390" y="617"/>
                  </a:lnTo>
                  <a:lnTo>
                    <a:pt x="6449" y="609"/>
                  </a:lnTo>
                  <a:lnTo>
                    <a:pt x="6506" y="597"/>
                  </a:lnTo>
                  <a:lnTo>
                    <a:pt x="6563" y="583"/>
                  </a:lnTo>
                  <a:lnTo>
                    <a:pt x="6618" y="566"/>
                  </a:lnTo>
                  <a:lnTo>
                    <a:pt x="6671" y="546"/>
                  </a:lnTo>
                  <a:lnTo>
                    <a:pt x="6703" y="533"/>
                  </a:lnTo>
                  <a:lnTo>
                    <a:pt x="6736" y="522"/>
                  </a:lnTo>
                  <a:lnTo>
                    <a:pt x="6768" y="511"/>
                  </a:lnTo>
                  <a:lnTo>
                    <a:pt x="6800" y="503"/>
                  </a:lnTo>
                  <a:lnTo>
                    <a:pt x="6831" y="495"/>
                  </a:lnTo>
                  <a:lnTo>
                    <a:pt x="6864" y="488"/>
                  </a:lnTo>
                  <a:lnTo>
                    <a:pt x="6895" y="483"/>
                  </a:lnTo>
                  <a:lnTo>
                    <a:pt x="6926" y="480"/>
                  </a:lnTo>
                  <a:lnTo>
                    <a:pt x="6957" y="477"/>
                  </a:lnTo>
                  <a:lnTo>
                    <a:pt x="6987" y="474"/>
                  </a:lnTo>
                  <a:lnTo>
                    <a:pt x="7018" y="473"/>
                  </a:lnTo>
                  <a:lnTo>
                    <a:pt x="7048" y="473"/>
                  </a:lnTo>
                  <a:lnTo>
                    <a:pt x="7078" y="474"/>
                  </a:lnTo>
                  <a:lnTo>
                    <a:pt x="7108" y="477"/>
                  </a:lnTo>
                  <a:lnTo>
                    <a:pt x="7137" y="480"/>
                  </a:lnTo>
                  <a:lnTo>
                    <a:pt x="7167" y="483"/>
                  </a:lnTo>
                  <a:lnTo>
                    <a:pt x="7195" y="488"/>
                  </a:lnTo>
                  <a:lnTo>
                    <a:pt x="7224" y="494"/>
                  </a:lnTo>
                  <a:lnTo>
                    <a:pt x="7253" y="499"/>
                  </a:lnTo>
                  <a:lnTo>
                    <a:pt x="7281" y="507"/>
                  </a:lnTo>
                  <a:lnTo>
                    <a:pt x="7309" y="514"/>
                  </a:lnTo>
                  <a:lnTo>
                    <a:pt x="7337" y="522"/>
                  </a:lnTo>
                  <a:lnTo>
                    <a:pt x="7365" y="532"/>
                  </a:lnTo>
                  <a:lnTo>
                    <a:pt x="7391" y="540"/>
                  </a:lnTo>
                  <a:lnTo>
                    <a:pt x="7419" y="551"/>
                  </a:lnTo>
                  <a:lnTo>
                    <a:pt x="7445" y="561"/>
                  </a:lnTo>
                  <a:lnTo>
                    <a:pt x="7472" y="573"/>
                  </a:lnTo>
                  <a:lnTo>
                    <a:pt x="7497" y="584"/>
                  </a:lnTo>
                  <a:lnTo>
                    <a:pt x="7524" y="597"/>
                  </a:lnTo>
                  <a:lnTo>
                    <a:pt x="7549" y="609"/>
                  </a:lnTo>
                  <a:lnTo>
                    <a:pt x="7573" y="622"/>
                  </a:lnTo>
                  <a:lnTo>
                    <a:pt x="7599" y="635"/>
                  </a:lnTo>
                  <a:lnTo>
                    <a:pt x="7625" y="651"/>
                  </a:lnTo>
                  <a:lnTo>
                    <a:pt x="7649" y="666"/>
                  </a:lnTo>
                  <a:lnTo>
                    <a:pt x="7672" y="681"/>
                  </a:lnTo>
                  <a:lnTo>
                    <a:pt x="7694" y="696"/>
                  </a:lnTo>
                  <a:lnTo>
                    <a:pt x="7714" y="711"/>
                  </a:lnTo>
                  <a:lnTo>
                    <a:pt x="7732" y="726"/>
                  </a:lnTo>
                  <a:lnTo>
                    <a:pt x="7748" y="742"/>
                  </a:lnTo>
                  <a:lnTo>
                    <a:pt x="7765" y="757"/>
                  </a:lnTo>
                  <a:lnTo>
                    <a:pt x="7778" y="774"/>
                  </a:lnTo>
                  <a:lnTo>
                    <a:pt x="7792" y="792"/>
                  </a:lnTo>
                  <a:lnTo>
                    <a:pt x="7804" y="810"/>
                  </a:lnTo>
                  <a:lnTo>
                    <a:pt x="7815" y="830"/>
                  </a:lnTo>
                  <a:lnTo>
                    <a:pt x="7826" y="850"/>
                  </a:lnTo>
                  <a:lnTo>
                    <a:pt x="7835" y="873"/>
                  </a:lnTo>
                  <a:lnTo>
                    <a:pt x="7844" y="898"/>
                  </a:lnTo>
                  <a:lnTo>
                    <a:pt x="7852" y="924"/>
                  </a:lnTo>
                  <a:lnTo>
                    <a:pt x="7867" y="977"/>
                  </a:lnTo>
                  <a:lnTo>
                    <a:pt x="7882" y="1029"/>
                  </a:lnTo>
                  <a:lnTo>
                    <a:pt x="7896" y="1083"/>
                  </a:lnTo>
                  <a:lnTo>
                    <a:pt x="7909" y="1137"/>
                  </a:lnTo>
                  <a:lnTo>
                    <a:pt x="7920" y="1191"/>
                  </a:lnTo>
                  <a:lnTo>
                    <a:pt x="7932" y="1246"/>
                  </a:lnTo>
                  <a:lnTo>
                    <a:pt x="7942" y="1301"/>
                  </a:lnTo>
                  <a:lnTo>
                    <a:pt x="7951" y="1356"/>
                  </a:lnTo>
                  <a:lnTo>
                    <a:pt x="7960" y="1412"/>
                  </a:lnTo>
                  <a:lnTo>
                    <a:pt x="7970" y="1469"/>
                  </a:lnTo>
                  <a:lnTo>
                    <a:pt x="7978" y="1525"/>
                  </a:lnTo>
                  <a:lnTo>
                    <a:pt x="7986" y="1581"/>
                  </a:lnTo>
                  <a:lnTo>
                    <a:pt x="7993" y="1638"/>
                  </a:lnTo>
                  <a:lnTo>
                    <a:pt x="8000" y="1695"/>
                  </a:lnTo>
                  <a:lnTo>
                    <a:pt x="8007" y="1753"/>
                  </a:lnTo>
                  <a:lnTo>
                    <a:pt x="8013" y="1810"/>
                  </a:lnTo>
                  <a:lnTo>
                    <a:pt x="8019" y="1867"/>
                  </a:lnTo>
                  <a:lnTo>
                    <a:pt x="8026" y="1925"/>
                  </a:lnTo>
                  <a:lnTo>
                    <a:pt x="8032" y="1983"/>
                  </a:lnTo>
                  <a:lnTo>
                    <a:pt x="8038" y="2041"/>
                  </a:lnTo>
                  <a:lnTo>
                    <a:pt x="8043" y="2099"/>
                  </a:lnTo>
                  <a:lnTo>
                    <a:pt x="8049" y="2157"/>
                  </a:lnTo>
                  <a:lnTo>
                    <a:pt x="8056" y="2215"/>
                  </a:lnTo>
                  <a:lnTo>
                    <a:pt x="8062" y="2274"/>
                  </a:lnTo>
                  <a:lnTo>
                    <a:pt x="8069" y="2331"/>
                  </a:lnTo>
                  <a:lnTo>
                    <a:pt x="8076" y="2390"/>
                  </a:lnTo>
                  <a:lnTo>
                    <a:pt x="8083" y="2447"/>
                  </a:lnTo>
                  <a:lnTo>
                    <a:pt x="8089" y="2505"/>
                  </a:lnTo>
                  <a:lnTo>
                    <a:pt x="8098" y="2563"/>
                  </a:lnTo>
                  <a:lnTo>
                    <a:pt x="8106" y="2620"/>
                  </a:lnTo>
                  <a:lnTo>
                    <a:pt x="8115" y="2678"/>
                  </a:lnTo>
                  <a:lnTo>
                    <a:pt x="8124" y="2735"/>
                  </a:lnTo>
                  <a:lnTo>
                    <a:pt x="8125" y="2745"/>
                  </a:lnTo>
                  <a:lnTo>
                    <a:pt x="8128" y="2756"/>
                  </a:lnTo>
                  <a:lnTo>
                    <a:pt x="8132" y="2768"/>
                  </a:lnTo>
                  <a:lnTo>
                    <a:pt x="8138" y="2780"/>
                  </a:lnTo>
                  <a:lnTo>
                    <a:pt x="8144" y="2793"/>
                  </a:lnTo>
                  <a:lnTo>
                    <a:pt x="8152" y="2807"/>
                  </a:lnTo>
                  <a:lnTo>
                    <a:pt x="8159" y="2821"/>
                  </a:lnTo>
                  <a:lnTo>
                    <a:pt x="8168" y="2836"/>
                  </a:lnTo>
                  <a:lnTo>
                    <a:pt x="8176" y="2852"/>
                  </a:lnTo>
                  <a:lnTo>
                    <a:pt x="8184" y="2869"/>
                  </a:lnTo>
                  <a:lnTo>
                    <a:pt x="8192" y="2887"/>
                  </a:lnTo>
                  <a:lnTo>
                    <a:pt x="8199" y="2905"/>
                  </a:lnTo>
                  <a:lnTo>
                    <a:pt x="8206" y="2925"/>
                  </a:lnTo>
                  <a:lnTo>
                    <a:pt x="8212" y="2945"/>
                  </a:lnTo>
                  <a:lnTo>
                    <a:pt x="8216" y="2967"/>
                  </a:lnTo>
                  <a:lnTo>
                    <a:pt x="8219" y="2989"/>
                  </a:lnTo>
                  <a:lnTo>
                    <a:pt x="8237" y="3046"/>
                  </a:lnTo>
                  <a:lnTo>
                    <a:pt x="8254" y="3097"/>
                  </a:lnTo>
                  <a:lnTo>
                    <a:pt x="8268" y="3142"/>
                  </a:lnTo>
                  <a:lnTo>
                    <a:pt x="8282" y="3184"/>
                  </a:lnTo>
                  <a:lnTo>
                    <a:pt x="8293" y="3221"/>
                  </a:lnTo>
                  <a:lnTo>
                    <a:pt x="8303" y="3256"/>
                  </a:lnTo>
                  <a:lnTo>
                    <a:pt x="8312" y="3288"/>
                  </a:lnTo>
                  <a:lnTo>
                    <a:pt x="8320" y="3318"/>
                  </a:lnTo>
                  <a:lnTo>
                    <a:pt x="8327" y="3347"/>
                  </a:lnTo>
                  <a:lnTo>
                    <a:pt x="8333" y="3376"/>
                  </a:lnTo>
                  <a:lnTo>
                    <a:pt x="8338" y="3406"/>
                  </a:lnTo>
                  <a:lnTo>
                    <a:pt x="8344" y="3436"/>
                  </a:lnTo>
                  <a:lnTo>
                    <a:pt x="8349" y="3468"/>
                  </a:lnTo>
                  <a:lnTo>
                    <a:pt x="8354" y="3504"/>
                  </a:lnTo>
                  <a:lnTo>
                    <a:pt x="8360" y="3542"/>
                  </a:lnTo>
                  <a:lnTo>
                    <a:pt x="8366" y="3584"/>
                  </a:lnTo>
                  <a:lnTo>
                    <a:pt x="8369" y="3593"/>
                  </a:lnTo>
                  <a:lnTo>
                    <a:pt x="8379" y="3609"/>
                  </a:lnTo>
                  <a:lnTo>
                    <a:pt x="8394" y="3633"/>
                  </a:lnTo>
                  <a:lnTo>
                    <a:pt x="8412" y="3663"/>
                  </a:lnTo>
                  <a:lnTo>
                    <a:pt x="8434" y="3699"/>
                  </a:lnTo>
                  <a:lnTo>
                    <a:pt x="8458" y="3740"/>
                  </a:lnTo>
                  <a:lnTo>
                    <a:pt x="8484" y="3786"/>
                  </a:lnTo>
                  <a:lnTo>
                    <a:pt x="8509" y="3835"/>
                  </a:lnTo>
                  <a:lnTo>
                    <a:pt x="8534" y="3887"/>
                  </a:lnTo>
                  <a:lnTo>
                    <a:pt x="8558" y="3942"/>
                  </a:lnTo>
                  <a:lnTo>
                    <a:pt x="8580" y="3997"/>
                  </a:lnTo>
                  <a:lnTo>
                    <a:pt x="8598" y="4054"/>
                  </a:lnTo>
                  <a:lnTo>
                    <a:pt x="8611" y="4112"/>
                  </a:lnTo>
                  <a:lnTo>
                    <a:pt x="8619" y="4168"/>
                  </a:lnTo>
                  <a:lnTo>
                    <a:pt x="8622" y="4225"/>
                  </a:lnTo>
                  <a:lnTo>
                    <a:pt x="8617" y="4279"/>
                  </a:lnTo>
                  <a:lnTo>
                    <a:pt x="8606" y="4255"/>
                  </a:lnTo>
                  <a:lnTo>
                    <a:pt x="8595" y="4233"/>
                  </a:lnTo>
                  <a:lnTo>
                    <a:pt x="8585" y="4215"/>
                  </a:lnTo>
                  <a:lnTo>
                    <a:pt x="8576" y="4201"/>
                  </a:lnTo>
                  <a:lnTo>
                    <a:pt x="8564" y="4191"/>
                  </a:lnTo>
                  <a:lnTo>
                    <a:pt x="8550" y="4188"/>
                  </a:lnTo>
                  <a:lnTo>
                    <a:pt x="8532" y="4190"/>
                  </a:lnTo>
                  <a:lnTo>
                    <a:pt x="8509" y="4200"/>
                  </a:lnTo>
                  <a:lnTo>
                    <a:pt x="8502" y="4214"/>
                  </a:lnTo>
                  <a:lnTo>
                    <a:pt x="8496" y="4230"/>
                  </a:lnTo>
                  <a:lnTo>
                    <a:pt x="8492" y="4248"/>
                  </a:lnTo>
                  <a:lnTo>
                    <a:pt x="8488" y="4267"/>
                  </a:lnTo>
                  <a:lnTo>
                    <a:pt x="8486" y="4287"/>
                  </a:lnTo>
                  <a:lnTo>
                    <a:pt x="8486" y="4308"/>
                  </a:lnTo>
                  <a:lnTo>
                    <a:pt x="8486" y="4330"/>
                  </a:lnTo>
                  <a:lnTo>
                    <a:pt x="8488" y="4350"/>
                  </a:lnTo>
                  <a:lnTo>
                    <a:pt x="8490" y="4372"/>
                  </a:lnTo>
                  <a:lnTo>
                    <a:pt x="8495" y="4392"/>
                  </a:lnTo>
                  <a:lnTo>
                    <a:pt x="8500" y="4413"/>
                  </a:lnTo>
                  <a:lnTo>
                    <a:pt x="8505" y="4433"/>
                  </a:lnTo>
                  <a:lnTo>
                    <a:pt x="8512" y="4450"/>
                  </a:lnTo>
                  <a:lnTo>
                    <a:pt x="8519" y="4467"/>
                  </a:lnTo>
                  <a:lnTo>
                    <a:pt x="8528" y="4481"/>
                  </a:lnTo>
                  <a:lnTo>
                    <a:pt x="8538" y="4494"/>
                  </a:lnTo>
                  <a:lnTo>
                    <a:pt x="8517" y="4501"/>
                  </a:lnTo>
                  <a:lnTo>
                    <a:pt x="8494" y="4498"/>
                  </a:lnTo>
                  <a:lnTo>
                    <a:pt x="8472" y="4489"/>
                  </a:lnTo>
                  <a:lnTo>
                    <a:pt x="8449" y="4474"/>
                  </a:lnTo>
                  <a:lnTo>
                    <a:pt x="8428" y="4455"/>
                  </a:lnTo>
                  <a:lnTo>
                    <a:pt x="8409" y="4435"/>
                  </a:lnTo>
                  <a:lnTo>
                    <a:pt x="8391" y="4413"/>
                  </a:lnTo>
                  <a:lnTo>
                    <a:pt x="8379" y="4392"/>
                  </a:lnTo>
                  <a:lnTo>
                    <a:pt x="8382" y="4404"/>
                  </a:lnTo>
                  <a:lnTo>
                    <a:pt x="8384" y="4417"/>
                  </a:lnTo>
                  <a:lnTo>
                    <a:pt x="8387" y="4429"/>
                  </a:lnTo>
                  <a:lnTo>
                    <a:pt x="8388" y="4441"/>
                  </a:lnTo>
                  <a:lnTo>
                    <a:pt x="8389" y="4453"/>
                  </a:lnTo>
                  <a:lnTo>
                    <a:pt x="8389" y="4465"/>
                  </a:lnTo>
                  <a:lnTo>
                    <a:pt x="8388" y="4477"/>
                  </a:lnTo>
                  <a:lnTo>
                    <a:pt x="8387" y="4488"/>
                  </a:lnTo>
                  <a:lnTo>
                    <a:pt x="8384" y="4500"/>
                  </a:lnTo>
                  <a:lnTo>
                    <a:pt x="8382" y="4511"/>
                  </a:lnTo>
                  <a:lnTo>
                    <a:pt x="8379" y="4521"/>
                  </a:lnTo>
                  <a:lnTo>
                    <a:pt x="8375" y="4531"/>
                  </a:lnTo>
                  <a:lnTo>
                    <a:pt x="8371" y="4542"/>
                  </a:lnTo>
                  <a:lnTo>
                    <a:pt x="8365" y="4551"/>
                  </a:lnTo>
                  <a:lnTo>
                    <a:pt x="8359" y="4560"/>
                  </a:lnTo>
                  <a:lnTo>
                    <a:pt x="8353" y="4569"/>
                  </a:lnTo>
                  <a:lnTo>
                    <a:pt x="8345" y="4539"/>
                  </a:lnTo>
                  <a:lnTo>
                    <a:pt x="8341" y="4514"/>
                  </a:lnTo>
                  <a:lnTo>
                    <a:pt x="8337" y="4492"/>
                  </a:lnTo>
                  <a:lnTo>
                    <a:pt x="8336" y="4475"/>
                  </a:lnTo>
                  <a:lnTo>
                    <a:pt x="8333" y="4461"/>
                  </a:lnTo>
                  <a:lnTo>
                    <a:pt x="8328" y="4450"/>
                  </a:lnTo>
                  <a:lnTo>
                    <a:pt x="8321" y="4440"/>
                  </a:lnTo>
                  <a:lnTo>
                    <a:pt x="8308" y="4433"/>
                  </a:lnTo>
                  <a:lnTo>
                    <a:pt x="8300" y="4439"/>
                  </a:lnTo>
                  <a:lnTo>
                    <a:pt x="8295" y="4447"/>
                  </a:lnTo>
                  <a:lnTo>
                    <a:pt x="8289" y="4456"/>
                  </a:lnTo>
                  <a:lnTo>
                    <a:pt x="8284" y="4467"/>
                  </a:lnTo>
                  <a:lnTo>
                    <a:pt x="8281" y="4480"/>
                  </a:lnTo>
                  <a:lnTo>
                    <a:pt x="8277" y="4493"/>
                  </a:lnTo>
                  <a:lnTo>
                    <a:pt x="8275" y="4508"/>
                  </a:lnTo>
                  <a:lnTo>
                    <a:pt x="8274" y="4524"/>
                  </a:lnTo>
                  <a:lnTo>
                    <a:pt x="8273" y="4540"/>
                  </a:lnTo>
                  <a:lnTo>
                    <a:pt x="8273" y="4556"/>
                  </a:lnTo>
                  <a:lnTo>
                    <a:pt x="8273" y="4573"/>
                  </a:lnTo>
                  <a:lnTo>
                    <a:pt x="8273" y="4591"/>
                  </a:lnTo>
                  <a:lnTo>
                    <a:pt x="8273" y="4608"/>
                  </a:lnTo>
                  <a:lnTo>
                    <a:pt x="8274" y="4626"/>
                  </a:lnTo>
                  <a:lnTo>
                    <a:pt x="8274" y="4644"/>
                  </a:lnTo>
                  <a:lnTo>
                    <a:pt x="8275" y="4661"/>
                  </a:lnTo>
                  <a:lnTo>
                    <a:pt x="8270" y="4650"/>
                  </a:lnTo>
                  <a:lnTo>
                    <a:pt x="8265" y="4637"/>
                  </a:lnTo>
                  <a:lnTo>
                    <a:pt x="8259" y="4622"/>
                  </a:lnTo>
                  <a:lnTo>
                    <a:pt x="8252" y="4607"/>
                  </a:lnTo>
                  <a:lnTo>
                    <a:pt x="8245" y="4590"/>
                  </a:lnTo>
                  <a:lnTo>
                    <a:pt x="8239" y="4571"/>
                  </a:lnTo>
                  <a:lnTo>
                    <a:pt x="8232" y="4552"/>
                  </a:lnTo>
                  <a:lnTo>
                    <a:pt x="8227" y="4532"/>
                  </a:lnTo>
                  <a:lnTo>
                    <a:pt x="8222" y="4511"/>
                  </a:lnTo>
                  <a:lnTo>
                    <a:pt x="8217" y="4489"/>
                  </a:lnTo>
                  <a:lnTo>
                    <a:pt x="8214" y="4467"/>
                  </a:lnTo>
                  <a:lnTo>
                    <a:pt x="8213" y="4444"/>
                  </a:lnTo>
                  <a:lnTo>
                    <a:pt x="8212" y="4423"/>
                  </a:lnTo>
                  <a:lnTo>
                    <a:pt x="8214" y="4400"/>
                  </a:lnTo>
                  <a:lnTo>
                    <a:pt x="8216" y="4377"/>
                  </a:lnTo>
                  <a:lnTo>
                    <a:pt x="8222" y="4355"/>
                  </a:lnTo>
                  <a:lnTo>
                    <a:pt x="8220" y="4312"/>
                  </a:lnTo>
                  <a:lnTo>
                    <a:pt x="8216" y="4271"/>
                  </a:lnTo>
                  <a:lnTo>
                    <a:pt x="8209" y="4232"/>
                  </a:lnTo>
                  <a:lnTo>
                    <a:pt x="8202" y="4193"/>
                  </a:lnTo>
                  <a:lnTo>
                    <a:pt x="8194" y="4155"/>
                  </a:lnTo>
                  <a:lnTo>
                    <a:pt x="8185" y="4117"/>
                  </a:lnTo>
                  <a:lnTo>
                    <a:pt x="8176" y="4079"/>
                  </a:lnTo>
                  <a:lnTo>
                    <a:pt x="8167" y="4041"/>
                  </a:lnTo>
                  <a:lnTo>
                    <a:pt x="8157" y="4002"/>
                  </a:lnTo>
                  <a:lnTo>
                    <a:pt x="8151" y="3962"/>
                  </a:lnTo>
                  <a:lnTo>
                    <a:pt x="8144" y="3920"/>
                  </a:lnTo>
                  <a:lnTo>
                    <a:pt x="8140" y="3877"/>
                  </a:lnTo>
                  <a:lnTo>
                    <a:pt x="8138" y="3831"/>
                  </a:lnTo>
                  <a:lnTo>
                    <a:pt x="8139" y="3783"/>
                  </a:lnTo>
                  <a:lnTo>
                    <a:pt x="8142" y="3732"/>
                  </a:lnTo>
                  <a:lnTo>
                    <a:pt x="8149" y="3678"/>
                  </a:lnTo>
                  <a:lnTo>
                    <a:pt x="8148" y="3661"/>
                  </a:lnTo>
                  <a:lnTo>
                    <a:pt x="8147" y="3644"/>
                  </a:lnTo>
                  <a:lnTo>
                    <a:pt x="8145" y="3623"/>
                  </a:lnTo>
                  <a:lnTo>
                    <a:pt x="8144" y="3603"/>
                  </a:lnTo>
                  <a:lnTo>
                    <a:pt x="8140" y="3580"/>
                  </a:lnTo>
                  <a:lnTo>
                    <a:pt x="8138" y="3556"/>
                  </a:lnTo>
                  <a:lnTo>
                    <a:pt x="8134" y="3531"/>
                  </a:lnTo>
                  <a:lnTo>
                    <a:pt x="8130" y="3505"/>
                  </a:lnTo>
                  <a:lnTo>
                    <a:pt x="8126" y="3478"/>
                  </a:lnTo>
                  <a:lnTo>
                    <a:pt x="8122" y="3450"/>
                  </a:lnTo>
                  <a:lnTo>
                    <a:pt x="8117" y="3422"/>
                  </a:lnTo>
                  <a:lnTo>
                    <a:pt x="8111" y="3393"/>
                  </a:lnTo>
                  <a:lnTo>
                    <a:pt x="8106" y="3364"/>
                  </a:lnTo>
                  <a:lnTo>
                    <a:pt x="8100" y="3334"/>
                  </a:lnTo>
                  <a:lnTo>
                    <a:pt x="8094" y="3305"/>
                  </a:lnTo>
                  <a:lnTo>
                    <a:pt x="8088" y="3276"/>
                  </a:lnTo>
                  <a:lnTo>
                    <a:pt x="8081" y="3246"/>
                  </a:lnTo>
                  <a:lnTo>
                    <a:pt x="8075" y="3217"/>
                  </a:lnTo>
                  <a:lnTo>
                    <a:pt x="8068" y="3189"/>
                  </a:lnTo>
                  <a:lnTo>
                    <a:pt x="8061" y="3161"/>
                  </a:lnTo>
                  <a:lnTo>
                    <a:pt x="8054" y="3134"/>
                  </a:lnTo>
                  <a:lnTo>
                    <a:pt x="8046" y="3108"/>
                  </a:lnTo>
                  <a:lnTo>
                    <a:pt x="8039" y="3083"/>
                  </a:lnTo>
                  <a:lnTo>
                    <a:pt x="8031" y="3058"/>
                  </a:lnTo>
                  <a:lnTo>
                    <a:pt x="8023" y="3035"/>
                  </a:lnTo>
                  <a:lnTo>
                    <a:pt x="8015" y="3015"/>
                  </a:lnTo>
                  <a:lnTo>
                    <a:pt x="8007" y="2994"/>
                  </a:lnTo>
                  <a:lnTo>
                    <a:pt x="7998" y="2976"/>
                  </a:lnTo>
                  <a:lnTo>
                    <a:pt x="7990" y="2959"/>
                  </a:lnTo>
                  <a:lnTo>
                    <a:pt x="7982" y="2945"/>
                  </a:lnTo>
                  <a:lnTo>
                    <a:pt x="7974" y="2932"/>
                  </a:lnTo>
                  <a:lnTo>
                    <a:pt x="7966" y="2922"/>
                  </a:lnTo>
                  <a:lnTo>
                    <a:pt x="7959" y="2917"/>
                  </a:lnTo>
                  <a:lnTo>
                    <a:pt x="7956" y="2924"/>
                  </a:lnTo>
                  <a:lnTo>
                    <a:pt x="7956" y="2939"/>
                  </a:lnTo>
                  <a:lnTo>
                    <a:pt x="7957" y="2963"/>
                  </a:lnTo>
                  <a:lnTo>
                    <a:pt x="7960" y="2994"/>
                  </a:lnTo>
                  <a:lnTo>
                    <a:pt x="7965" y="3032"/>
                  </a:lnTo>
                  <a:lnTo>
                    <a:pt x="7972" y="3074"/>
                  </a:lnTo>
                  <a:lnTo>
                    <a:pt x="7979" y="3120"/>
                  </a:lnTo>
                  <a:lnTo>
                    <a:pt x="7986" y="3167"/>
                  </a:lnTo>
                  <a:lnTo>
                    <a:pt x="7994" y="3217"/>
                  </a:lnTo>
                  <a:lnTo>
                    <a:pt x="8002" y="3266"/>
                  </a:lnTo>
                  <a:lnTo>
                    <a:pt x="8009" y="3312"/>
                  </a:lnTo>
                  <a:lnTo>
                    <a:pt x="8015" y="3358"/>
                  </a:lnTo>
                  <a:lnTo>
                    <a:pt x="8019" y="3398"/>
                  </a:lnTo>
                  <a:lnTo>
                    <a:pt x="8023" y="3434"/>
                  </a:lnTo>
                  <a:lnTo>
                    <a:pt x="8024" y="3463"/>
                  </a:lnTo>
                  <a:lnTo>
                    <a:pt x="8025" y="3480"/>
                  </a:lnTo>
                  <a:lnTo>
                    <a:pt x="8026" y="3502"/>
                  </a:lnTo>
                  <a:lnTo>
                    <a:pt x="8026" y="3528"/>
                  </a:lnTo>
                  <a:lnTo>
                    <a:pt x="8027" y="3557"/>
                  </a:lnTo>
                  <a:lnTo>
                    <a:pt x="8028" y="3591"/>
                  </a:lnTo>
                  <a:lnTo>
                    <a:pt x="8030" y="3628"/>
                  </a:lnTo>
                  <a:lnTo>
                    <a:pt x="8031" y="3667"/>
                  </a:lnTo>
                  <a:lnTo>
                    <a:pt x="8031" y="3709"/>
                  </a:lnTo>
                  <a:lnTo>
                    <a:pt x="8032" y="3753"/>
                  </a:lnTo>
                  <a:lnTo>
                    <a:pt x="8033" y="3800"/>
                  </a:lnTo>
                  <a:lnTo>
                    <a:pt x="8033" y="3848"/>
                  </a:lnTo>
                  <a:lnTo>
                    <a:pt x="8034" y="3897"/>
                  </a:lnTo>
                  <a:lnTo>
                    <a:pt x="8035" y="3948"/>
                  </a:lnTo>
                  <a:lnTo>
                    <a:pt x="8035" y="4000"/>
                  </a:lnTo>
                  <a:lnTo>
                    <a:pt x="8036" y="4053"/>
                  </a:lnTo>
                  <a:lnTo>
                    <a:pt x="8036" y="4105"/>
                  </a:lnTo>
                  <a:lnTo>
                    <a:pt x="8036" y="4158"/>
                  </a:lnTo>
                  <a:lnTo>
                    <a:pt x="8036" y="4212"/>
                  </a:lnTo>
                  <a:lnTo>
                    <a:pt x="8038" y="4264"/>
                  </a:lnTo>
                  <a:lnTo>
                    <a:pt x="8038" y="4314"/>
                  </a:lnTo>
                  <a:lnTo>
                    <a:pt x="8036" y="4364"/>
                  </a:lnTo>
                  <a:lnTo>
                    <a:pt x="8036" y="4413"/>
                  </a:lnTo>
                  <a:lnTo>
                    <a:pt x="8036" y="4460"/>
                  </a:lnTo>
                  <a:lnTo>
                    <a:pt x="8035" y="4504"/>
                  </a:lnTo>
                  <a:lnTo>
                    <a:pt x="8035" y="4546"/>
                  </a:lnTo>
                  <a:lnTo>
                    <a:pt x="8034" y="4586"/>
                  </a:lnTo>
                  <a:lnTo>
                    <a:pt x="8033" y="4623"/>
                  </a:lnTo>
                  <a:lnTo>
                    <a:pt x="8032" y="4657"/>
                  </a:lnTo>
                  <a:lnTo>
                    <a:pt x="8031" y="4687"/>
                  </a:lnTo>
                  <a:lnTo>
                    <a:pt x="8028" y="4714"/>
                  </a:lnTo>
                  <a:lnTo>
                    <a:pt x="8027" y="4736"/>
                  </a:lnTo>
                  <a:lnTo>
                    <a:pt x="8025" y="4754"/>
                  </a:lnTo>
                  <a:lnTo>
                    <a:pt x="8025" y="4776"/>
                  </a:lnTo>
                  <a:lnTo>
                    <a:pt x="8025" y="4800"/>
                  </a:lnTo>
                  <a:lnTo>
                    <a:pt x="8025" y="4823"/>
                  </a:lnTo>
                  <a:lnTo>
                    <a:pt x="8025" y="4846"/>
                  </a:lnTo>
                  <a:lnTo>
                    <a:pt x="8025" y="4870"/>
                  </a:lnTo>
                  <a:lnTo>
                    <a:pt x="8025" y="4894"/>
                  </a:lnTo>
                  <a:lnTo>
                    <a:pt x="8025" y="4918"/>
                  </a:lnTo>
                  <a:lnTo>
                    <a:pt x="8026" y="4941"/>
                  </a:lnTo>
                  <a:lnTo>
                    <a:pt x="8027" y="4963"/>
                  </a:lnTo>
                  <a:lnTo>
                    <a:pt x="8028" y="4984"/>
                  </a:lnTo>
                  <a:lnTo>
                    <a:pt x="8031" y="5004"/>
                  </a:lnTo>
                  <a:lnTo>
                    <a:pt x="8033" y="5023"/>
                  </a:lnTo>
                  <a:lnTo>
                    <a:pt x="8035" y="5040"/>
                  </a:lnTo>
                  <a:lnTo>
                    <a:pt x="8039" y="5055"/>
                  </a:lnTo>
                  <a:lnTo>
                    <a:pt x="8043" y="5069"/>
                  </a:lnTo>
                  <a:lnTo>
                    <a:pt x="8048" y="5080"/>
                  </a:lnTo>
                  <a:lnTo>
                    <a:pt x="8065" y="5094"/>
                  </a:lnTo>
                  <a:lnTo>
                    <a:pt x="8080" y="5106"/>
                  </a:lnTo>
                  <a:lnTo>
                    <a:pt x="8093" y="5117"/>
                  </a:lnTo>
                  <a:lnTo>
                    <a:pt x="8103" y="5129"/>
                  </a:lnTo>
                  <a:lnTo>
                    <a:pt x="8111" y="5143"/>
                  </a:lnTo>
                  <a:lnTo>
                    <a:pt x="8118" y="5159"/>
                  </a:lnTo>
                  <a:lnTo>
                    <a:pt x="8122" y="5180"/>
                  </a:lnTo>
                  <a:lnTo>
                    <a:pt x="8125" y="5205"/>
                  </a:lnTo>
                  <a:lnTo>
                    <a:pt x="8121" y="5219"/>
                  </a:lnTo>
                  <a:lnTo>
                    <a:pt x="8116" y="5231"/>
                  </a:lnTo>
                  <a:lnTo>
                    <a:pt x="8110" y="5242"/>
                  </a:lnTo>
                  <a:lnTo>
                    <a:pt x="8104" y="5251"/>
                  </a:lnTo>
                  <a:lnTo>
                    <a:pt x="8096" y="5259"/>
                  </a:lnTo>
                  <a:lnTo>
                    <a:pt x="8088" y="5267"/>
                  </a:lnTo>
                  <a:lnTo>
                    <a:pt x="8079" y="5273"/>
                  </a:lnTo>
                  <a:lnTo>
                    <a:pt x="8068" y="5280"/>
                  </a:lnTo>
                  <a:lnTo>
                    <a:pt x="8051" y="5293"/>
                  </a:lnTo>
                  <a:lnTo>
                    <a:pt x="8042" y="5310"/>
                  </a:lnTo>
                  <a:lnTo>
                    <a:pt x="8038" y="5331"/>
                  </a:lnTo>
                  <a:lnTo>
                    <a:pt x="8036" y="5352"/>
                  </a:lnTo>
                  <a:lnTo>
                    <a:pt x="8035" y="5377"/>
                  </a:lnTo>
                  <a:lnTo>
                    <a:pt x="8032" y="5401"/>
                  </a:lnTo>
                  <a:lnTo>
                    <a:pt x="8026" y="5426"/>
                  </a:lnTo>
                  <a:lnTo>
                    <a:pt x="8015" y="5449"/>
                  </a:lnTo>
                  <a:lnTo>
                    <a:pt x="7997" y="5455"/>
                  </a:lnTo>
                  <a:lnTo>
                    <a:pt x="7982" y="5453"/>
                  </a:lnTo>
                  <a:lnTo>
                    <a:pt x="7971" y="5443"/>
                  </a:lnTo>
                  <a:lnTo>
                    <a:pt x="7960" y="5430"/>
                  </a:lnTo>
                  <a:lnTo>
                    <a:pt x="7952" y="5416"/>
                  </a:lnTo>
                  <a:lnTo>
                    <a:pt x="7944" y="5402"/>
                  </a:lnTo>
                  <a:lnTo>
                    <a:pt x="7937" y="5392"/>
                  </a:lnTo>
                  <a:lnTo>
                    <a:pt x="7929" y="5388"/>
                  </a:lnTo>
                  <a:lnTo>
                    <a:pt x="7922" y="5401"/>
                  </a:lnTo>
                  <a:lnTo>
                    <a:pt x="7918" y="5418"/>
                  </a:lnTo>
                  <a:lnTo>
                    <a:pt x="7916" y="5439"/>
                  </a:lnTo>
                  <a:lnTo>
                    <a:pt x="7914" y="5463"/>
                  </a:lnTo>
                  <a:lnTo>
                    <a:pt x="7912" y="5488"/>
                  </a:lnTo>
                  <a:lnTo>
                    <a:pt x="7910" y="5511"/>
                  </a:lnTo>
                  <a:lnTo>
                    <a:pt x="7907" y="5536"/>
                  </a:lnTo>
                  <a:lnTo>
                    <a:pt x="7902" y="5558"/>
                  </a:lnTo>
                  <a:lnTo>
                    <a:pt x="7883" y="5571"/>
                  </a:lnTo>
                  <a:lnTo>
                    <a:pt x="7861" y="5583"/>
                  </a:lnTo>
                  <a:lnTo>
                    <a:pt x="7837" y="5594"/>
                  </a:lnTo>
                  <a:lnTo>
                    <a:pt x="7811" y="5604"/>
                  </a:lnTo>
                  <a:lnTo>
                    <a:pt x="7783" y="5613"/>
                  </a:lnTo>
                  <a:lnTo>
                    <a:pt x="7753" y="5621"/>
                  </a:lnTo>
                  <a:lnTo>
                    <a:pt x="7723" y="5626"/>
                  </a:lnTo>
                  <a:lnTo>
                    <a:pt x="7692" y="5632"/>
                  </a:lnTo>
                  <a:lnTo>
                    <a:pt x="7661" y="5635"/>
                  </a:lnTo>
                  <a:lnTo>
                    <a:pt x="7630" y="5636"/>
                  </a:lnTo>
                  <a:lnTo>
                    <a:pt x="7600" y="5636"/>
                  </a:lnTo>
                  <a:lnTo>
                    <a:pt x="7571" y="5634"/>
                  </a:lnTo>
                  <a:lnTo>
                    <a:pt x="7545" y="5630"/>
                  </a:lnTo>
                  <a:lnTo>
                    <a:pt x="7519" y="5623"/>
                  </a:lnTo>
                  <a:lnTo>
                    <a:pt x="7496" y="5614"/>
                  </a:lnTo>
                  <a:lnTo>
                    <a:pt x="7477" y="5604"/>
                  </a:lnTo>
                  <a:lnTo>
                    <a:pt x="7480" y="5572"/>
                  </a:lnTo>
                  <a:lnTo>
                    <a:pt x="7486" y="5543"/>
                  </a:lnTo>
                  <a:lnTo>
                    <a:pt x="7492" y="5517"/>
                  </a:lnTo>
                  <a:lnTo>
                    <a:pt x="7500" y="5494"/>
                  </a:lnTo>
                  <a:lnTo>
                    <a:pt x="7508" y="5472"/>
                  </a:lnTo>
                  <a:lnTo>
                    <a:pt x="7517" y="5452"/>
                  </a:lnTo>
                  <a:lnTo>
                    <a:pt x="7528" y="5432"/>
                  </a:lnTo>
                  <a:lnTo>
                    <a:pt x="7540" y="5414"/>
                  </a:lnTo>
                  <a:lnTo>
                    <a:pt x="7554" y="5396"/>
                  </a:lnTo>
                  <a:lnTo>
                    <a:pt x="7568" y="5378"/>
                  </a:lnTo>
                  <a:lnTo>
                    <a:pt x="7584" y="5359"/>
                  </a:lnTo>
                  <a:lnTo>
                    <a:pt x="7601" y="5339"/>
                  </a:lnTo>
                  <a:lnTo>
                    <a:pt x="7619" y="5319"/>
                  </a:lnTo>
                  <a:lnTo>
                    <a:pt x="7639" y="5296"/>
                  </a:lnTo>
                  <a:lnTo>
                    <a:pt x="7660" y="5272"/>
                  </a:lnTo>
                  <a:lnTo>
                    <a:pt x="7683" y="5245"/>
                  </a:lnTo>
                  <a:lnTo>
                    <a:pt x="7699" y="5210"/>
                  </a:lnTo>
                  <a:lnTo>
                    <a:pt x="7713" y="5175"/>
                  </a:lnTo>
                  <a:lnTo>
                    <a:pt x="7722" y="5138"/>
                  </a:lnTo>
                  <a:lnTo>
                    <a:pt x="7730" y="5100"/>
                  </a:lnTo>
                  <a:lnTo>
                    <a:pt x="7736" y="5060"/>
                  </a:lnTo>
                  <a:lnTo>
                    <a:pt x="7739" y="5020"/>
                  </a:lnTo>
                  <a:lnTo>
                    <a:pt x="7740" y="4978"/>
                  </a:lnTo>
                  <a:lnTo>
                    <a:pt x="7740" y="4937"/>
                  </a:lnTo>
                  <a:lnTo>
                    <a:pt x="7739" y="4895"/>
                  </a:lnTo>
                  <a:lnTo>
                    <a:pt x="7738" y="4853"/>
                  </a:lnTo>
                  <a:lnTo>
                    <a:pt x="7736" y="4811"/>
                  </a:lnTo>
                  <a:lnTo>
                    <a:pt x="7732" y="4768"/>
                  </a:lnTo>
                  <a:lnTo>
                    <a:pt x="7730" y="4726"/>
                  </a:lnTo>
                  <a:lnTo>
                    <a:pt x="7728" y="4685"/>
                  </a:lnTo>
                  <a:lnTo>
                    <a:pt x="7725" y="4643"/>
                  </a:lnTo>
                  <a:lnTo>
                    <a:pt x="7724" y="4603"/>
                  </a:lnTo>
                  <a:lnTo>
                    <a:pt x="7720" y="4569"/>
                  </a:lnTo>
                  <a:lnTo>
                    <a:pt x="7714" y="4537"/>
                  </a:lnTo>
                  <a:lnTo>
                    <a:pt x="7707" y="4504"/>
                  </a:lnTo>
                  <a:lnTo>
                    <a:pt x="7700" y="4473"/>
                  </a:lnTo>
                  <a:lnTo>
                    <a:pt x="7692" y="4442"/>
                  </a:lnTo>
                  <a:lnTo>
                    <a:pt x="7684" y="4413"/>
                  </a:lnTo>
                  <a:lnTo>
                    <a:pt x="7676" y="4384"/>
                  </a:lnTo>
                  <a:lnTo>
                    <a:pt x="7667" y="4356"/>
                  </a:lnTo>
                  <a:lnTo>
                    <a:pt x="7656" y="4327"/>
                  </a:lnTo>
                  <a:lnTo>
                    <a:pt x="7647" y="4300"/>
                  </a:lnTo>
                  <a:lnTo>
                    <a:pt x="7637" y="4273"/>
                  </a:lnTo>
                  <a:lnTo>
                    <a:pt x="7626" y="4247"/>
                  </a:lnTo>
                  <a:lnTo>
                    <a:pt x="7616" y="4221"/>
                  </a:lnTo>
                  <a:lnTo>
                    <a:pt x="7606" y="4195"/>
                  </a:lnTo>
                  <a:lnTo>
                    <a:pt x="7595" y="4170"/>
                  </a:lnTo>
                  <a:lnTo>
                    <a:pt x="7585" y="4145"/>
                  </a:lnTo>
                  <a:lnTo>
                    <a:pt x="7574" y="4121"/>
                  </a:lnTo>
                  <a:lnTo>
                    <a:pt x="7565" y="4097"/>
                  </a:lnTo>
                  <a:lnTo>
                    <a:pt x="7555" y="4072"/>
                  </a:lnTo>
                  <a:lnTo>
                    <a:pt x="7546" y="4048"/>
                  </a:lnTo>
                  <a:lnTo>
                    <a:pt x="7538" y="4024"/>
                  </a:lnTo>
                  <a:lnTo>
                    <a:pt x="7528" y="4000"/>
                  </a:lnTo>
                  <a:lnTo>
                    <a:pt x="7520" y="3976"/>
                  </a:lnTo>
                  <a:lnTo>
                    <a:pt x="7513" y="3953"/>
                  </a:lnTo>
                  <a:lnTo>
                    <a:pt x="7506" y="3929"/>
                  </a:lnTo>
                  <a:lnTo>
                    <a:pt x="7501" y="3904"/>
                  </a:lnTo>
                  <a:lnTo>
                    <a:pt x="7496" y="3880"/>
                  </a:lnTo>
                  <a:lnTo>
                    <a:pt x="7492" y="3855"/>
                  </a:lnTo>
                  <a:lnTo>
                    <a:pt x="7488" y="3831"/>
                  </a:lnTo>
                  <a:lnTo>
                    <a:pt x="7486" y="3806"/>
                  </a:lnTo>
                  <a:lnTo>
                    <a:pt x="7485" y="3782"/>
                  </a:lnTo>
                  <a:lnTo>
                    <a:pt x="7485" y="3756"/>
                  </a:lnTo>
                  <a:lnTo>
                    <a:pt x="7466" y="3765"/>
                  </a:lnTo>
                  <a:lnTo>
                    <a:pt x="7449" y="3774"/>
                  </a:lnTo>
                  <a:lnTo>
                    <a:pt x="7429" y="3784"/>
                  </a:lnTo>
                  <a:lnTo>
                    <a:pt x="7411" y="3792"/>
                  </a:lnTo>
                  <a:lnTo>
                    <a:pt x="7390" y="3799"/>
                  </a:lnTo>
                  <a:lnTo>
                    <a:pt x="7369" y="3803"/>
                  </a:lnTo>
                  <a:lnTo>
                    <a:pt x="7346" y="3805"/>
                  </a:lnTo>
                  <a:lnTo>
                    <a:pt x="7321" y="3803"/>
                  </a:lnTo>
                  <a:lnTo>
                    <a:pt x="7318" y="3834"/>
                  </a:lnTo>
                  <a:lnTo>
                    <a:pt x="7316" y="3864"/>
                  </a:lnTo>
                  <a:lnTo>
                    <a:pt x="7318" y="3893"/>
                  </a:lnTo>
                  <a:lnTo>
                    <a:pt x="7320" y="3921"/>
                  </a:lnTo>
                  <a:lnTo>
                    <a:pt x="7324" y="3950"/>
                  </a:lnTo>
                  <a:lnTo>
                    <a:pt x="7329" y="3979"/>
                  </a:lnTo>
                  <a:lnTo>
                    <a:pt x="7335" y="4006"/>
                  </a:lnTo>
                  <a:lnTo>
                    <a:pt x="7339" y="4033"/>
                  </a:lnTo>
                  <a:lnTo>
                    <a:pt x="7345" y="4059"/>
                  </a:lnTo>
                  <a:lnTo>
                    <a:pt x="7349" y="4085"/>
                  </a:lnTo>
                  <a:lnTo>
                    <a:pt x="7352" y="4110"/>
                  </a:lnTo>
                  <a:lnTo>
                    <a:pt x="7354" y="4134"/>
                  </a:lnTo>
                  <a:lnTo>
                    <a:pt x="7354" y="4157"/>
                  </a:lnTo>
                  <a:lnTo>
                    <a:pt x="7352" y="4180"/>
                  </a:lnTo>
                  <a:lnTo>
                    <a:pt x="7348" y="4202"/>
                  </a:lnTo>
                  <a:lnTo>
                    <a:pt x="7339" y="4223"/>
                  </a:lnTo>
                  <a:lnTo>
                    <a:pt x="7331" y="4249"/>
                  </a:lnTo>
                  <a:lnTo>
                    <a:pt x="7322" y="4279"/>
                  </a:lnTo>
                  <a:lnTo>
                    <a:pt x="7313" y="4310"/>
                  </a:lnTo>
                  <a:lnTo>
                    <a:pt x="7303" y="4344"/>
                  </a:lnTo>
                  <a:lnTo>
                    <a:pt x="7293" y="4379"/>
                  </a:lnTo>
                  <a:lnTo>
                    <a:pt x="7284" y="4417"/>
                  </a:lnTo>
                  <a:lnTo>
                    <a:pt x="7274" y="4457"/>
                  </a:lnTo>
                  <a:lnTo>
                    <a:pt x="7263" y="4499"/>
                  </a:lnTo>
                  <a:lnTo>
                    <a:pt x="7254" y="4542"/>
                  </a:lnTo>
                  <a:lnTo>
                    <a:pt x="7244" y="4585"/>
                  </a:lnTo>
                  <a:lnTo>
                    <a:pt x="7235" y="4631"/>
                  </a:lnTo>
                  <a:lnTo>
                    <a:pt x="7225" y="4677"/>
                  </a:lnTo>
                  <a:lnTo>
                    <a:pt x="7216" y="4724"/>
                  </a:lnTo>
                  <a:lnTo>
                    <a:pt x="7207" y="4771"/>
                  </a:lnTo>
                  <a:lnTo>
                    <a:pt x="7198" y="4819"/>
                  </a:lnTo>
                  <a:lnTo>
                    <a:pt x="7190" y="4867"/>
                  </a:lnTo>
                  <a:lnTo>
                    <a:pt x="7182" y="4915"/>
                  </a:lnTo>
                  <a:lnTo>
                    <a:pt x="7175" y="4962"/>
                  </a:lnTo>
                  <a:lnTo>
                    <a:pt x="7168" y="5010"/>
                  </a:lnTo>
                  <a:lnTo>
                    <a:pt x="7162" y="5056"/>
                  </a:lnTo>
                  <a:lnTo>
                    <a:pt x="7156" y="5103"/>
                  </a:lnTo>
                  <a:lnTo>
                    <a:pt x="7152" y="5147"/>
                  </a:lnTo>
                  <a:lnTo>
                    <a:pt x="7148" y="5192"/>
                  </a:lnTo>
                  <a:lnTo>
                    <a:pt x="7145" y="5235"/>
                  </a:lnTo>
                  <a:lnTo>
                    <a:pt x="7142" y="5276"/>
                  </a:lnTo>
                  <a:lnTo>
                    <a:pt x="7141" y="5316"/>
                  </a:lnTo>
                  <a:lnTo>
                    <a:pt x="7140" y="5354"/>
                  </a:lnTo>
                  <a:lnTo>
                    <a:pt x="7141" y="5390"/>
                  </a:lnTo>
                  <a:lnTo>
                    <a:pt x="7142" y="5425"/>
                  </a:lnTo>
                  <a:lnTo>
                    <a:pt x="7146" y="5456"/>
                  </a:lnTo>
                  <a:lnTo>
                    <a:pt x="7149" y="5485"/>
                  </a:lnTo>
                  <a:lnTo>
                    <a:pt x="7155" y="5511"/>
                  </a:lnTo>
                  <a:lnTo>
                    <a:pt x="7163" y="5543"/>
                  </a:lnTo>
                  <a:lnTo>
                    <a:pt x="7164" y="5570"/>
                  </a:lnTo>
                  <a:lnTo>
                    <a:pt x="7159" y="5593"/>
                  </a:lnTo>
                  <a:lnTo>
                    <a:pt x="7149" y="5610"/>
                  </a:lnTo>
                  <a:lnTo>
                    <a:pt x="7137" y="5623"/>
                  </a:lnTo>
                  <a:lnTo>
                    <a:pt x="7123" y="5630"/>
                  </a:lnTo>
                  <a:lnTo>
                    <a:pt x="7107" y="5631"/>
                  </a:lnTo>
                  <a:lnTo>
                    <a:pt x="7092" y="5625"/>
                  </a:lnTo>
                  <a:lnTo>
                    <a:pt x="7087" y="5625"/>
                  </a:lnTo>
                  <a:lnTo>
                    <a:pt x="7081" y="5625"/>
                  </a:lnTo>
                  <a:lnTo>
                    <a:pt x="7077" y="5625"/>
                  </a:lnTo>
                  <a:lnTo>
                    <a:pt x="7072" y="5626"/>
                  </a:lnTo>
                  <a:lnTo>
                    <a:pt x="7072" y="5630"/>
                  </a:lnTo>
                  <a:lnTo>
                    <a:pt x="7072" y="5638"/>
                  </a:lnTo>
                  <a:lnTo>
                    <a:pt x="7072" y="5650"/>
                  </a:lnTo>
                  <a:lnTo>
                    <a:pt x="7071" y="5664"/>
                  </a:lnTo>
                  <a:lnTo>
                    <a:pt x="7069" y="5679"/>
                  </a:lnTo>
                  <a:lnTo>
                    <a:pt x="7065" y="5693"/>
                  </a:lnTo>
                  <a:lnTo>
                    <a:pt x="7058" y="5705"/>
                  </a:lnTo>
                  <a:lnTo>
                    <a:pt x="7050" y="5714"/>
                  </a:lnTo>
                  <a:lnTo>
                    <a:pt x="7033" y="5718"/>
                  </a:lnTo>
                  <a:lnTo>
                    <a:pt x="7018" y="5718"/>
                  </a:lnTo>
                  <a:lnTo>
                    <a:pt x="7005" y="5714"/>
                  </a:lnTo>
                  <a:lnTo>
                    <a:pt x="6995" y="5708"/>
                  </a:lnTo>
                  <a:lnTo>
                    <a:pt x="6985" y="5700"/>
                  </a:lnTo>
                  <a:lnTo>
                    <a:pt x="6974" y="5692"/>
                  </a:lnTo>
                  <a:lnTo>
                    <a:pt x="6964" y="5685"/>
                  </a:lnTo>
                  <a:lnTo>
                    <a:pt x="6952" y="5679"/>
                  </a:lnTo>
                  <a:lnTo>
                    <a:pt x="6940" y="5693"/>
                  </a:lnTo>
                  <a:lnTo>
                    <a:pt x="6932" y="5709"/>
                  </a:lnTo>
                  <a:lnTo>
                    <a:pt x="6929" y="5724"/>
                  </a:lnTo>
                  <a:lnTo>
                    <a:pt x="6928" y="5739"/>
                  </a:lnTo>
                  <a:lnTo>
                    <a:pt x="6927" y="5754"/>
                  </a:lnTo>
                  <a:lnTo>
                    <a:pt x="6925" y="5769"/>
                  </a:lnTo>
                  <a:lnTo>
                    <a:pt x="6918" y="5786"/>
                  </a:lnTo>
                  <a:lnTo>
                    <a:pt x="6905" y="5801"/>
                  </a:lnTo>
                  <a:lnTo>
                    <a:pt x="6881" y="5802"/>
                  </a:lnTo>
                  <a:lnTo>
                    <a:pt x="6856" y="5804"/>
                  </a:lnTo>
                  <a:lnTo>
                    <a:pt x="6829" y="5807"/>
                  </a:lnTo>
                  <a:lnTo>
                    <a:pt x="6801" y="5812"/>
                  </a:lnTo>
                  <a:lnTo>
                    <a:pt x="6774" y="5817"/>
                  </a:lnTo>
                  <a:lnTo>
                    <a:pt x="6745" y="5821"/>
                  </a:lnTo>
                  <a:lnTo>
                    <a:pt x="6716" y="5826"/>
                  </a:lnTo>
                  <a:lnTo>
                    <a:pt x="6688" y="5830"/>
                  </a:lnTo>
                  <a:lnTo>
                    <a:pt x="6661" y="5833"/>
                  </a:lnTo>
                  <a:lnTo>
                    <a:pt x="6633" y="5834"/>
                  </a:lnTo>
                  <a:lnTo>
                    <a:pt x="6606" y="5834"/>
                  </a:lnTo>
                  <a:lnTo>
                    <a:pt x="6579" y="5832"/>
                  </a:lnTo>
                  <a:lnTo>
                    <a:pt x="6555" y="5827"/>
                  </a:lnTo>
                  <a:lnTo>
                    <a:pt x="6531" y="5819"/>
                  </a:lnTo>
                  <a:lnTo>
                    <a:pt x="6509" y="5808"/>
                  </a:lnTo>
                  <a:lnTo>
                    <a:pt x="6488" y="5794"/>
                  </a:lnTo>
                  <a:lnTo>
                    <a:pt x="6487" y="5763"/>
                  </a:lnTo>
                  <a:lnTo>
                    <a:pt x="6489" y="5734"/>
                  </a:lnTo>
                  <a:lnTo>
                    <a:pt x="6496" y="5705"/>
                  </a:lnTo>
                  <a:lnTo>
                    <a:pt x="6506" y="5679"/>
                  </a:lnTo>
                  <a:lnTo>
                    <a:pt x="6520" y="5656"/>
                  </a:lnTo>
                  <a:lnTo>
                    <a:pt x="6536" y="5632"/>
                  </a:lnTo>
                  <a:lnTo>
                    <a:pt x="6556" y="5610"/>
                  </a:lnTo>
                  <a:lnTo>
                    <a:pt x="6577" y="5588"/>
                  </a:lnTo>
                  <a:lnTo>
                    <a:pt x="6599" y="5568"/>
                  </a:lnTo>
                  <a:lnTo>
                    <a:pt x="6622" y="5547"/>
                  </a:lnTo>
                  <a:lnTo>
                    <a:pt x="6646" y="5527"/>
                  </a:lnTo>
                  <a:lnTo>
                    <a:pt x="6669" y="5507"/>
                  </a:lnTo>
                  <a:lnTo>
                    <a:pt x="6693" y="5487"/>
                  </a:lnTo>
                  <a:lnTo>
                    <a:pt x="6715" y="5466"/>
                  </a:lnTo>
                  <a:lnTo>
                    <a:pt x="6737" y="5444"/>
                  </a:lnTo>
                  <a:lnTo>
                    <a:pt x="6756" y="5422"/>
                  </a:lnTo>
                  <a:lnTo>
                    <a:pt x="6763" y="5404"/>
                  </a:lnTo>
                  <a:lnTo>
                    <a:pt x="6769" y="5385"/>
                  </a:lnTo>
                  <a:lnTo>
                    <a:pt x="6776" y="5364"/>
                  </a:lnTo>
                  <a:lnTo>
                    <a:pt x="6783" y="5341"/>
                  </a:lnTo>
                  <a:lnTo>
                    <a:pt x="6789" y="5318"/>
                  </a:lnTo>
                  <a:lnTo>
                    <a:pt x="6794" y="5293"/>
                  </a:lnTo>
                  <a:lnTo>
                    <a:pt x="6801" y="5266"/>
                  </a:lnTo>
                  <a:lnTo>
                    <a:pt x="6807" y="5238"/>
                  </a:lnTo>
                  <a:lnTo>
                    <a:pt x="6813" y="5209"/>
                  </a:lnTo>
                  <a:lnTo>
                    <a:pt x="6818" y="5179"/>
                  </a:lnTo>
                  <a:lnTo>
                    <a:pt x="6823" y="5147"/>
                  </a:lnTo>
                  <a:lnTo>
                    <a:pt x="6828" y="5116"/>
                  </a:lnTo>
                  <a:lnTo>
                    <a:pt x="6831" y="5082"/>
                  </a:lnTo>
                  <a:lnTo>
                    <a:pt x="6836" y="5050"/>
                  </a:lnTo>
                  <a:lnTo>
                    <a:pt x="6839" y="5015"/>
                  </a:lnTo>
                  <a:lnTo>
                    <a:pt x="6843" y="4981"/>
                  </a:lnTo>
                  <a:lnTo>
                    <a:pt x="6845" y="4945"/>
                  </a:lnTo>
                  <a:lnTo>
                    <a:pt x="6846" y="4909"/>
                  </a:lnTo>
                  <a:lnTo>
                    <a:pt x="6849" y="4873"/>
                  </a:lnTo>
                  <a:lnTo>
                    <a:pt x="6849" y="4837"/>
                  </a:lnTo>
                  <a:lnTo>
                    <a:pt x="6849" y="4801"/>
                  </a:lnTo>
                  <a:lnTo>
                    <a:pt x="6849" y="4764"/>
                  </a:lnTo>
                  <a:lnTo>
                    <a:pt x="6847" y="4727"/>
                  </a:lnTo>
                  <a:lnTo>
                    <a:pt x="6845" y="4690"/>
                  </a:lnTo>
                  <a:lnTo>
                    <a:pt x="6842" y="4655"/>
                  </a:lnTo>
                  <a:lnTo>
                    <a:pt x="6838" y="4618"/>
                  </a:lnTo>
                  <a:lnTo>
                    <a:pt x="6834" y="4582"/>
                  </a:lnTo>
                  <a:lnTo>
                    <a:pt x="6828" y="4547"/>
                  </a:lnTo>
                  <a:lnTo>
                    <a:pt x="6822" y="4512"/>
                  </a:lnTo>
                  <a:lnTo>
                    <a:pt x="6814" y="4478"/>
                  </a:lnTo>
                  <a:lnTo>
                    <a:pt x="6806" y="4443"/>
                  </a:lnTo>
                  <a:lnTo>
                    <a:pt x="6797" y="4411"/>
                  </a:lnTo>
                  <a:lnTo>
                    <a:pt x="6796" y="4402"/>
                  </a:lnTo>
                  <a:lnTo>
                    <a:pt x="6792" y="4388"/>
                  </a:lnTo>
                  <a:lnTo>
                    <a:pt x="6786" y="4370"/>
                  </a:lnTo>
                  <a:lnTo>
                    <a:pt x="6778" y="4346"/>
                  </a:lnTo>
                  <a:lnTo>
                    <a:pt x="6769" y="4320"/>
                  </a:lnTo>
                  <a:lnTo>
                    <a:pt x="6759" y="4291"/>
                  </a:lnTo>
                  <a:lnTo>
                    <a:pt x="6746" y="4259"/>
                  </a:lnTo>
                  <a:lnTo>
                    <a:pt x="6732" y="4227"/>
                  </a:lnTo>
                  <a:lnTo>
                    <a:pt x="6717" y="4193"/>
                  </a:lnTo>
                  <a:lnTo>
                    <a:pt x="6701" y="4160"/>
                  </a:lnTo>
                  <a:lnTo>
                    <a:pt x="6685" y="4126"/>
                  </a:lnTo>
                  <a:lnTo>
                    <a:pt x="6668" y="4093"/>
                  </a:lnTo>
                  <a:lnTo>
                    <a:pt x="6650" y="4064"/>
                  </a:lnTo>
                  <a:lnTo>
                    <a:pt x="6633" y="4036"/>
                  </a:lnTo>
                  <a:lnTo>
                    <a:pt x="6615" y="4011"/>
                  </a:lnTo>
                  <a:lnTo>
                    <a:pt x="6597" y="3991"/>
                  </a:lnTo>
                  <a:lnTo>
                    <a:pt x="6581" y="3996"/>
                  </a:lnTo>
                  <a:lnTo>
                    <a:pt x="6566" y="4002"/>
                  </a:lnTo>
                  <a:lnTo>
                    <a:pt x="6553" y="4010"/>
                  </a:lnTo>
                  <a:lnTo>
                    <a:pt x="6538" y="4017"/>
                  </a:lnTo>
                  <a:lnTo>
                    <a:pt x="6524" y="4024"/>
                  </a:lnTo>
                  <a:lnTo>
                    <a:pt x="6511" y="4032"/>
                  </a:lnTo>
                  <a:lnTo>
                    <a:pt x="6497" y="4038"/>
                  </a:lnTo>
                  <a:lnTo>
                    <a:pt x="6482" y="4045"/>
                  </a:lnTo>
                  <a:lnTo>
                    <a:pt x="6468" y="4051"/>
                  </a:lnTo>
                  <a:lnTo>
                    <a:pt x="6452" y="4057"/>
                  </a:lnTo>
                  <a:lnTo>
                    <a:pt x="6436" y="4060"/>
                  </a:lnTo>
                  <a:lnTo>
                    <a:pt x="6419" y="4063"/>
                  </a:lnTo>
                  <a:lnTo>
                    <a:pt x="6400" y="4065"/>
                  </a:lnTo>
                  <a:lnTo>
                    <a:pt x="6381" y="4065"/>
                  </a:lnTo>
                  <a:lnTo>
                    <a:pt x="6359" y="4063"/>
                  </a:lnTo>
                  <a:lnTo>
                    <a:pt x="6336" y="4060"/>
                  </a:lnTo>
                  <a:lnTo>
                    <a:pt x="6332" y="4071"/>
                  </a:lnTo>
                  <a:lnTo>
                    <a:pt x="6330" y="4082"/>
                  </a:lnTo>
                  <a:lnTo>
                    <a:pt x="6329" y="4092"/>
                  </a:lnTo>
                  <a:lnTo>
                    <a:pt x="6328" y="4104"/>
                  </a:lnTo>
                  <a:lnTo>
                    <a:pt x="6327" y="4115"/>
                  </a:lnTo>
                  <a:lnTo>
                    <a:pt x="6327" y="4126"/>
                  </a:lnTo>
                  <a:lnTo>
                    <a:pt x="6326" y="4138"/>
                  </a:lnTo>
                  <a:lnTo>
                    <a:pt x="6326" y="4150"/>
                  </a:lnTo>
                  <a:lnTo>
                    <a:pt x="6324" y="4161"/>
                  </a:lnTo>
                  <a:lnTo>
                    <a:pt x="6323" y="4173"/>
                  </a:lnTo>
                  <a:lnTo>
                    <a:pt x="6322" y="4184"/>
                  </a:lnTo>
                  <a:lnTo>
                    <a:pt x="6320" y="4196"/>
                  </a:lnTo>
                  <a:lnTo>
                    <a:pt x="6317" y="4209"/>
                  </a:lnTo>
                  <a:lnTo>
                    <a:pt x="6313" y="4221"/>
                  </a:lnTo>
                  <a:lnTo>
                    <a:pt x="6308" y="4233"/>
                  </a:lnTo>
                  <a:lnTo>
                    <a:pt x="6302" y="4246"/>
                  </a:lnTo>
                  <a:lnTo>
                    <a:pt x="6296" y="4254"/>
                  </a:lnTo>
                  <a:lnTo>
                    <a:pt x="6284" y="4260"/>
                  </a:lnTo>
                  <a:lnTo>
                    <a:pt x="6269" y="4265"/>
                  </a:lnTo>
                  <a:lnTo>
                    <a:pt x="6253" y="4266"/>
                  </a:lnTo>
                  <a:lnTo>
                    <a:pt x="6238" y="4262"/>
                  </a:lnTo>
                  <a:lnTo>
                    <a:pt x="6223" y="4252"/>
                  </a:lnTo>
                  <a:lnTo>
                    <a:pt x="6213" y="4234"/>
                  </a:lnTo>
                  <a:lnTo>
                    <a:pt x="6207" y="4207"/>
                  </a:lnTo>
                  <a:lnTo>
                    <a:pt x="6205" y="4187"/>
                  </a:lnTo>
                  <a:lnTo>
                    <a:pt x="6202" y="4163"/>
                  </a:lnTo>
                  <a:lnTo>
                    <a:pt x="6200" y="4137"/>
                  </a:lnTo>
                  <a:lnTo>
                    <a:pt x="6198" y="4112"/>
                  </a:lnTo>
                  <a:lnTo>
                    <a:pt x="6194" y="4088"/>
                  </a:lnTo>
                  <a:lnTo>
                    <a:pt x="6191" y="4069"/>
                  </a:lnTo>
                  <a:lnTo>
                    <a:pt x="6185" y="4053"/>
                  </a:lnTo>
                  <a:lnTo>
                    <a:pt x="6179" y="4046"/>
                  </a:lnTo>
                  <a:lnTo>
                    <a:pt x="6149" y="4046"/>
                  </a:lnTo>
                  <a:lnTo>
                    <a:pt x="6117" y="4045"/>
                  </a:lnTo>
                  <a:lnTo>
                    <a:pt x="6081" y="4044"/>
                  </a:lnTo>
                  <a:lnTo>
                    <a:pt x="6043" y="4041"/>
                  </a:lnTo>
                  <a:lnTo>
                    <a:pt x="6005" y="4037"/>
                  </a:lnTo>
                  <a:lnTo>
                    <a:pt x="5965" y="4032"/>
                  </a:lnTo>
                  <a:lnTo>
                    <a:pt x="5925" y="4025"/>
                  </a:lnTo>
                  <a:lnTo>
                    <a:pt x="5885" y="4015"/>
                  </a:lnTo>
                  <a:lnTo>
                    <a:pt x="5846" y="4004"/>
                  </a:lnTo>
                  <a:lnTo>
                    <a:pt x="5809" y="3989"/>
                  </a:lnTo>
                  <a:lnTo>
                    <a:pt x="5774" y="3972"/>
                  </a:lnTo>
                  <a:lnTo>
                    <a:pt x="5741" y="3953"/>
                  </a:lnTo>
                  <a:lnTo>
                    <a:pt x="5714" y="3929"/>
                  </a:lnTo>
                  <a:lnTo>
                    <a:pt x="5688" y="3901"/>
                  </a:lnTo>
                  <a:lnTo>
                    <a:pt x="5669" y="3869"/>
                  </a:lnTo>
                  <a:lnTo>
                    <a:pt x="5654" y="3834"/>
                  </a:lnTo>
                  <a:lnTo>
                    <a:pt x="5619" y="3838"/>
                  </a:lnTo>
                  <a:lnTo>
                    <a:pt x="5586" y="3842"/>
                  </a:lnTo>
                  <a:lnTo>
                    <a:pt x="5555" y="3847"/>
                  </a:lnTo>
                  <a:lnTo>
                    <a:pt x="5524" y="3851"/>
                  </a:lnTo>
                  <a:lnTo>
                    <a:pt x="5495" y="3854"/>
                  </a:lnTo>
                  <a:lnTo>
                    <a:pt x="5466" y="3858"/>
                  </a:lnTo>
                  <a:lnTo>
                    <a:pt x="5438" y="3862"/>
                  </a:lnTo>
                  <a:lnTo>
                    <a:pt x="5412" y="3865"/>
                  </a:lnTo>
                  <a:lnTo>
                    <a:pt x="5387" y="3868"/>
                  </a:lnTo>
                  <a:lnTo>
                    <a:pt x="5361" y="3870"/>
                  </a:lnTo>
                  <a:lnTo>
                    <a:pt x="5338" y="3874"/>
                  </a:lnTo>
                  <a:lnTo>
                    <a:pt x="5314" y="3876"/>
                  </a:lnTo>
                  <a:lnTo>
                    <a:pt x="5291" y="3878"/>
                  </a:lnTo>
                  <a:lnTo>
                    <a:pt x="5269" y="3879"/>
                  </a:lnTo>
                  <a:lnTo>
                    <a:pt x="5246" y="3881"/>
                  </a:lnTo>
                  <a:lnTo>
                    <a:pt x="5224" y="3882"/>
                  </a:lnTo>
                  <a:lnTo>
                    <a:pt x="5202" y="3882"/>
                  </a:lnTo>
                  <a:lnTo>
                    <a:pt x="5181" y="3883"/>
                  </a:lnTo>
                  <a:lnTo>
                    <a:pt x="5160" y="3883"/>
                  </a:lnTo>
                  <a:lnTo>
                    <a:pt x="5139" y="3883"/>
                  </a:lnTo>
                  <a:lnTo>
                    <a:pt x="5117" y="3882"/>
                  </a:lnTo>
                  <a:lnTo>
                    <a:pt x="5095" y="3881"/>
                  </a:lnTo>
                  <a:lnTo>
                    <a:pt x="5073" y="3880"/>
                  </a:lnTo>
                  <a:lnTo>
                    <a:pt x="5051" y="3878"/>
                  </a:lnTo>
                  <a:lnTo>
                    <a:pt x="5028" y="3876"/>
                  </a:lnTo>
                  <a:lnTo>
                    <a:pt x="5005" y="3874"/>
                  </a:lnTo>
                  <a:lnTo>
                    <a:pt x="4981" y="3870"/>
                  </a:lnTo>
                  <a:lnTo>
                    <a:pt x="4957" y="3866"/>
                  </a:lnTo>
                  <a:lnTo>
                    <a:pt x="4931" y="3862"/>
                  </a:lnTo>
                  <a:lnTo>
                    <a:pt x="4906" y="3857"/>
                  </a:lnTo>
                  <a:lnTo>
                    <a:pt x="4880" y="3852"/>
                  </a:lnTo>
                  <a:lnTo>
                    <a:pt x="4852" y="3847"/>
                  </a:lnTo>
                  <a:lnTo>
                    <a:pt x="4822" y="3855"/>
                  </a:lnTo>
                  <a:lnTo>
                    <a:pt x="4792" y="3861"/>
                  </a:lnTo>
                  <a:lnTo>
                    <a:pt x="4761" y="3863"/>
                  </a:lnTo>
                  <a:lnTo>
                    <a:pt x="4730" y="3863"/>
                  </a:lnTo>
                  <a:lnTo>
                    <a:pt x="4698" y="3860"/>
                  </a:lnTo>
                  <a:lnTo>
                    <a:pt x="4665" y="3854"/>
                  </a:lnTo>
                  <a:lnTo>
                    <a:pt x="4633" y="3845"/>
                  </a:lnTo>
                  <a:lnTo>
                    <a:pt x="4600" y="3836"/>
                  </a:lnTo>
                  <a:lnTo>
                    <a:pt x="4566" y="3825"/>
                  </a:lnTo>
                  <a:lnTo>
                    <a:pt x="4533" y="3811"/>
                  </a:lnTo>
                  <a:lnTo>
                    <a:pt x="4499" y="3797"/>
                  </a:lnTo>
                  <a:lnTo>
                    <a:pt x="4465" y="3782"/>
                  </a:lnTo>
                  <a:lnTo>
                    <a:pt x="4431" y="3764"/>
                  </a:lnTo>
                  <a:lnTo>
                    <a:pt x="4397" y="3748"/>
                  </a:lnTo>
                  <a:lnTo>
                    <a:pt x="4363" y="3730"/>
                  </a:lnTo>
                  <a:lnTo>
                    <a:pt x="4329" y="3712"/>
                  </a:lnTo>
                  <a:lnTo>
                    <a:pt x="4295" y="3695"/>
                  </a:lnTo>
                  <a:lnTo>
                    <a:pt x="4262" y="3678"/>
                  </a:lnTo>
                  <a:lnTo>
                    <a:pt x="4229" y="3660"/>
                  </a:lnTo>
                  <a:lnTo>
                    <a:pt x="4195" y="3644"/>
                  </a:lnTo>
                  <a:lnTo>
                    <a:pt x="4162" y="3629"/>
                  </a:lnTo>
                  <a:lnTo>
                    <a:pt x="4130" y="3614"/>
                  </a:lnTo>
                  <a:lnTo>
                    <a:pt x="4097" y="3602"/>
                  </a:lnTo>
                  <a:lnTo>
                    <a:pt x="4065" y="3590"/>
                  </a:lnTo>
                  <a:lnTo>
                    <a:pt x="4034" y="3580"/>
                  </a:lnTo>
                  <a:lnTo>
                    <a:pt x="4003" y="3574"/>
                  </a:lnTo>
                  <a:lnTo>
                    <a:pt x="3973" y="3568"/>
                  </a:lnTo>
                  <a:lnTo>
                    <a:pt x="3943" y="3566"/>
                  </a:lnTo>
                  <a:lnTo>
                    <a:pt x="3914" y="3566"/>
                  </a:lnTo>
                  <a:lnTo>
                    <a:pt x="3886" y="3568"/>
                  </a:lnTo>
                  <a:lnTo>
                    <a:pt x="3859" y="3575"/>
                  </a:lnTo>
                  <a:lnTo>
                    <a:pt x="3832" y="3584"/>
                  </a:lnTo>
                  <a:lnTo>
                    <a:pt x="3821" y="3620"/>
                  </a:lnTo>
                  <a:lnTo>
                    <a:pt x="3812" y="3658"/>
                  </a:lnTo>
                  <a:lnTo>
                    <a:pt x="3805" y="3698"/>
                  </a:lnTo>
                  <a:lnTo>
                    <a:pt x="3798" y="3740"/>
                  </a:lnTo>
                  <a:lnTo>
                    <a:pt x="3792" y="3784"/>
                  </a:lnTo>
                  <a:lnTo>
                    <a:pt x="3787" y="3827"/>
                  </a:lnTo>
                  <a:lnTo>
                    <a:pt x="3784" y="3871"/>
                  </a:lnTo>
                  <a:lnTo>
                    <a:pt x="3780" y="3916"/>
                  </a:lnTo>
                  <a:lnTo>
                    <a:pt x="3777" y="3959"/>
                  </a:lnTo>
                  <a:lnTo>
                    <a:pt x="3774" y="4001"/>
                  </a:lnTo>
                  <a:lnTo>
                    <a:pt x="3770" y="4043"/>
                  </a:lnTo>
                  <a:lnTo>
                    <a:pt x="3765" y="4082"/>
                  </a:lnTo>
                  <a:lnTo>
                    <a:pt x="3761" y="4117"/>
                  </a:lnTo>
                  <a:lnTo>
                    <a:pt x="3756" y="4151"/>
                  </a:lnTo>
                  <a:lnTo>
                    <a:pt x="3749" y="4181"/>
                  </a:lnTo>
                  <a:lnTo>
                    <a:pt x="3741" y="4207"/>
                  </a:lnTo>
                  <a:lnTo>
                    <a:pt x="3734" y="4226"/>
                  </a:lnTo>
                  <a:lnTo>
                    <a:pt x="3729" y="4245"/>
                  </a:lnTo>
                  <a:lnTo>
                    <a:pt x="3724" y="4264"/>
                  </a:lnTo>
                  <a:lnTo>
                    <a:pt x="3719" y="4283"/>
                  </a:lnTo>
                  <a:lnTo>
                    <a:pt x="3716" y="4303"/>
                  </a:lnTo>
                  <a:lnTo>
                    <a:pt x="3712" y="4323"/>
                  </a:lnTo>
                  <a:lnTo>
                    <a:pt x="3710" y="4343"/>
                  </a:lnTo>
                  <a:lnTo>
                    <a:pt x="3709" y="4363"/>
                  </a:lnTo>
                  <a:lnTo>
                    <a:pt x="3707" y="4384"/>
                  </a:lnTo>
                  <a:lnTo>
                    <a:pt x="3706" y="4404"/>
                  </a:lnTo>
                  <a:lnTo>
                    <a:pt x="3706" y="4425"/>
                  </a:lnTo>
                  <a:lnTo>
                    <a:pt x="3706" y="4447"/>
                  </a:lnTo>
                  <a:lnTo>
                    <a:pt x="3706" y="4468"/>
                  </a:lnTo>
                  <a:lnTo>
                    <a:pt x="3706" y="4490"/>
                  </a:lnTo>
                  <a:lnTo>
                    <a:pt x="3707" y="4513"/>
                  </a:lnTo>
                  <a:lnTo>
                    <a:pt x="3707" y="4534"/>
                  </a:lnTo>
                  <a:lnTo>
                    <a:pt x="3708" y="4558"/>
                  </a:lnTo>
                  <a:lnTo>
                    <a:pt x="3710" y="4581"/>
                  </a:lnTo>
                  <a:lnTo>
                    <a:pt x="3711" y="4605"/>
                  </a:lnTo>
                  <a:lnTo>
                    <a:pt x="3712" y="4629"/>
                  </a:lnTo>
                  <a:lnTo>
                    <a:pt x="3715" y="4654"/>
                  </a:lnTo>
                  <a:lnTo>
                    <a:pt x="3716" y="4678"/>
                  </a:lnTo>
                  <a:lnTo>
                    <a:pt x="3718" y="4704"/>
                  </a:lnTo>
                  <a:lnTo>
                    <a:pt x="3719" y="4729"/>
                  </a:lnTo>
                  <a:lnTo>
                    <a:pt x="3721" y="4756"/>
                  </a:lnTo>
                  <a:lnTo>
                    <a:pt x="3723" y="4782"/>
                  </a:lnTo>
                  <a:lnTo>
                    <a:pt x="3724" y="4810"/>
                  </a:lnTo>
                  <a:lnTo>
                    <a:pt x="3725" y="4838"/>
                  </a:lnTo>
                  <a:lnTo>
                    <a:pt x="3726" y="4866"/>
                  </a:lnTo>
                  <a:lnTo>
                    <a:pt x="3726" y="4895"/>
                  </a:lnTo>
                  <a:lnTo>
                    <a:pt x="3727" y="4924"/>
                  </a:lnTo>
                  <a:lnTo>
                    <a:pt x="3727" y="4954"/>
                  </a:lnTo>
                  <a:lnTo>
                    <a:pt x="3719" y="4964"/>
                  </a:lnTo>
                  <a:lnTo>
                    <a:pt x="3711" y="4975"/>
                  </a:lnTo>
                  <a:lnTo>
                    <a:pt x="3703" y="4985"/>
                  </a:lnTo>
                  <a:lnTo>
                    <a:pt x="3693" y="4994"/>
                  </a:lnTo>
                  <a:lnTo>
                    <a:pt x="3683" y="5001"/>
                  </a:lnTo>
                  <a:lnTo>
                    <a:pt x="3670" y="5007"/>
                  </a:lnTo>
                  <a:lnTo>
                    <a:pt x="3656" y="5011"/>
                  </a:lnTo>
                  <a:lnTo>
                    <a:pt x="3641" y="5012"/>
                  </a:lnTo>
                  <a:lnTo>
                    <a:pt x="3642" y="5028"/>
                  </a:lnTo>
                  <a:lnTo>
                    <a:pt x="3644" y="5046"/>
                  </a:lnTo>
                  <a:lnTo>
                    <a:pt x="3649" y="5065"/>
                  </a:lnTo>
                  <a:lnTo>
                    <a:pt x="3653" y="5086"/>
                  </a:lnTo>
                  <a:lnTo>
                    <a:pt x="3655" y="5106"/>
                  </a:lnTo>
                  <a:lnTo>
                    <a:pt x="3655" y="5126"/>
                  </a:lnTo>
                  <a:lnTo>
                    <a:pt x="3653" y="5145"/>
                  </a:lnTo>
                  <a:lnTo>
                    <a:pt x="3646" y="5163"/>
                  </a:lnTo>
                  <a:lnTo>
                    <a:pt x="3638" y="5170"/>
                  </a:lnTo>
                  <a:lnTo>
                    <a:pt x="3630" y="5176"/>
                  </a:lnTo>
                  <a:lnTo>
                    <a:pt x="3621" y="5178"/>
                  </a:lnTo>
                  <a:lnTo>
                    <a:pt x="3613" y="5178"/>
                  </a:lnTo>
                  <a:lnTo>
                    <a:pt x="3605" y="5177"/>
                  </a:lnTo>
                  <a:lnTo>
                    <a:pt x="3597" y="5175"/>
                  </a:lnTo>
                  <a:lnTo>
                    <a:pt x="3590" y="5175"/>
                  </a:lnTo>
                  <a:lnTo>
                    <a:pt x="3582" y="5175"/>
                  </a:lnTo>
                  <a:lnTo>
                    <a:pt x="3575" y="5177"/>
                  </a:lnTo>
                  <a:lnTo>
                    <a:pt x="3568" y="5181"/>
                  </a:lnTo>
                  <a:lnTo>
                    <a:pt x="3562" y="5190"/>
                  </a:lnTo>
                  <a:lnTo>
                    <a:pt x="3555" y="5202"/>
                  </a:lnTo>
                  <a:lnTo>
                    <a:pt x="3549" y="5219"/>
                  </a:lnTo>
                  <a:lnTo>
                    <a:pt x="3542" y="5242"/>
                  </a:lnTo>
                  <a:lnTo>
                    <a:pt x="3536" y="5271"/>
                  </a:lnTo>
                  <a:lnTo>
                    <a:pt x="3530" y="5308"/>
                  </a:lnTo>
                  <a:lnTo>
                    <a:pt x="3518" y="5313"/>
                  </a:lnTo>
                  <a:lnTo>
                    <a:pt x="3504" y="5318"/>
                  </a:lnTo>
                  <a:lnTo>
                    <a:pt x="3487" y="5323"/>
                  </a:lnTo>
                  <a:lnTo>
                    <a:pt x="3468" y="5328"/>
                  </a:lnTo>
                  <a:lnTo>
                    <a:pt x="3449" y="5333"/>
                  </a:lnTo>
                  <a:lnTo>
                    <a:pt x="3428" y="5337"/>
                  </a:lnTo>
                  <a:lnTo>
                    <a:pt x="3406" y="5339"/>
                  </a:lnTo>
                  <a:lnTo>
                    <a:pt x="3384" y="5341"/>
                  </a:lnTo>
                  <a:lnTo>
                    <a:pt x="3362" y="5341"/>
                  </a:lnTo>
                  <a:lnTo>
                    <a:pt x="3340" y="5341"/>
                  </a:lnTo>
                  <a:lnTo>
                    <a:pt x="3318" y="5338"/>
                  </a:lnTo>
                  <a:lnTo>
                    <a:pt x="3299" y="5334"/>
                  </a:lnTo>
                  <a:lnTo>
                    <a:pt x="3279" y="5326"/>
                  </a:lnTo>
                  <a:lnTo>
                    <a:pt x="3262" y="5318"/>
                  </a:lnTo>
                  <a:lnTo>
                    <a:pt x="3246" y="5306"/>
                  </a:lnTo>
                  <a:lnTo>
                    <a:pt x="3232" y="5290"/>
                  </a:lnTo>
                  <a:lnTo>
                    <a:pt x="3234" y="5270"/>
                  </a:lnTo>
                  <a:lnTo>
                    <a:pt x="3238" y="5249"/>
                  </a:lnTo>
                  <a:lnTo>
                    <a:pt x="3244" y="5231"/>
                  </a:lnTo>
                  <a:lnTo>
                    <a:pt x="3249" y="5212"/>
                  </a:lnTo>
                  <a:lnTo>
                    <a:pt x="3257" y="5196"/>
                  </a:lnTo>
                  <a:lnTo>
                    <a:pt x="3265" y="5179"/>
                  </a:lnTo>
                  <a:lnTo>
                    <a:pt x="3275" y="5164"/>
                  </a:lnTo>
                  <a:lnTo>
                    <a:pt x="3285" y="5149"/>
                  </a:lnTo>
                  <a:lnTo>
                    <a:pt x="3295" y="5134"/>
                  </a:lnTo>
                  <a:lnTo>
                    <a:pt x="3307" y="5120"/>
                  </a:lnTo>
                  <a:lnTo>
                    <a:pt x="3318" y="5106"/>
                  </a:lnTo>
                  <a:lnTo>
                    <a:pt x="3330" y="5093"/>
                  </a:lnTo>
                  <a:lnTo>
                    <a:pt x="3343" y="5080"/>
                  </a:lnTo>
                  <a:lnTo>
                    <a:pt x="3354" y="5068"/>
                  </a:lnTo>
                  <a:lnTo>
                    <a:pt x="3366" y="5056"/>
                  </a:lnTo>
                  <a:lnTo>
                    <a:pt x="3377" y="5045"/>
                  </a:lnTo>
                  <a:lnTo>
                    <a:pt x="3384" y="5025"/>
                  </a:lnTo>
                  <a:lnTo>
                    <a:pt x="3390" y="5008"/>
                  </a:lnTo>
                  <a:lnTo>
                    <a:pt x="3394" y="4990"/>
                  </a:lnTo>
                  <a:lnTo>
                    <a:pt x="3398" y="4975"/>
                  </a:lnTo>
                  <a:lnTo>
                    <a:pt x="3401" y="4960"/>
                  </a:lnTo>
                  <a:lnTo>
                    <a:pt x="3403" y="4946"/>
                  </a:lnTo>
                  <a:lnTo>
                    <a:pt x="3404" y="4932"/>
                  </a:lnTo>
                  <a:lnTo>
                    <a:pt x="3405" y="4918"/>
                  </a:lnTo>
                  <a:lnTo>
                    <a:pt x="3405" y="4904"/>
                  </a:lnTo>
                  <a:lnTo>
                    <a:pt x="3404" y="4890"/>
                  </a:lnTo>
                  <a:lnTo>
                    <a:pt x="3403" y="4876"/>
                  </a:lnTo>
                  <a:lnTo>
                    <a:pt x="3401" y="4860"/>
                  </a:lnTo>
                  <a:lnTo>
                    <a:pt x="3399" y="4845"/>
                  </a:lnTo>
                  <a:lnTo>
                    <a:pt x="3398" y="4828"/>
                  </a:lnTo>
                  <a:lnTo>
                    <a:pt x="3396" y="4811"/>
                  </a:lnTo>
                  <a:lnTo>
                    <a:pt x="3393" y="4791"/>
                  </a:lnTo>
                  <a:lnTo>
                    <a:pt x="3396" y="4774"/>
                  </a:lnTo>
                  <a:lnTo>
                    <a:pt x="3398" y="4755"/>
                  </a:lnTo>
                  <a:lnTo>
                    <a:pt x="3400" y="4738"/>
                  </a:lnTo>
                  <a:lnTo>
                    <a:pt x="3404" y="4720"/>
                  </a:lnTo>
                  <a:lnTo>
                    <a:pt x="3406" y="4702"/>
                  </a:lnTo>
                  <a:lnTo>
                    <a:pt x="3409" y="4685"/>
                  </a:lnTo>
                  <a:lnTo>
                    <a:pt x="3412" y="4668"/>
                  </a:lnTo>
                  <a:lnTo>
                    <a:pt x="3415" y="4650"/>
                  </a:lnTo>
                  <a:lnTo>
                    <a:pt x="3418" y="4634"/>
                  </a:lnTo>
                  <a:lnTo>
                    <a:pt x="3421" y="4619"/>
                  </a:lnTo>
                  <a:lnTo>
                    <a:pt x="3423" y="4604"/>
                  </a:lnTo>
                  <a:lnTo>
                    <a:pt x="3426" y="4591"/>
                  </a:lnTo>
                  <a:lnTo>
                    <a:pt x="3428" y="4578"/>
                  </a:lnTo>
                  <a:lnTo>
                    <a:pt x="3430" y="4566"/>
                  </a:lnTo>
                  <a:lnTo>
                    <a:pt x="3431" y="4555"/>
                  </a:lnTo>
                  <a:lnTo>
                    <a:pt x="3432" y="4546"/>
                  </a:lnTo>
                  <a:lnTo>
                    <a:pt x="3432" y="4529"/>
                  </a:lnTo>
                  <a:lnTo>
                    <a:pt x="3434" y="4508"/>
                  </a:lnTo>
                  <a:lnTo>
                    <a:pt x="3434" y="4488"/>
                  </a:lnTo>
                  <a:lnTo>
                    <a:pt x="3435" y="4465"/>
                  </a:lnTo>
                  <a:lnTo>
                    <a:pt x="3436" y="4441"/>
                  </a:lnTo>
                  <a:lnTo>
                    <a:pt x="3436" y="4417"/>
                  </a:lnTo>
                  <a:lnTo>
                    <a:pt x="3437" y="4392"/>
                  </a:lnTo>
                  <a:lnTo>
                    <a:pt x="3437" y="4368"/>
                  </a:lnTo>
                  <a:lnTo>
                    <a:pt x="3436" y="4344"/>
                  </a:lnTo>
                  <a:lnTo>
                    <a:pt x="3435" y="4321"/>
                  </a:lnTo>
                  <a:lnTo>
                    <a:pt x="3434" y="4298"/>
                  </a:lnTo>
                  <a:lnTo>
                    <a:pt x="3430" y="4277"/>
                  </a:lnTo>
                  <a:lnTo>
                    <a:pt x="3427" y="4257"/>
                  </a:lnTo>
                  <a:lnTo>
                    <a:pt x="3422" y="4240"/>
                  </a:lnTo>
                  <a:lnTo>
                    <a:pt x="3415" y="4225"/>
                  </a:lnTo>
                  <a:lnTo>
                    <a:pt x="3408" y="4213"/>
                  </a:lnTo>
                  <a:lnTo>
                    <a:pt x="3353" y="4169"/>
                  </a:lnTo>
                  <a:lnTo>
                    <a:pt x="3340" y="4142"/>
                  </a:lnTo>
                  <a:lnTo>
                    <a:pt x="3331" y="4114"/>
                  </a:lnTo>
                  <a:lnTo>
                    <a:pt x="3323" y="4085"/>
                  </a:lnTo>
                  <a:lnTo>
                    <a:pt x="3317" y="4053"/>
                  </a:lnTo>
                  <a:lnTo>
                    <a:pt x="3313" y="4020"/>
                  </a:lnTo>
                  <a:lnTo>
                    <a:pt x="3309" y="3987"/>
                  </a:lnTo>
                  <a:lnTo>
                    <a:pt x="3307" y="3953"/>
                  </a:lnTo>
                  <a:lnTo>
                    <a:pt x="3306" y="3918"/>
                  </a:lnTo>
                  <a:lnTo>
                    <a:pt x="3305" y="3882"/>
                  </a:lnTo>
                  <a:lnTo>
                    <a:pt x="3305" y="3847"/>
                  </a:lnTo>
                  <a:lnTo>
                    <a:pt x="3305" y="3812"/>
                  </a:lnTo>
                  <a:lnTo>
                    <a:pt x="3303" y="3777"/>
                  </a:lnTo>
                  <a:lnTo>
                    <a:pt x="3302" y="3743"/>
                  </a:lnTo>
                  <a:lnTo>
                    <a:pt x="3301" y="3709"/>
                  </a:lnTo>
                  <a:lnTo>
                    <a:pt x="3299" y="3675"/>
                  </a:lnTo>
                  <a:lnTo>
                    <a:pt x="3295" y="3644"/>
                  </a:lnTo>
                  <a:lnTo>
                    <a:pt x="3276" y="3640"/>
                  </a:lnTo>
                  <a:lnTo>
                    <a:pt x="3261" y="3636"/>
                  </a:lnTo>
                  <a:lnTo>
                    <a:pt x="3248" y="3635"/>
                  </a:lnTo>
                  <a:lnTo>
                    <a:pt x="3237" y="3637"/>
                  </a:lnTo>
                  <a:lnTo>
                    <a:pt x="3225" y="3645"/>
                  </a:lnTo>
                  <a:lnTo>
                    <a:pt x="3214" y="3657"/>
                  </a:lnTo>
                  <a:lnTo>
                    <a:pt x="3199" y="3675"/>
                  </a:lnTo>
                  <a:lnTo>
                    <a:pt x="3179" y="3701"/>
                  </a:lnTo>
                  <a:lnTo>
                    <a:pt x="3179" y="3724"/>
                  </a:lnTo>
                  <a:lnTo>
                    <a:pt x="3178" y="3750"/>
                  </a:lnTo>
                  <a:lnTo>
                    <a:pt x="3178" y="3778"/>
                  </a:lnTo>
                  <a:lnTo>
                    <a:pt x="3176" y="3808"/>
                  </a:lnTo>
                  <a:lnTo>
                    <a:pt x="3174" y="3838"/>
                  </a:lnTo>
                  <a:lnTo>
                    <a:pt x="3172" y="3869"/>
                  </a:lnTo>
                  <a:lnTo>
                    <a:pt x="3170" y="3901"/>
                  </a:lnTo>
                  <a:lnTo>
                    <a:pt x="3166" y="3932"/>
                  </a:lnTo>
                  <a:lnTo>
                    <a:pt x="3163" y="3963"/>
                  </a:lnTo>
                  <a:lnTo>
                    <a:pt x="3159" y="3994"/>
                  </a:lnTo>
                  <a:lnTo>
                    <a:pt x="3155" y="4022"/>
                  </a:lnTo>
                  <a:lnTo>
                    <a:pt x="3150" y="4049"/>
                  </a:lnTo>
                  <a:lnTo>
                    <a:pt x="3146" y="4075"/>
                  </a:lnTo>
                  <a:lnTo>
                    <a:pt x="3140" y="4097"/>
                  </a:lnTo>
                  <a:lnTo>
                    <a:pt x="3134" y="4116"/>
                  </a:lnTo>
                  <a:lnTo>
                    <a:pt x="3127" y="4132"/>
                  </a:lnTo>
                  <a:lnTo>
                    <a:pt x="3119" y="4145"/>
                  </a:lnTo>
                  <a:lnTo>
                    <a:pt x="3113" y="4161"/>
                  </a:lnTo>
                  <a:lnTo>
                    <a:pt x="3106" y="4179"/>
                  </a:lnTo>
                  <a:lnTo>
                    <a:pt x="3101" y="4200"/>
                  </a:lnTo>
                  <a:lnTo>
                    <a:pt x="3096" y="4222"/>
                  </a:lnTo>
                  <a:lnTo>
                    <a:pt x="3091" y="4247"/>
                  </a:lnTo>
                  <a:lnTo>
                    <a:pt x="3088" y="4273"/>
                  </a:lnTo>
                  <a:lnTo>
                    <a:pt x="3085" y="4303"/>
                  </a:lnTo>
                  <a:lnTo>
                    <a:pt x="3082" y="4333"/>
                  </a:lnTo>
                  <a:lnTo>
                    <a:pt x="3080" y="4364"/>
                  </a:lnTo>
                  <a:lnTo>
                    <a:pt x="3078" y="4398"/>
                  </a:lnTo>
                  <a:lnTo>
                    <a:pt x="3076" y="4433"/>
                  </a:lnTo>
                  <a:lnTo>
                    <a:pt x="3075" y="4468"/>
                  </a:lnTo>
                  <a:lnTo>
                    <a:pt x="3074" y="4505"/>
                  </a:lnTo>
                  <a:lnTo>
                    <a:pt x="3074" y="4543"/>
                  </a:lnTo>
                  <a:lnTo>
                    <a:pt x="3074" y="4582"/>
                  </a:lnTo>
                  <a:lnTo>
                    <a:pt x="3074" y="4621"/>
                  </a:lnTo>
                  <a:lnTo>
                    <a:pt x="3075" y="4660"/>
                  </a:lnTo>
                  <a:lnTo>
                    <a:pt x="3075" y="4700"/>
                  </a:lnTo>
                  <a:lnTo>
                    <a:pt x="3076" y="4740"/>
                  </a:lnTo>
                  <a:lnTo>
                    <a:pt x="3078" y="4781"/>
                  </a:lnTo>
                  <a:lnTo>
                    <a:pt x="3080" y="4821"/>
                  </a:lnTo>
                  <a:lnTo>
                    <a:pt x="3081" y="4860"/>
                  </a:lnTo>
                  <a:lnTo>
                    <a:pt x="3082" y="4900"/>
                  </a:lnTo>
                  <a:lnTo>
                    <a:pt x="3085" y="4939"/>
                  </a:lnTo>
                  <a:lnTo>
                    <a:pt x="3087" y="4978"/>
                  </a:lnTo>
                  <a:lnTo>
                    <a:pt x="3088" y="5016"/>
                  </a:lnTo>
                  <a:lnTo>
                    <a:pt x="3090" y="5053"/>
                  </a:lnTo>
                  <a:lnTo>
                    <a:pt x="3091" y="5089"/>
                  </a:lnTo>
                  <a:lnTo>
                    <a:pt x="3094" y="5124"/>
                  </a:lnTo>
                  <a:lnTo>
                    <a:pt x="3096" y="5157"/>
                  </a:lnTo>
                  <a:lnTo>
                    <a:pt x="3097" y="5189"/>
                  </a:lnTo>
                  <a:lnTo>
                    <a:pt x="3098" y="5207"/>
                  </a:lnTo>
                  <a:lnTo>
                    <a:pt x="3094" y="5219"/>
                  </a:lnTo>
                  <a:lnTo>
                    <a:pt x="3085" y="5228"/>
                  </a:lnTo>
                  <a:lnTo>
                    <a:pt x="3074" y="5234"/>
                  </a:lnTo>
                  <a:lnTo>
                    <a:pt x="3063" y="5243"/>
                  </a:lnTo>
                  <a:lnTo>
                    <a:pt x="3053" y="5255"/>
                  </a:lnTo>
                  <a:lnTo>
                    <a:pt x="3047" y="5274"/>
                  </a:lnTo>
                  <a:lnTo>
                    <a:pt x="3044" y="5302"/>
                  </a:lnTo>
                  <a:lnTo>
                    <a:pt x="3045" y="5320"/>
                  </a:lnTo>
                  <a:lnTo>
                    <a:pt x="3040" y="5331"/>
                  </a:lnTo>
                  <a:lnTo>
                    <a:pt x="3028" y="5336"/>
                  </a:lnTo>
                  <a:lnTo>
                    <a:pt x="3013" y="5337"/>
                  </a:lnTo>
                  <a:lnTo>
                    <a:pt x="2994" y="5333"/>
                  </a:lnTo>
                  <a:lnTo>
                    <a:pt x="2973" y="5326"/>
                  </a:lnTo>
                  <a:lnTo>
                    <a:pt x="2951" y="5318"/>
                  </a:lnTo>
                  <a:lnTo>
                    <a:pt x="2929" y="5307"/>
                  </a:lnTo>
                  <a:lnTo>
                    <a:pt x="2921" y="5308"/>
                  </a:lnTo>
                  <a:lnTo>
                    <a:pt x="2919" y="5323"/>
                  </a:lnTo>
                  <a:lnTo>
                    <a:pt x="2919" y="5346"/>
                  </a:lnTo>
                  <a:lnTo>
                    <a:pt x="2921" y="5374"/>
                  </a:lnTo>
                  <a:lnTo>
                    <a:pt x="2922" y="5403"/>
                  </a:lnTo>
                  <a:lnTo>
                    <a:pt x="2922" y="5429"/>
                  </a:lnTo>
                  <a:lnTo>
                    <a:pt x="2916" y="5450"/>
                  </a:lnTo>
                  <a:lnTo>
                    <a:pt x="2906" y="5458"/>
                  </a:lnTo>
                  <a:lnTo>
                    <a:pt x="2888" y="5463"/>
                  </a:lnTo>
                  <a:lnTo>
                    <a:pt x="2867" y="5466"/>
                  </a:lnTo>
                  <a:lnTo>
                    <a:pt x="2846" y="5469"/>
                  </a:lnTo>
                  <a:lnTo>
                    <a:pt x="2823" y="5472"/>
                  </a:lnTo>
                  <a:lnTo>
                    <a:pt x="2800" y="5475"/>
                  </a:lnTo>
                  <a:lnTo>
                    <a:pt x="2777" y="5476"/>
                  </a:lnTo>
                  <a:lnTo>
                    <a:pt x="2753" y="5477"/>
                  </a:lnTo>
                  <a:lnTo>
                    <a:pt x="2730" y="5476"/>
                  </a:lnTo>
                  <a:lnTo>
                    <a:pt x="2707" y="5475"/>
                  </a:lnTo>
                  <a:lnTo>
                    <a:pt x="2684" y="5472"/>
                  </a:lnTo>
                  <a:lnTo>
                    <a:pt x="2663" y="5468"/>
                  </a:lnTo>
                  <a:lnTo>
                    <a:pt x="2643" y="5463"/>
                  </a:lnTo>
                  <a:lnTo>
                    <a:pt x="2625" y="5455"/>
                  </a:lnTo>
                  <a:lnTo>
                    <a:pt x="2609" y="5445"/>
                  </a:lnTo>
                  <a:lnTo>
                    <a:pt x="2595" y="5435"/>
                  </a:lnTo>
                  <a:lnTo>
                    <a:pt x="2583" y="5422"/>
                  </a:lnTo>
                  <a:lnTo>
                    <a:pt x="2581" y="5400"/>
                  </a:lnTo>
                  <a:lnTo>
                    <a:pt x="2581" y="5379"/>
                  </a:lnTo>
                  <a:lnTo>
                    <a:pt x="2584" y="5359"/>
                  </a:lnTo>
                  <a:lnTo>
                    <a:pt x="2589" y="5338"/>
                  </a:lnTo>
                  <a:lnTo>
                    <a:pt x="2597" y="5318"/>
                  </a:lnTo>
                  <a:lnTo>
                    <a:pt x="2606" y="5298"/>
                  </a:lnTo>
                  <a:lnTo>
                    <a:pt x="2617" y="5279"/>
                  </a:lnTo>
                  <a:lnTo>
                    <a:pt x="2629" y="5259"/>
                  </a:lnTo>
                  <a:lnTo>
                    <a:pt x="2642" y="5240"/>
                  </a:lnTo>
                  <a:lnTo>
                    <a:pt x="2657" y="5221"/>
                  </a:lnTo>
                  <a:lnTo>
                    <a:pt x="2672" y="5203"/>
                  </a:lnTo>
                  <a:lnTo>
                    <a:pt x="2688" y="5184"/>
                  </a:lnTo>
                  <a:lnTo>
                    <a:pt x="2705" y="5167"/>
                  </a:lnTo>
                  <a:lnTo>
                    <a:pt x="2722" y="5149"/>
                  </a:lnTo>
                  <a:lnTo>
                    <a:pt x="2739" y="5132"/>
                  </a:lnTo>
                  <a:lnTo>
                    <a:pt x="2755" y="5115"/>
                  </a:lnTo>
                  <a:lnTo>
                    <a:pt x="2762" y="5101"/>
                  </a:lnTo>
                  <a:lnTo>
                    <a:pt x="2769" y="5087"/>
                  </a:lnTo>
                  <a:lnTo>
                    <a:pt x="2775" y="5071"/>
                  </a:lnTo>
                  <a:lnTo>
                    <a:pt x="2779" y="5054"/>
                  </a:lnTo>
                  <a:lnTo>
                    <a:pt x="2783" y="5037"/>
                  </a:lnTo>
                  <a:lnTo>
                    <a:pt x="2786" y="5020"/>
                  </a:lnTo>
                  <a:lnTo>
                    <a:pt x="2788" y="5000"/>
                  </a:lnTo>
                  <a:lnTo>
                    <a:pt x="2791" y="4981"/>
                  </a:lnTo>
                  <a:lnTo>
                    <a:pt x="2792" y="4961"/>
                  </a:lnTo>
                  <a:lnTo>
                    <a:pt x="2793" y="4941"/>
                  </a:lnTo>
                  <a:lnTo>
                    <a:pt x="2793" y="4919"/>
                  </a:lnTo>
                  <a:lnTo>
                    <a:pt x="2793" y="4896"/>
                  </a:lnTo>
                  <a:lnTo>
                    <a:pt x="2793" y="4873"/>
                  </a:lnTo>
                  <a:lnTo>
                    <a:pt x="2792" y="4851"/>
                  </a:lnTo>
                  <a:lnTo>
                    <a:pt x="2790" y="4827"/>
                  </a:lnTo>
                  <a:lnTo>
                    <a:pt x="2788" y="4802"/>
                  </a:lnTo>
                  <a:lnTo>
                    <a:pt x="2786" y="4777"/>
                  </a:lnTo>
                  <a:lnTo>
                    <a:pt x="2784" y="4752"/>
                  </a:lnTo>
                  <a:lnTo>
                    <a:pt x="2782" y="4726"/>
                  </a:lnTo>
                  <a:lnTo>
                    <a:pt x="2779" y="4700"/>
                  </a:lnTo>
                  <a:lnTo>
                    <a:pt x="2777" y="4673"/>
                  </a:lnTo>
                  <a:lnTo>
                    <a:pt x="2773" y="4646"/>
                  </a:lnTo>
                  <a:lnTo>
                    <a:pt x="2771" y="4619"/>
                  </a:lnTo>
                  <a:lnTo>
                    <a:pt x="2768" y="4591"/>
                  </a:lnTo>
                  <a:lnTo>
                    <a:pt x="2765" y="4563"/>
                  </a:lnTo>
                  <a:lnTo>
                    <a:pt x="2762" y="4534"/>
                  </a:lnTo>
                  <a:lnTo>
                    <a:pt x="2760" y="4505"/>
                  </a:lnTo>
                  <a:lnTo>
                    <a:pt x="2757" y="4477"/>
                  </a:lnTo>
                  <a:lnTo>
                    <a:pt x="2755" y="4448"/>
                  </a:lnTo>
                  <a:lnTo>
                    <a:pt x="2753" y="4418"/>
                  </a:lnTo>
                  <a:lnTo>
                    <a:pt x="2750" y="4388"/>
                  </a:lnTo>
                  <a:lnTo>
                    <a:pt x="2749" y="4359"/>
                  </a:lnTo>
                  <a:lnTo>
                    <a:pt x="2700" y="4303"/>
                  </a:lnTo>
                  <a:lnTo>
                    <a:pt x="2688" y="4287"/>
                  </a:lnTo>
                  <a:lnTo>
                    <a:pt x="2679" y="4271"/>
                  </a:lnTo>
                  <a:lnTo>
                    <a:pt x="2671" y="4254"/>
                  </a:lnTo>
                  <a:lnTo>
                    <a:pt x="2664" y="4235"/>
                  </a:lnTo>
                  <a:lnTo>
                    <a:pt x="2658" y="4215"/>
                  </a:lnTo>
                  <a:lnTo>
                    <a:pt x="2654" y="4193"/>
                  </a:lnTo>
                  <a:lnTo>
                    <a:pt x="2650" y="4171"/>
                  </a:lnTo>
                  <a:lnTo>
                    <a:pt x="2648" y="4148"/>
                  </a:lnTo>
                  <a:lnTo>
                    <a:pt x="2647" y="4123"/>
                  </a:lnTo>
                  <a:lnTo>
                    <a:pt x="2646" y="4098"/>
                  </a:lnTo>
                  <a:lnTo>
                    <a:pt x="2646" y="4072"/>
                  </a:lnTo>
                  <a:lnTo>
                    <a:pt x="2646" y="4045"/>
                  </a:lnTo>
                  <a:lnTo>
                    <a:pt x="2647" y="4018"/>
                  </a:lnTo>
                  <a:lnTo>
                    <a:pt x="2648" y="3989"/>
                  </a:lnTo>
                  <a:lnTo>
                    <a:pt x="2649" y="3960"/>
                  </a:lnTo>
                  <a:lnTo>
                    <a:pt x="2651" y="3931"/>
                  </a:lnTo>
                  <a:lnTo>
                    <a:pt x="2652" y="3902"/>
                  </a:lnTo>
                  <a:lnTo>
                    <a:pt x="2655" y="3873"/>
                  </a:lnTo>
                  <a:lnTo>
                    <a:pt x="2656" y="3842"/>
                  </a:lnTo>
                  <a:lnTo>
                    <a:pt x="2658" y="3812"/>
                  </a:lnTo>
                  <a:lnTo>
                    <a:pt x="2659" y="3782"/>
                  </a:lnTo>
                  <a:lnTo>
                    <a:pt x="2659" y="3751"/>
                  </a:lnTo>
                  <a:lnTo>
                    <a:pt x="2661" y="3721"/>
                  </a:lnTo>
                  <a:lnTo>
                    <a:pt x="2659" y="3691"/>
                  </a:lnTo>
                  <a:lnTo>
                    <a:pt x="2659" y="3660"/>
                  </a:lnTo>
                  <a:lnTo>
                    <a:pt x="2657" y="3631"/>
                  </a:lnTo>
                  <a:lnTo>
                    <a:pt x="2655" y="3602"/>
                  </a:lnTo>
                  <a:lnTo>
                    <a:pt x="2651" y="3572"/>
                  </a:lnTo>
                  <a:lnTo>
                    <a:pt x="2647" y="3544"/>
                  </a:lnTo>
                  <a:lnTo>
                    <a:pt x="2641" y="3516"/>
                  </a:lnTo>
                  <a:lnTo>
                    <a:pt x="2633" y="3489"/>
                  </a:lnTo>
                  <a:lnTo>
                    <a:pt x="2625" y="3462"/>
                  </a:lnTo>
                  <a:lnTo>
                    <a:pt x="2578" y="3438"/>
                  </a:lnTo>
                  <a:lnTo>
                    <a:pt x="2533" y="3415"/>
                  </a:lnTo>
                  <a:lnTo>
                    <a:pt x="2492" y="3393"/>
                  </a:lnTo>
                  <a:lnTo>
                    <a:pt x="2454" y="3370"/>
                  </a:lnTo>
                  <a:lnTo>
                    <a:pt x="2419" y="3348"/>
                  </a:lnTo>
                  <a:lnTo>
                    <a:pt x="2386" y="3327"/>
                  </a:lnTo>
                  <a:lnTo>
                    <a:pt x="2358" y="3306"/>
                  </a:lnTo>
                  <a:lnTo>
                    <a:pt x="2330" y="3284"/>
                  </a:lnTo>
                  <a:lnTo>
                    <a:pt x="2306" y="3263"/>
                  </a:lnTo>
                  <a:lnTo>
                    <a:pt x="2283" y="3241"/>
                  </a:lnTo>
                  <a:lnTo>
                    <a:pt x="2262" y="3219"/>
                  </a:lnTo>
                  <a:lnTo>
                    <a:pt x="2243" y="3198"/>
                  </a:lnTo>
                  <a:lnTo>
                    <a:pt x="2227" y="3175"/>
                  </a:lnTo>
                  <a:lnTo>
                    <a:pt x="2211" y="3151"/>
                  </a:lnTo>
                  <a:lnTo>
                    <a:pt x="2199" y="3127"/>
                  </a:lnTo>
                  <a:lnTo>
                    <a:pt x="2186" y="3103"/>
                  </a:lnTo>
                  <a:lnTo>
                    <a:pt x="2174" y="3077"/>
                  </a:lnTo>
                  <a:lnTo>
                    <a:pt x="2165" y="3051"/>
                  </a:lnTo>
                  <a:lnTo>
                    <a:pt x="2156" y="3024"/>
                  </a:lnTo>
                  <a:lnTo>
                    <a:pt x="2148" y="2995"/>
                  </a:lnTo>
                  <a:lnTo>
                    <a:pt x="2140" y="2966"/>
                  </a:lnTo>
                  <a:lnTo>
                    <a:pt x="2133" y="2934"/>
                  </a:lnTo>
                  <a:lnTo>
                    <a:pt x="2126" y="2902"/>
                  </a:lnTo>
                  <a:lnTo>
                    <a:pt x="2120" y="2867"/>
                  </a:lnTo>
                  <a:lnTo>
                    <a:pt x="2113" y="2832"/>
                  </a:lnTo>
                  <a:lnTo>
                    <a:pt x="2108" y="2794"/>
                  </a:lnTo>
                  <a:lnTo>
                    <a:pt x="2101" y="2755"/>
                  </a:lnTo>
                  <a:lnTo>
                    <a:pt x="2094" y="2712"/>
                  </a:lnTo>
                  <a:lnTo>
                    <a:pt x="2087" y="2669"/>
                  </a:lnTo>
                  <a:lnTo>
                    <a:pt x="2079" y="2624"/>
                  </a:lnTo>
                  <a:lnTo>
                    <a:pt x="2069" y="2576"/>
                  </a:lnTo>
                  <a:lnTo>
                    <a:pt x="2060" y="2525"/>
                  </a:lnTo>
                  <a:lnTo>
                    <a:pt x="2048" y="2470"/>
                  </a:lnTo>
                  <a:lnTo>
                    <a:pt x="2033" y="2417"/>
                  </a:lnTo>
                  <a:lnTo>
                    <a:pt x="2013" y="2365"/>
                  </a:lnTo>
                  <a:lnTo>
                    <a:pt x="1991" y="2315"/>
                  </a:lnTo>
                  <a:lnTo>
                    <a:pt x="1967" y="2266"/>
                  </a:lnTo>
                  <a:lnTo>
                    <a:pt x="1940" y="2219"/>
                  </a:lnTo>
                  <a:lnTo>
                    <a:pt x="1910" y="2175"/>
                  </a:lnTo>
                  <a:lnTo>
                    <a:pt x="1878" y="2132"/>
                  </a:lnTo>
                  <a:lnTo>
                    <a:pt x="1845" y="2091"/>
                  </a:lnTo>
                  <a:lnTo>
                    <a:pt x="1809" y="2052"/>
                  </a:lnTo>
                  <a:lnTo>
                    <a:pt x="1771" y="2014"/>
                  </a:lnTo>
                  <a:lnTo>
                    <a:pt x="1731" y="1978"/>
                  </a:lnTo>
                  <a:lnTo>
                    <a:pt x="1689" y="1943"/>
                  </a:lnTo>
                  <a:lnTo>
                    <a:pt x="1647" y="1912"/>
                  </a:lnTo>
                  <a:lnTo>
                    <a:pt x="1603" y="1880"/>
                  </a:lnTo>
                  <a:lnTo>
                    <a:pt x="1558" y="1852"/>
                  </a:lnTo>
                  <a:lnTo>
                    <a:pt x="1512" y="1825"/>
                  </a:lnTo>
                  <a:lnTo>
                    <a:pt x="1465" y="1799"/>
                  </a:lnTo>
                  <a:lnTo>
                    <a:pt x="1416" y="1775"/>
                  </a:lnTo>
                  <a:lnTo>
                    <a:pt x="1368" y="1754"/>
                  </a:lnTo>
                  <a:lnTo>
                    <a:pt x="1319" y="1734"/>
                  </a:lnTo>
                  <a:lnTo>
                    <a:pt x="1271" y="1716"/>
                  </a:lnTo>
                  <a:lnTo>
                    <a:pt x="1222" y="1698"/>
                  </a:lnTo>
                  <a:lnTo>
                    <a:pt x="1173" y="1684"/>
                  </a:lnTo>
                  <a:lnTo>
                    <a:pt x="1124" y="1671"/>
                  </a:lnTo>
                  <a:lnTo>
                    <a:pt x="1075" y="1659"/>
                  </a:lnTo>
                  <a:lnTo>
                    <a:pt x="1027" y="1650"/>
                  </a:lnTo>
                  <a:lnTo>
                    <a:pt x="980" y="1642"/>
                  </a:lnTo>
                  <a:lnTo>
                    <a:pt x="933" y="1636"/>
                  </a:lnTo>
                  <a:lnTo>
                    <a:pt x="887" y="1631"/>
                  </a:lnTo>
                  <a:lnTo>
                    <a:pt x="844" y="1629"/>
                  </a:lnTo>
                  <a:lnTo>
                    <a:pt x="800" y="1628"/>
                  </a:lnTo>
                  <a:lnTo>
                    <a:pt x="765" y="1652"/>
                  </a:lnTo>
                  <a:lnTo>
                    <a:pt x="731" y="1672"/>
                  </a:lnTo>
                  <a:lnTo>
                    <a:pt x="694" y="1690"/>
                  </a:lnTo>
                  <a:lnTo>
                    <a:pt x="656" y="1703"/>
                  </a:lnTo>
                  <a:lnTo>
                    <a:pt x="618" y="1714"/>
                  </a:lnTo>
                  <a:lnTo>
                    <a:pt x="579" y="1720"/>
                  </a:lnTo>
                  <a:lnTo>
                    <a:pt x="538" y="1724"/>
                  </a:lnTo>
                  <a:lnTo>
                    <a:pt x="498" y="1726"/>
                  </a:lnTo>
                  <a:lnTo>
                    <a:pt x="456" y="1723"/>
                  </a:lnTo>
                  <a:lnTo>
                    <a:pt x="414" y="1718"/>
                  </a:lnTo>
                  <a:lnTo>
                    <a:pt x="371" y="1709"/>
                  </a:lnTo>
                  <a:lnTo>
                    <a:pt x="327" y="1698"/>
                  </a:lnTo>
                  <a:lnTo>
                    <a:pt x="284" y="1684"/>
                  </a:lnTo>
                  <a:lnTo>
                    <a:pt x="239" y="1668"/>
                  </a:lnTo>
                  <a:lnTo>
                    <a:pt x="194" y="1650"/>
                  </a:lnTo>
                  <a:lnTo>
                    <a:pt x="149" y="1628"/>
                  </a:lnTo>
                  <a:lnTo>
                    <a:pt x="132" y="1618"/>
                  </a:lnTo>
                  <a:lnTo>
                    <a:pt x="117" y="1607"/>
                  </a:lnTo>
                  <a:lnTo>
                    <a:pt x="103" y="1594"/>
                  </a:lnTo>
                  <a:lnTo>
                    <a:pt x="89" y="1580"/>
                  </a:lnTo>
                  <a:lnTo>
                    <a:pt x="77" y="1565"/>
                  </a:lnTo>
                  <a:lnTo>
                    <a:pt x="67" y="1550"/>
                  </a:lnTo>
                  <a:lnTo>
                    <a:pt x="58" y="1533"/>
                  </a:lnTo>
                  <a:lnTo>
                    <a:pt x="49" y="1515"/>
                  </a:lnTo>
                  <a:lnTo>
                    <a:pt x="42" y="1497"/>
                  </a:lnTo>
                  <a:lnTo>
                    <a:pt x="36" y="1479"/>
                  </a:lnTo>
                  <a:lnTo>
                    <a:pt x="31" y="1459"/>
                  </a:lnTo>
                  <a:lnTo>
                    <a:pt x="27" y="1440"/>
                  </a:lnTo>
                  <a:lnTo>
                    <a:pt x="24" y="1420"/>
                  </a:lnTo>
                  <a:lnTo>
                    <a:pt x="22" y="1401"/>
                  </a:lnTo>
                  <a:lnTo>
                    <a:pt x="21" y="1382"/>
                  </a:lnTo>
                  <a:lnTo>
                    <a:pt x="21" y="1363"/>
                  </a:lnTo>
                  <a:lnTo>
                    <a:pt x="11" y="1340"/>
                  </a:lnTo>
                  <a:lnTo>
                    <a:pt x="5" y="1319"/>
                  </a:lnTo>
                  <a:lnTo>
                    <a:pt x="0" y="1301"/>
                  </a:lnTo>
                  <a:lnTo>
                    <a:pt x="0" y="1284"/>
                  </a:lnTo>
                  <a:lnTo>
                    <a:pt x="3" y="1267"/>
                  </a:lnTo>
                  <a:lnTo>
                    <a:pt x="7" y="1253"/>
                  </a:lnTo>
                  <a:lnTo>
                    <a:pt x="15" y="1239"/>
                  </a:lnTo>
                  <a:lnTo>
                    <a:pt x="26" y="1227"/>
                  </a:lnTo>
                  <a:lnTo>
                    <a:pt x="38" y="1215"/>
                  </a:lnTo>
                  <a:lnTo>
                    <a:pt x="53" y="1206"/>
                  </a:lnTo>
                  <a:lnTo>
                    <a:pt x="70" y="1196"/>
                  </a:lnTo>
                  <a:lnTo>
                    <a:pt x="89" y="1187"/>
                  </a:lnTo>
                  <a:lnTo>
                    <a:pt x="111" y="1178"/>
                  </a:lnTo>
                  <a:lnTo>
                    <a:pt x="133" y="1171"/>
                  </a:lnTo>
                  <a:lnTo>
                    <a:pt x="158" y="1163"/>
                  </a:lnTo>
                  <a:lnTo>
                    <a:pt x="183" y="1156"/>
                  </a:lnTo>
                  <a:lnTo>
                    <a:pt x="203" y="1131"/>
                  </a:lnTo>
                  <a:lnTo>
                    <a:pt x="224" y="1104"/>
                  </a:lnTo>
                  <a:lnTo>
                    <a:pt x="246" y="1077"/>
                  </a:lnTo>
                  <a:lnTo>
                    <a:pt x="269" y="1047"/>
                  </a:lnTo>
                  <a:lnTo>
                    <a:pt x="293" y="1018"/>
                  </a:lnTo>
                  <a:lnTo>
                    <a:pt x="317" y="989"/>
                  </a:lnTo>
                  <a:lnTo>
                    <a:pt x="341" y="959"/>
                  </a:lnTo>
                  <a:lnTo>
                    <a:pt x="365" y="929"/>
                  </a:lnTo>
                  <a:lnTo>
                    <a:pt x="387" y="900"/>
                  </a:lnTo>
                  <a:lnTo>
                    <a:pt x="409" y="871"/>
                  </a:lnTo>
                  <a:lnTo>
                    <a:pt x="429" y="844"/>
                  </a:lnTo>
                  <a:lnTo>
                    <a:pt x="446" y="818"/>
                  </a:lnTo>
                  <a:lnTo>
                    <a:pt x="461" y="793"/>
                  </a:lnTo>
                  <a:lnTo>
                    <a:pt x="474" y="769"/>
                  </a:lnTo>
                  <a:lnTo>
                    <a:pt x="482" y="748"/>
                  </a:lnTo>
                  <a:lnTo>
                    <a:pt x="488" y="730"/>
                  </a:lnTo>
                  <a:lnTo>
                    <a:pt x="496" y="706"/>
                  </a:lnTo>
                  <a:lnTo>
                    <a:pt x="506" y="681"/>
                  </a:lnTo>
                  <a:lnTo>
                    <a:pt x="519" y="655"/>
                  </a:lnTo>
                  <a:lnTo>
                    <a:pt x="534" y="628"/>
                  </a:lnTo>
                  <a:lnTo>
                    <a:pt x="551" y="601"/>
                  </a:lnTo>
                  <a:lnTo>
                    <a:pt x="569" y="574"/>
                  </a:lnTo>
                  <a:lnTo>
                    <a:pt x="589" y="548"/>
                  </a:lnTo>
                  <a:lnTo>
                    <a:pt x="610" y="522"/>
                  </a:lnTo>
                  <a:lnTo>
                    <a:pt x="629" y="497"/>
                  </a:lnTo>
                  <a:lnTo>
                    <a:pt x="650" y="472"/>
                  </a:lnTo>
                  <a:lnTo>
                    <a:pt x="671" y="451"/>
                  </a:lnTo>
                  <a:lnTo>
                    <a:pt x="692" y="430"/>
                  </a:lnTo>
                  <a:lnTo>
                    <a:pt x="710" y="410"/>
                  </a:lnTo>
                  <a:lnTo>
                    <a:pt x="728" y="394"/>
                  </a:lnTo>
                  <a:lnTo>
                    <a:pt x="745" y="381"/>
                  </a:lnTo>
                  <a:lnTo>
                    <a:pt x="758" y="370"/>
                  </a:lnTo>
                  <a:lnTo>
                    <a:pt x="747" y="352"/>
                  </a:lnTo>
                  <a:lnTo>
                    <a:pt x="736" y="336"/>
                  </a:lnTo>
                  <a:lnTo>
                    <a:pt x="727" y="318"/>
                  </a:lnTo>
                  <a:lnTo>
                    <a:pt x="718" y="302"/>
                  </a:lnTo>
                  <a:lnTo>
                    <a:pt x="711" y="287"/>
                  </a:lnTo>
                  <a:lnTo>
                    <a:pt x="705" y="271"/>
                  </a:lnTo>
                  <a:lnTo>
                    <a:pt x="700" y="256"/>
                  </a:lnTo>
                  <a:lnTo>
                    <a:pt x="697" y="240"/>
                  </a:lnTo>
                  <a:lnTo>
                    <a:pt x="695" y="225"/>
                  </a:lnTo>
                  <a:lnTo>
                    <a:pt x="696" y="210"/>
                  </a:lnTo>
                  <a:lnTo>
                    <a:pt x="697" y="194"/>
                  </a:lnTo>
                  <a:lnTo>
                    <a:pt x="702" y="178"/>
                  </a:lnTo>
                  <a:lnTo>
                    <a:pt x="708" y="161"/>
                  </a:lnTo>
                  <a:lnTo>
                    <a:pt x="715" y="144"/>
                  </a:lnTo>
                  <a:lnTo>
                    <a:pt x="725" y="127"/>
                  </a:lnTo>
                  <a:lnTo>
                    <a:pt x="738" y="108"/>
                  </a:lnTo>
                  <a:lnTo>
                    <a:pt x="751" y="101"/>
                  </a:lnTo>
                  <a:lnTo>
                    <a:pt x="766" y="97"/>
                  </a:lnTo>
                  <a:lnTo>
                    <a:pt x="780" y="96"/>
                  </a:lnTo>
                  <a:lnTo>
                    <a:pt x="794" y="96"/>
                  </a:lnTo>
                  <a:lnTo>
                    <a:pt x="809" y="100"/>
                  </a:lnTo>
                  <a:lnTo>
                    <a:pt x="823" y="103"/>
                  </a:lnTo>
                  <a:lnTo>
                    <a:pt x="837" y="107"/>
                  </a:lnTo>
                  <a:lnTo>
                    <a:pt x="851" y="113"/>
                  </a:lnTo>
                  <a:lnTo>
                    <a:pt x="864" y="117"/>
                  </a:lnTo>
                  <a:lnTo>
                    <a:pt x="879" y="121"/>
                  </a:lnTo>
                  <a:lnTo>
                    <a:pt x="893" y="124"/>
                  </a:lnTo>
                  <a:lnTo>
                    <a:pt x="908" y="126"/>
                  </a:lnTo>
                  <a:lnTo>
                    <a:pt x="923" y="126"/>
                  </a:lnTo>
                  <a:lnTo>
                    <a:pt x="937" y="122"/>
                  </a:lnTo>
                  <a:lnTo>
                    <a:pt x="953" y="117"/>
                  </a:lnTo>
                  <a:lnTo>
                    <a:pt x="968" y="108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Freeform 151"/>
            <p:cNvSpPr>
              <a:spLocks/>
            </p:cNvSpPr>
            <p:nvPr/>
          </p:nvSpPr>
          <p:spPr bwMode="auto">
            <a:xfrm>
              <a:off x="8982" y="3197"/>
              <a:ext cx="66" cy="36"/>
            </a:xfrm>
            <a:custGeom>
              <a:avLst/>
              <a:gdLst>
                <a:gd name="T0" fmla="*/ 386 w 395"/>
                <a:gd name="T1" fmla="*/ 195 h 215"/>
                <a:gd name="T2" fmla="*/ 394 w 395"/>
                <a:gd name="T3" fmla="*/ 201 h 215"/>
                <a:gd name="T4" fmla="*/ 372 w 395"/>
                <a:gd name="T5" fmla="*/ 160 h 215"/>
                <a:gd name="T6" fmla="*/ 349 w 395"/>
                <a:gd name="T7" fmla="*/ 126 h 215"/>
                <a:gd name="T8" fmla="*/ 326 w 395"/>
                <a:gd name="T9" fmla="*/ 94 h 215"/>
                <a:gd name="T10" fmla="*/ 302 w 395"/>
                <a:gd name="T11" fmla="*/ 67 h 215"/>
                <a:gd name="T12" fmla="*/ 278 w 395"/>
                <a:gd name="T13" fmla="*/ 45 h 215"/>
                <a:gd name="T14" fmla="*/ 254 w 395"/>
                <a:gd name="T15" fmla="*/ 27 h 215"/>
                <a:gd name="T16" fmla="*/ 228 w 395"/>
                <a:gd name="T17" fmla="*/ 13 h 215"/>
                <a:gd name="T18" fmla="*/ 203 w 395"/>
                <a:gd name="T19" fmla="*/ 4 h 215"/>
                <a:gd name="T20" fmla="*/ 176 w 395"/>
                <a:gd name="T21" fmla="*/ 0 h 215"/>
                <a:gd name="T22" fmla="*/ 151 w 395"/>
                <a:gd name="T23" fmla="*/ 1 h 215"/>
                <a:gd name="T24" fmla="*/ 126 w 395"/>
                <a:gd name="T25" fmla="*/ 8 h 215"/>
                <a:gd name="T26" fmla="*/ 99 w 395"/>
                <a:gd name="T27" fmla="*/ 19 h 215"/>
                <a:gd name="T28" fmla="*/ 74 w 395"/>
                <a:gd name="T29" fmla="*/ 35 h 215"/>
                <a:gd name="T30" fmla="*/ 50 w 395"/>
                <a:gd name="T31" fmla="*/ 56 h 215"/>
                <a:gd name="T32" fmla="*/ 24 w 395"/>
                <a:gd name="T33" fmla="*/ 81 h 215"/>
                <a:gd name="T34" fmla="*/ 0 w 395"/>
                <a:gd name="T35" fmla="*/ 113 h 215"/>
                <a:gd name="T36" fmla="*/ 14 w 395"/>
                <a:gd name="T37" fmla="*/ 124 h 215"/>
                <a:gd name="T38" fmla="*/ 38 w 395"/>
                <a:gd name="T39" fmla="*/ 94 h 215"/>
                <a:gd name="T40" fmla="*/ 61 w 395"/>
                <a:gd name="T41" fmla="*/ 69 h 215"/>
                <a:gd name="T42" fmla="*/ 85 w 395"/>
                <a:gd name="T43" fmla="*/ 50 h 215"/>
                <a:gd name="T44" fmla="*/ 108 w 395"/>
                <a:gd name="T45" fmla="*/ 36 h 215"/>
                <a:gd name="T46" fmla="*/ 130 w 395"/>
                <a:gd name="T47" fmla="*/ 25 h 215"/>
                <a:gd name="T48" fmla="*/ 153 w 395"/>
                <a:gd name="T49" fmla="*/ 21 h 215"/>
                <a:gd name="T50" fmla="*/ 176 w 395"/>
                <a:gd name="T51" fmla="*/ 20 h 215"/>
                <a:gd name="T52" fmla="*/ 198 w 395"/>
                <a:gd name="T53" fmla="*/ 22 h 215"/>
                <a:gd name="T54" fmla="*/ 221 w 395"/>
                <a:gd name="T55" fmla="*/ 30 h 215"/>
                <a:gd name="T56" fmla="*/ 244 w 395"/>
                <a:gd name="T57" fmla="*/ 42 h 215"/>
                <a:gd name="T58" fmla="*/ 266 w 395"/>
                <a:gd name="T59" fmla="*/ 60 h 215"/>
                <a:gd name="T60" fmla="*/ 288 w 395"/>
                <a:gd name="T61" fmla="*/ 80 h 215"/>
                <a:gd name="T62" fmla="*/ 312 w 395"/>
                <a:gd name="T63" fmla="*/ 107 h 215"/>
                <a:gd name="T64" fmla="*/ 333 w 395"/>
                <a:gd name="T65" fmla="*/ 137 h 215"/>
                <a:gd name="T66" fmla="*/ 356 w 395"/>
                <a:gd name="T67" fmla="*/ 171 h 215"/>
                <a:gd name="T68" fmla="*/ 378 w 395"/>
                <a:gd name="T69" fmla="*/ 209 h 215"/>
                <a:gd name="T70" fmla="*/ 386 w 395"/>
                <a:gd name="T71" fmla="*/ 215 h 215"/>
                <a:gd name="T72" fmla="*/ 378 w 395"/>
                <a:gd name="T73" fmla="*/ 209 h 215"/>
                <a:gd name="T74" fmla="*/ 384 w 395"/>
                <a:gd name="T75" fmla="*/ 214 h 215"/>
                <a:gd name="T76" fmla="*/ 391 w 395"/>
                <a:gd name="T77" fmla="*/ 212 h 215"/>
                <a:gd name="T78" fmla="*/ 395 w 395"/>
                <a:gd name="T79" fmla="*/ 208 h 215"/>
                <a:gd name="T80" fmla="*/ 394 w 395"/>
                <a:gd name="T81" fmla="*/ 201 h 215"/>
                <a:gd name="T82" fmla="*/ 386 w 395"/>
                <a:gd name="T83" fmla="*/ 19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5" h="215">
                  <a:moveTo>
                    <a:pt x="386" y="195"/>
                  </a:moveTo>
                  <a:lnTo>
                    <a:pt x="394" y="201"/>
                  </a:lnTo>
                  <a:lnTo>
                    <a:pt x="372" y="160"/>
                  </a:lnTo>
                  <a:lnTo>
                    <a:pt x="349" y="126"/>
                  </a:lnTo>
                  <a:lnTo>
                    <a:pt x="326" y="94"/>
                  </a:lnTo>
                  <a:lnTo>
                    <a:pt x="302" y="67"/>
                  </a:lnTo>
                  <a:lnTo>
                    <a:pt x="278" y="45"/>
                  </a:lnTo>
                  <a:lnTo>
                    <a:pt x="254" y="27"/>
                  </a:lnTo>
                  <a:lnTo>
                    <a:pt x="228" y="13"/>
                  </a:lnTo>
                  <a:lnTo>
                    <a:pt x="203" y="4"/>
                  </a:lnTo>
                  <a:lnTo>
                    <a:pt x="176" y="0"/>
                  </a:lnTo>
                  <a:lnTo>
                    <a:pt x="151" y="1"/>
                  </a:lnTo>
                  <a:lnTo>
                    <a:pt x="126" y="8"/>
                  </a:lnTo>
                  <a:lnTo>
                    <a:pt x="99" y="19"/>
                  </a:lnTo>
                  <a:lnTo>
                    <a:pt x="74" y="35"/>
                  </a:lnTo>
                  <a:lnTo>
                    <a:pt x="50" y="56"/>
                  </a:lnTo>
                  <a:lnTo>
                    <a:pt x="24" y="81"/>
                  </a:lnTo>
                  <a:lnTo>
                    <a:pt x="0" y="113"/>
                  </a:lnTo>
                  <a:lnTo>
                    <a:pt x="14" y="124"/>
                  </a:lnTo>
                  <a:lnTo>
                    <a:pt x="38" y="94"/>
                  </a:lnTo>
                  <a:lnTo>
                    <a:pt x="61" y="69"/>
                  </a:lnTo>
                  <a:lnTo>
                    <a:pt x="85" y="50"/>
                  </a:lnTo>
                  <a:lnTo>
                    <a:pt x="108" y="36"/>
                  </a:lnTo>
                  <a:lnTo>
                    <a:pt x="130" y="25"/>
                  </a:lnTo>
                  <a:lnTo>
                    <a:pt x="153" y="21"/>
                  </a:lnTo>
                  <a:lnTo>
                    <a:pt x="176" y="20"/>
                  </a:lnTo>
                  <a:lnTo>
                    <a:pt x="198" y="22"/>
                  </a:lnTo>
                  <a:lnTo>
                    <a:pt x="221" y="30"/>
                  </a:lnTo>
                  <a:lnTo>
                    <a:pt x="244" y="42"/>
                  </a:lnTo>
                  <a:lnTo>
                    <a:pt x="266" y="60"/>
                  </a:lnTo>
                  <a:lnTo>
                    <a:pt x="288" y="80"/>
                  </a:lnTo>
                  <a:lnTo>
                    <a:pt x="312" y="107"/>
                  </a:lnTo>
                  <a:lnTo>
                    <a:pt x="333" y="137"/>
                  </a:lnTo>
                  <a:lnTo>
                    <a:pt x="356" y="171"/>
                  </a:lnTo>
                  <a:lnTo>
                    <a:pt x="378" y="209"/>
                  </a:lnTo>
                  <a:lnTo>
                    <a:pt x="386" y="215"/>
                  </a:lnTo>
                  <a:lnTo>
                    <a:pt x="378" y="209"/>
                  </a:lnTo>
                  <a:lnTo>
                    <a:pt x="384" y="214"/>
                  </a:lnTo>
                  <a:lnTo>
                    <a:pt x="391" y="212"/>
                  </a:lnTo>
                  <a:lnTo>
                    <a:pt x="395" y="208"/>
                  </a:lnTo>
                  <a:lnTo>
                    <a:pt x="394" y="201"/>
                  </a:lnTo>
                  <a:lnTo>
                    <a:pt x="386" y="1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Freeform 152"/>
            <p:cNvSpPr>
              <a:spLocks/>
            </p:cNvSpPr>
            <p:nvPr/>
          </p:nvSpPr>
          <p:spPr bwMode="auto">
            <a:xfrm>
              <a:off x="9046" y="3230"/>
              <a:ext cx="46" cy="27"/>
            </a:xfrm>
            <a:custGeom>
              <a:avLst/>
              <a:gdLst>
                <a:gd name="T0" fmla="*/ 279 w 279"/>
                <a:gd name="T1" fmla="*/ 149 h 164"/>
                <a:gd name="T2" fmla="*/ 279 w 279"/>
                <a:gd name="T3" fmla="*/ 149 h 164"/>
                <a:gd name="T4" fmla="*/ 266 w 279"/>
                <a:gd name="T5" fmla="*/ 139 h 164"/>
                <a:gd name="T6" fmla="*/ 252 w 279"/>
                <a:gd name="T7" fmla="*/ 128 h 164"/>
                <a:gd name="T8" fmla="*/ 239 w 279"/>
                <a:gd name="T9" fmla="*/ 117 h 164"/>
                <a:gd name="T10" fmla="*/ 226 w 279"/>
                <a:gd name="T11" fmla="*/ 105 h 164"/>
                <a:gd name="T12" fmla="*/ 213 w 279"/>
                <a:gd name="T13" fmla="*/ 93 h 164"/>
                <a:gd name="T14" fmla="*/ 199 w 279"/>
                <a:gd name="T15" fmla="*/ 81 h 164"/>
                <a:gd name="T16" fmla="*/ 187 w 279"/>
                <a:gd name="T17" fmla="*/ 68 h 164"/>
                <a:gd name="T18" fmla="*/ 172 w 279"/>
                <a:gd name="T19" fmla="*/ 56 h 164"/>
                <a:gd name="T20" fmla="*/ 156 w 279"/>
                <a:gd name="T21" fmla="*/ 46 h 164"/>
                <a:gd name="T22" fmla="*/ 139 w 279"/>
                <a:gd name="T23" fmla="*/ 35 h 164"/>
                <a:gd name="T24" fmla="*/ 120 w 279"/>
                <a:gd name="T25" fmla="*/ 25 h 164"/>
                <a:gd name="T26" fmla="*/ 100 w 279"/>
                <a:gd name="T27" fmla="*/ 17 h 164"/>
                <a:gd name="T28" fmla="*/ 78 w 279"/>
                <a:gd name="T29" fmla="*/ 11 h 164"/>
                <a:gd name="T30" fmla="*/ 54 w 279"/>
                <a:gd name="T31" fmla="*/ 4 h 164"/>
                <a:gd name="T32" fmla="*/ 29 w 279"/>
                <a:gd name="T33" fmla="*/ 1 h 164"/>
                <a:gd name="T34" fmla="*/ 0 w 279"/>
                <a:gd name="T35" fmla="*/ 0 h 164"/>
                <a:gd name="T36" fmla="*/ 0 w 279"/>
                <a:gd name="T37" fmla="*/ 20 h 164"/>
                <a:gd name="T38" fmla="*/ 27 w 279"/>
                <a:gd name="T39" fmla="*/ 21 h 164"/>
                <a:gd name="T40" fmla="*/ 52 w 279"/>
                <a:gd name="T41" fmla="*/ 24 h 164"/>
                <a:gd name="T42" fmla="*/ 74 w 279"/>
                <a:gd name="T43" fmla="*/ 28 h 164"/>
                <a:gd name="T44" fmla="*/ 96 w 279"/>
                <a:gd name="T45" fmla="*/ 35 h 164"/>
                <a:gd name="T46" fmla="*/ 113 w 279"/>
                <a:gd name="T47" fmla="*/ 42 h 164"/>
                <a:gd name="T48" fmla="*/ 130 w 279"/>
                <a:gd name="T49" fmla="*/ 52 h 164"/>
                <a:gd name="T50" fmla="*/ 146 w 279"/>
                <a:gd name="T51" fmla="*/ 61 h 164"/>
                <a:gd name="T52" fmla="*/ 160 w 279"/>
                <a:gd name="T53" fmla="*/ 72 h 164"/>
                <a:gd name="T54" fmla="*/ 175 w 279"/>
                <a:gd name="T55" fmla="*/ 84 h 164"/>
                <a:gd name="T56" fmla="*/ 188 w 279"/>
                <a:gd name="T57" fmla="*/ 94 h 164"/>
                <a:gd name="T58" fmla="*/ 202 w 279"/>
                <a:gd name="T59" fmla="*/ 106 h 164"/>
                <a:gd name="T60" fmla="*/ 214 w 279"/>
                <a:gd name="T61" fmla="*/ 118 h 164"/>
                <a:gd name="T62" fmla="*/ 227 w 279"/>
                <a:gd name="T63" fmla="*/ 130 h 164"/>
                <a:gd name="T64" fmla="*/ 241 w 279"/>
                <a:gd name="T65" fmla="*/ 143 h 164"/>
                <a:gd name="T66" fmla="*/ 255 w 279"/>
                <a:gd name="T67" fmla="*/ 154 h 164"/>
                <a:gd name="T68" fmla="*/ 270 w 279"/>
                <a:gd name="T69" fmla="*/ 164 h 164"/>
                <a:gd name="T70" fmla="*/ 270 w 279"/>
                <a:gd name="T71" fmla="*/ 164 h 164"/>
                <a:gd name="T72" fmla="*/ 279 w 279"/>
                <a:gd name="T73" fmla="*/ 14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79" h="164">
                  <a:moveTo>
                    <a:pt x="279" y="149"/>
                  </a:moveTo>
                  <a:lnTo>
                    <a:pt x="279" y="149"/>
                  </a:lnTo>
                  <a:lnTo>
                    <a:pt x="266" y="139"/>
                  </a:lnTo>
                  <a:lnTo>
                    <a:pt x="252" y="128"/>
                  </a:lnTo>
                  <a:lnTo>
                    <a:pt x="239" y="117"/>
                  </a:lnTo>
                  <a:lnTo>
                    <a:pt x="226" y="105"/>
                  </a:lnTo>
                  <a:lnTo>
                    <a:pt x="213" y="93"/>
                  </a:lnTo>
                  <a:lnTo>
                    <a:pt x="199" y="81"/>
                  </a:lnTo>
                  <a:lnTo>
                    <a:pt x="187" y="68"/>
                  </a:lnTo>
                  <a:lnTo>
                    <a:pt x="172" y="56"/>
                  </a:lnTo>
                  <a:lnTo>
                    <a:pt x="156" y="46"/>
                  </a:lnTo>
                  <a:lnTo>
                    <a:pt x="139" y="35"/>
                  </a:lnTo>
                  <a:lnTo>
                    <a:pt x="120" y="25"/>
                  </a:lnTo>
                  <a:lnTo>
                    <a:pt x="100" y="17"/>
                  </a:lnTo>
                  <a:lnTo>
                    <a:pt x="78" y="11"/>
                  </a:lnTo>
                  <a:lnTo>
                    <a:pt x="54" y="4"/>
                  </a:lnTo>
                  <a:lnTo>
                    <a:pt x="29" y="1"/>
                  </a:lnTo>
                  <a:lnTo>
                    <a:pt x="0" y="0"/>
                  </a:lnTo>
                  <a:lnTo>
                    <a:pt x="0" y="20"/>
                  </a:lnTo>
                  <a:lnTo>
                    <a:pt x="27" y="21"/>
                  </a:lnTo>
                  <a:lnTo>
                    <a:pt x="52" y="24"/>
                  </a:lnTo>
                  <a:lnTo>
                    <a:pt x="74" y="28"/>
                  </a:lnTo>
                  <a:lnTo>
                    <a:pt x="96" y="35"/>
                  </a:lnTo>
                  <a:lnTo>
                    <a:pt x="113" y="42"/>
                  </a:lnTo>
                  <a:lnTo>
                    <a:pt x="130" y="52"/>
                  </a:lnTo>
                  <a:lnTo>
                    <a:pt x="146" y="61"/>
                  </a:lnTo>
                  <a:lnTo>
                    <a:pt x="160" y="72"/>
                  </a:lnTo>
                  <a:lnTo>
                    <a:pt x="175" y="84"/>
                  </a:lnTo>
                  <a:lnTo>
                    <a:pt x="188" y="94"/>
                  </a:lnTo>
                  <a:lnTo>
                    <a:pt x="202" y="106"/>
                  </a:lnTo>
                  <a:lnTo>
                    <a:pt x="214" y="118"/>
                  </a:lnTo>
                  <a:lnTo>
                    <a:pt x="227" y="130"/>
                  </a:lnTo>
                  <a:lnTo>
                    <a:pt x="241" y="143"/>
                  </a:lnTo>
                  <a:lnTo>
                    <a:pt x="255" y="154"/>
                  </a:lnTo>
                  <a:lnTo>
                    <a:pt x="270" y="164"/>
                  </a:lnTo>
                  <a:lnTo>
                    <a:pt x="270" y="164"/>
                  </a:lnTo>
                  <a:lnTo>
                    <a:pt x="279" y="14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Freeform 153"/>
            <p:cNvSpPr>
              <a:spLocks/>
            </p:cNvSpPr>
            <p:nvPr/>
          </p:nvSpPr>
          <p:spPr bwMode="auto">
            <a:xfrm>
              <a:off x="9091" y="3255"/>
              <a:ext cx="334" cy="47"/>
            </a:xfrm>
            <a:custGeom>
              <a:avLst/>
              <a:gdLst>
                <a:gd name="T0" fmla="*/ 2007 w 2007"/>
                <a:gd name="T1" fmla="*/ 262 h 281"/>
                <a:gd name="T2" fmla="*/ 1882 w 2007"/>
                <a:gd name="T3" fmla="*/ 237 h 281"/>
                <a:gd name="T4" fmla="*/ 1757 w 2007"/>
                <a:gd name="T5" fmla="*/ 221 h 281"/>
                <a:gd name="T6" fmla="*/ 1628 w 2007"/>
                <a:gd name="T7" fmla="*/ 211 h 281"/>
                <a:gd name="T8" fmla="*/ 1497 w 2007"/>
                <a:gd name="T9" fmla="*/ 206 h 281"/>
                <a:gd name="T10" fmla="*/ 1367 w 2007"/>
                <a:gd name="T11" fmla="*/ 205 h 281"/>
                <a:gd name="T12" fmla="*/ 1236 w 2007"/>
                <a:gd name="T13" fmla="*/ 206 h 281"/>
                <a:gd name="T14" fmla="*/ 1103 w 2007"/>
                <a:gd name="T15" fmla="*/ 208 h 281"/>
                <a:gd name="T16" fmla="*/ 973 w 2007"/>
                <a:gd name="T17" fmla="*/ 209 h 281"/>
                <a:gd name="T18" fmla="*/ 843 w 2007"/>
                <a:gd name="T19" fmla="*/ 208 h 281"/>
                <a:gd name="T20" fmla="*/ 714 w 2007"/>
                <a:gd name="T21" fmla="*/ 201 h 281"/>
                <a:gd name="T22" fmla="*/ 588 w 2007"/>
                <a:gd name="T23" fmla="*/ 190 h 281"/>
                <a:gd name="T24" fmla="*/ 465 w 2007"/>
                <a:gd name="T25" fmla="*/ 172 h 281"/>
                <a:gd name="T26" fmla="*/ 345 w 2007"/>
                <a:gd name="T27" fmla="*/ 146 h 281"/>
                <a:gd name="T28" fmla="*/ 229 w 2007"/>
                <a:gd name="T29" fmla="*/ 109 h 281"/>
                <a:gd name="T30" fmla="*/ 117 w 2007"/>
                <a:gd name="T31" fmla="*/ 60 h 281"/>
                <a:gd name="T32" fmla="*/ 9 w 2007"/>
                <a:gd name="T33" fmla="*/ 0 h 281"/>
                <a:gd name="T34" fmla="*/ 53 w 2007"/>
                <a:gd name="T35" fmla="*/ 48 h 281"/>
                <a:gd name="T36" fmla="*/ 164 w 2007"/>
                <a:gd name="T37" fmla="*/ 104 h 281"/>
                <a:gd name="T38" fmla="*/ 281 w 2007"/>
                <a:gd name="T39" fmla="*/ 147 h 281"/>
                <a:gd name="T40" fmla="*/ 401 w 2007"/>
                <a:gd name="T41" fmla="*/ 179 h 281"/>
                <a:gd name="T42" fmla="*/ 524 w 2007"/>
                <a:gd name="T43" fmla="*/ 202 h 281"/>
                <a:gd name="T44" fmla="*/ 650 w 2007"/>
                <a:gd name="T45" fmla="*/ 216 h 281"/>
                <a:gd name="T46" fmla="*/ 779 w 2007"/>
                <a:gd name="T47" fmla="*/ 225 h 281"/>
                <a:gd name="T48" fmla="*/ 908 w 2007"/>
                <a:gd name="T49" fmla="*/ 228 h 281"/>
                <a:gd name="T50" fmla="*/ 1038 w 2007"/>
                <a:gd name="T51" fmla="*/ 228 h 281"/>
                <a:gd name="T52" fmla="*/ 1170 w 2007"/>
                <a:gd name="T53" fmla="*/ 227 h 281"/>
                <a:gd name="T54" fmla="*/ 1302 w 2007"/>
                <a:gd name="T55" fmla="*/ 225 h 281"/>
                <a:gd name="T56" fmla="*/ 1433 w 2007"/>
                <a:gd name="T57" fmla="*/ 225 h 281"/>
                <a:gd name="T58" fmla="*/ 1563 w 2007"/>
                <a:gd name="T59" fmla="*/ 227 h 281"/>
                <a:gd name="T60" fmla="*/ 1691 w 2007"/>
                <a:gd name="T61" fmla="*/ 235 h 281"/>
                <a:gd name="T62" fmla="*/ 1818 w 2007"/>
                <a:gd name="T63" fmla="*/ 248 h 281"/>
                <a:gd name="T64" fmla="*/ 1941 w 2007"/>
                <a:gd name="T65" fmla="*/ 268 h 281"/>
                <a:gd name="T66" fmla="*/ 2002 w 2007"/>
                <a:gd name="T67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07" h="281">
                  <a:moveTo>
                    <a:pt x="2007" y="262"/>
                  </a:moveTo>
                  <a:lnTo>
                    <a:pt x="2007" y="262"/>
                  </a:lnTo>
                  <a:lnTo>
                    <a:pt x="1946" y="249"/>
                  </a:lnTo>
                  <a:lnTo>
                    <a:pt x="1882" y="237"/>
                  </a:lnTo>
                  <a:lnTo>
                    <a:pt x="1820" y="228"/>
                  </a:lnTo>
                  <a:lnTo>
                    <a:pt x="1757" y="221"/>
                  </a:lnTo>
                  <a:lnTo>
                    <a:pt x="1693" y="215"/>
                  </a:lnTo>
                  <a:lnTo>
                    <a:pt x="1628" y="211"/>
                  </a:lnTo>
                  <a:lnTo>
                    <a:pt x="1563" y="208"/>
                  </a:lnTo>
                  <a:lnTo>
                    <a:pt x="1497" y="206"/>
                  </a:lnTo>
                  <a:lnTo>
                    <a:pt x="1433" y="205"/>
                  </a:lnTo>
                  <a:lnTo>
                    <a:pt x="1367" y="205"/>
                  </a:lnTo>
                  <a:lnTo>
                    <a:pt x="1302" y="205"/>
                  </a:lnTo>
                  <a:lnTo>
                    <a:pt x="1236" y="206"/>
                  </a:lnTo>
                  <a:lnTo>
                    <a:pt x="1170" y="208"/>
                  </a:lnTo>
                  <a:lnTo>
                    <a:pt x="1103" y="208"/>
                  </a:lnTo>
                  <a:lnTo>
                    <a:pt x="1038" y="209"/>
                  </a:lnTo>
                  <a:lnTo>
                    <a:pt x="973" y="209"/>
                  </a:lnTo>
                  <a:lnTo>
                    <a:pt x="908" y="209"/>
                  </a:lnTo>
                  <a:lnTo>
                    <a:pt x="843" y="208"/>
                  </a:lnTo>
                  <a:lnTo>
                    <a:pt x="779" y="205"/>
                  </a:lnTo>
                  <a:lnTo>
                    <a:pt x="714" y="201"/>
                  </a:lnTo>
                  <a:lnTo>
                    <a:pt x="652" y="197"/>
                  </a:lnTo>
                  <a:lnTo>
                    <a:pt x="588" y="190"/>
                  </a:lnTo>
                  <a:lnTo>
                    <a:pt x="526" y="183"/>
                  </a:lnTo>
                  <a:lnTo>
                    <a:pt x="465" y="172"/>
                  </a:lnTo>
                  <a:lnTo>
                    <a:pt x="405" y="160"/>
                  </a:lnTo>
                  <a:lnTo>
                    <a:pt x="345" y="146"/>
                  </a:lnTo>
                  <a:lnTo>
                    <a:pt x="285" y="130"/>
                  </a:lnTo>
                  <a:lnTo>
                    <a:pt x="229" y="109"/>
                  </a:lnTo>
                  <a:lnTo>
                    <a:pt x="171" y="86"/>
                  </a:lnTo>
                  <a:lnTo>
                    <a:pt x="117" y="60"/>
                  </a:lnTo>
                  <a:lnTo>
                    <a:pt x="62" y="31"/>
                  </a:lnTo>
                  <a:lnTo>
                    <a:pt x="9" y="0"/>
                  </a:lnTo>
                  <a:lnTo>
                    <a:pt x="0" y="15"/>
                  </a:lnTo>
                  <a:lnTo>
                    <a:pt x="53" y="48"/>
                  </a:lnTo>
                  <a:lnTo>
                    <a:pt x="108" y="78"/>
                  </a:lnTo>
                  <a:lnTo>
                    <a:pt x="164" y="104"/>
                  </a:lnTo>
                  <a:lnTo>
                    <a:pt x="222" y="126"/>
                  </a:lnTo>
                  <a:lnTo>
                    <a:pt x="281" y="147"/>
                  </a:lnTo>
                  <a:lnTo>
                    <a:pt x="341" y="163"/>
                  </a:lnTo>
                  <a:lnTo>
                    <a:pt x="401" y="179"/>
                  </a:lnTo>
                  <a:lnTo>
                    <a:pt x="463" y="191"/>
                  </a:lnTo>
                  <a:lnTo>
                    <a:pt x="524" y="202"/>
                  </a:lnTo>
                  <a:lnTo>
                    <a:pt x="586" y="210"/>
                  </a:lnTo>
                  <a:lnTo>
                    <a:pt x="650" y="216"/>
                  </a:lnTo>
                  <a:lnTo>
                    <a:pt x="714" y="221"/>
                  </a:lnTo>
                  <a:lnTo>
                    <a:pt x="779" y="225"/>
                  </a:lnTo>
                  <a:lnTo>
                    <a:pt x="843" y="227"/>
                  </a:lnTo>
                  <a:lnTo>
                    <a:pt x="908" y="228"/>
                  </a:lnTo>
                  <a:lnTo>
                    <a:pt x="973" y="228"/>
                  </a:lnTo>
                  <a:lnTo>
                    <a:pt x="1038" y="228"/>
                  </a:lnTo>
                  <a:lnTo>
                    <a:pt x="1103" y="227"/>
                  </a:lnTo>
                  <a:lnTo>
                    <a:pt x="1170" y="227"/>
                  </a:lnTo>
                  <a:lnTo>
                    <a:pt x="1236" y="226"/>
                  </a:lnTo>
                  <a:lnTo>
                    <a:pt x="1302" y="225"/>
                  </a:lnTo>
                  <a:lnTo>
                    <a:pt x="1367" y="225"/>
                  </a:lnTo>
                  <a:lnTo>
                    <a:pt x="1433" y="225"/>
                  </a:lnTo>
                  <a:lnTo>
                    <a:pt x="1497" y="226"/>
                  </a:lnTo>
                  <a:lnTo>
                    <a:pt x="1563" y="227"/>
                  </a:lnTo>
                  <a:lnTo>
                    <a:pt x="1628" y="230"/>
                  </a:lnTo>
                  <a:lnTo>
                    <a:pt x="1691" y="235"/>
                  </a:lnTo>
                  <a:lnTo>
                    <a:pt x="1754" y="240"/>
                  </a:lnTo>
                  <a:lnTo>
                    <a:pt x="1818" y="248"/>
                  </a:lnTo>
                  <a:lnTo>
                    <a:pt x="1880" y="256"/>
                  </a:lnTo>
                  <a:lnTo>
                    <a:pt x="1941" y="268"/>
                  </a:lnTo>
                  <a:lnTo>
                    <a:pt x="2002" y="281"/>
                  </a:lnTo>
                  <a:lnTo>
                    <a:pt x="2002" y="281"/>
                  </a:lnTo>
                  <a:lnTo>
                    <a:pt x="2007" y="2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Freeform 154"/>
            <p:cNvSpPr>
              <a:spLocks/>
            </p:cNvSpPr>
            <p:nvPr/>
          </p:nvSpPr>
          <p:spPr bwMode="auto">
            <a:xfrm>
              <a:off x="9425" y="3297"/>
              <a:ext cx="171" cy="15"/>
            </a:xfrm>
            <a:custGeom>
              <a:avLst/>
              <a:gdLst>
                <a:gd name="T0" fmla="*/ 1026 w 1030"/>
                <a:gd name="T1" fmla="*/ 0 h 87"/>
                <a:gd name="T2" fmla="*/ 970 w 1030"/>
                <a:gd name="T3" fmla="*/ 12 h 87"/>
                <a:gd name="T4" fmla="*/ 915 w 1030"/>
                <a:gd name="T5" fmla="*/ 24 h 87"/>
                <a:gd name="T6" fmla="*/ 858 w 1030"/>
                <a:gd name="T7" fmla="*/ 35 h 87"/>
                <a:gd name="T8" fmla="*/ 801 w 1030"/>
                <a:gd name="T9" fmla="*/ 44 h 87"/>
                <a:gd name="T10" fmla="*/ 742 w 1030"/>
                <a:gd name="T11" fmla="*/ 52 h 87"/>
                <a:gd name="T12" fmla="*/ 683 w 1030"/>
                <a:gd name="T13" fmla="*/ 59 h 87"/>
                <a:gd name="T14" fmla="*/ 623 w 1030"/>
                <a:gd name="T15" fmla="*/ 63 h 87"/>
                <a:gd name="T16" fmla="*/ 561 w 1030"/>
                <a:gd name="T17" fmla="*/ 66 h 87"/>
                <a:gd name="T18" fmla="*/ 498 w 1030"/>
                <a:gd name="T19" fmla="*/ 67 h 87"/>
                <a:gd name="T20" fmla="*/ 432 w 1030"/>
                <a:gd name="T21" fmla="*/ 65 h 87"/>
                <a:gd name="T22" fmla="*/ 365 w 1030"/>
                <a:gd name="T23" fmla="*/ 62 h 87"/>
                <a:gd name="T24" fmla="*/ 299 w 1030"/>
                <a:gd name="T25" fmla="*/ 57 h 87"/>
                <a:gd name="T26" fmla="*/ 227 w 1030"/>
                <a:gd name="T27" fmla="*/ 48 h 87"/>
                <a:gd name="T28" fmla="*/ 155 w 1030"/>
                <a:gd name="T29" fmla="*/ 37 h 87"/>
                <a:gd name="T30" fmla="*/ 82 w 1030"/>
                <a:gd name="T31" fmla="*/ 23 h 87"/>
                <a:gd name="T32" fmla="*/ 5 w 1030"/>
                <a:gd name="T33" fmla="*/ 6 h 87"/>
                <a:gd name="T34" fmla="*/ 39 w 1030"/>
                <a:gd name="T35" fmla="*/ 34 h 87"/>
                <a:gd name="T36" fmla="*/ 115 w 1030"/>
                <a:gd name="T37" fmla="*/ 50 h 87"/>
                <a:gd name="T38" fmla="*/ 189 w 1030"/>
                <a:gd name="T39" fmla="*/ 62 h 87"/>
                <a:gd name="T40" fmla="*/ 261 w 1030"/>
                <a:gd name="T41" fmla="*/ 72 h 87"/>
                <a:gd name="T42" fmla="*/ 330 w 1030"/>
                <a:gd name="T43" fmla="*/ 79 h 87"/>
                <a:gd name="T44" fmla="*/ 399 w 1030"/>
                <a:gd name="T45" fmla="*/ 84 h 87"/>
                <a:gd name="T46" fmla="*/ 464 w 1030"/>
                <a:gd name="T47" fmla="*/ 86 h 87"/>
                <a:gd name="T48" fmla="*/ 529 w 1030"/>
                <a:gd name="T49" fmla="*/ 86 h 87"/>
                <a:gd name="T50" fmla="*/ 592 w 1030"/>
                <a:gd name="T51" fmla="*/ 84 h 87"/>
                <a:gd name="T52" fmla="*/ 655 w 1030"/>
                <a:gd name="T53" fmla="*/ 80 h 87"/>
                <a:gd name="T54" fmla="*/ 716 w 1030"/>
                <a:gd name="T55" fmla="*/ 75 h 87"/>
                <a:gd name="T56" fmla="*/ 774 w 1030"/>
                <a:gd name="T57" fmla="*/ 67 h 87"/>
                <a:gd name="T58" fmla="*/ 832 w 1030"/>
                <a:gd name="T59" fmla="*/ 59 h 87"/>
                <a:gd name="T60" fmla="*/ 890 w 1030"/>
                <a:gd name="T61" fmla="*/ 49 h 87"/>
                <a:gd name="T62" fmla="*/ 947 w 1030"/>
                <a:gd name="T63" fmla="*/ 38 h 87"/>
                <a:gd name="T64" fmla="*/ 1003 w 1030"/>
                <a:gd name="T65" fmla="*/ 26 h 87"/>
                <a:gd name="T66" fmla="*/ 1030 w 1030"/>
                <a:gd name="T67" fmla="*/ 2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30" h="87">
                  <a:moveTo>
                    <a:pt x="1026" y="0"/>
                  </a:moveTo>
                  <a:lnTo>
                    <a:pt x="1026" y="0"/>
                  </a:lnTo>
                  <a:lnTo>
                    <a:pt x="998" y="7"/>
                  </a:lnTo>
                  <a:lnTo>
                    <a:pt x="970" y="12"/>
                  </a:lnTo>
                  <a:lnTo>
                    <a:pt x="943" y="19"/>
                  </a:lnTo>
                  <a:lnTo>
                    <a:pt x="915" y="24"/>
                  </a:lnTo>
                  <a:lnTo>
                    <a:pt x="887" y="30"/>
                  </a:lnTo>
                  <a:lnTo>
                    <a:pt x="858" y="35"/>
                  </a:lnTo>
                  <a:lnTo>
                    <a:pt x="830" y="39"/>
                  </a:lnTo>
                  <a:lnTo>
                    <a:pt x="801" y="44"/>
                  </a:lnTo>
                  <a:lnTo>
                    <a:pt x="772" y="48"/>
                  </a:lnTo>
                  <a:lnTo>
                    <a:pt x="742" y="52"/>
                  </a:lnTo>
                  <a:lnTo>
                    <a:pt x="713" y="56"/>
                  </a:lnTo>
                  <a:lnTo>
                    <a:pt x="683" y="59"/>
                  </a:lnTo>
                  <a:lnTo>
                    <a:pt x="652" y="61"/>
                  </a:lnTo>
                  <a:lnTo>
                    <a:pt x="623" y="63"/>
                  </a:lnTo>
                  <a:lnTo>
                    <a:pt x="592" y="64"/>
                  </a:lnTo>
                  <a:lnTo>
                    <a:pt x="561" y="66"/>
                  </a:lnTo>
                  <a:lnTo>
                    <a:pt x="529" y="66"/>
                  </a:lnTo>
                  <a:lnTo>
                    <a:pt x="498" y="67"/>
                  </a:lnTo>
                  <a:lnTo>
                    <a:pt x="464" y="66"/>
                  </a:lnTo>
                  <a:lnTo>
                    <a:pt x="432" y="65"/>
                  </a:lnTo>
                  <a:lnTo>
                    <a:pt x="399" y="64"/>
                  </a:lnTo>
                  <a:lnTo>
                    <a:pt x="365" y="62"/>
                  </a:lnTo>
                  <a:lnTo>
                    <a:pt x="332" y="60"/>
                  </a:lnTo>
                  <a:lnTo>
                    <a:pt x="299" y="57"/>
                  </a:lnTo>
                  <a:lnTo>
                    <a:pt x="263" y="52"/>
                  </a:lnTo>
                  <a:lnTo>
                    <a:pt x="227" y="48"/>
                  </a:lnTo>
                  <a:lnTo>
                    <a:pt x="191" y="43"/>
                  </a:lnTo>
                  <a:lnTo>
                    <a:pt x="155" y="37"/>
                  </a:lnTo>
                  <a:lnTo>
                    <a:pt x="118" y="31"/>
                  </a:lnTo>
                  <a:lnTo>
                    <a:pt x="82" y="23"/>
                  </a:lnTo>
                  <a:lnTo>
                    <a:pt x="44" y="14"/>
                  </a:lnTo>
                  <a:lnTo>
                    <a:pt x="5" y="6"/>
                  </a:lnTo>
                  <a:lnTo>
                    <a:pt x="0" y="25"/>
                  </a:lnTo>
                  <a:lnTo>
                    <a:pt x="39" y="34"/>
                  </a:lnTo>
                  <a:lnTo>
                    <a:pt x="77" y="43"/>
                  </a:lnTo>
                  <a:lnTo>
                    <a:pt x="115" y="50"/>
                  </a:lnTo>
                  <a:lnTo>
                    <a:pt x="152" y="57"/>
                  </a:lnTo>
                  <a:lnTo>
                    <a:pt x="189" y="62"/>
                  </a:lnTo>
                  <a:lnTo>
                    <a:pt x="225" y="67"/>
                  </a:lnTo>
                  <a:lnTo>
                    <a:pt x="261" y="72"/>
                  </a:lnTo>
                  <a:lnTo>
                    <a:pt x="296" y="76"/>
                  </a:lnTo>
                  <a:lnTo>
                    <a:pt x="330" y="79"/>
                  </a:lnTo>
                  <a:lnTo>
                    <a:pt x="365" y="82"/>
                  </a:lnTo>
                  <a:lnTo>
                    <a:pt x="399" y="84"/>
                  </a:lnTo>
                  <a:lnTo>
                    <a:pt x="432" y="85"/>
                  </a:lnTo>
                  <a:lnTo>
                    <a:pt x="464" y="86"/>
                  </a:lnTo>
                  <a:lnTo>
                    <a:pt x="498" y="87"/>
                  </a:lnTo>
                  <a:lnTo>
                    <a:pt x="529" y="86"/>
                  </a:lnTo>
                  <a:lnTo>
                    <a:pt x="561" y="86"/>
                  </a:lnTo>
                  <a:lnTo>
                    <a:pt x="592" y="84"/>
                  </a:lnTo>
                  <a:lnTo>
                    <a:pt x="623" y="83"/>
                  </a:lnTo>
                  <a:lnTo>
                    <a:pt x="655" y="80"/>
                  </a:lnTo>
                  <a:lnTo>
                    <a:pt x="686" y="78"/>
                  </a:lnTo>
                  <a:lnTo>
                    <a:pt x="716" y="75"/>
                  </a:lnTo>
                  <a:lnTo>
                    <a:pt x="744" y="72"/>
                  </a:lnTo>
                  <a:lnTo>
                    <a:pt x="774" y="67"/>
                  </a:lnTo>
                  <a:lnTo>
                    <a:pt x="803" y="63"/>
                  </a:lnTo>
                  <a:lnTo>
                    <a:pt x="832" y="59"/>
                  </a:lnTo>
                  <a:lnTo>
                    <a:pt x="861" y="54"/>
                  </a:lnTo>
                  <a:lnTo>
                    <a:pt x="890" y="49"/>
                  </a:lnTo>
                  <a:lnTo>
                    <a:pt x="917" y="44"/>
                  </a:lnTo>
                  <a:lnTo>
                    <a:pt x="947" y="38"/>
                  </a:lnTo>
                  <a:lnTo>
                    <a:pt x="975" y="32"/>
                  </a:lnTo>
                  <a:lnTo>
                    <a:pt x="1003" y="26"/>
                  </a:lnTo>
                  <a:lnTo>
                    <a:pt x="1030" y="20"/>
                  </a:lnTo>
                  <a:lnTo>
                    <a:pt x="1030" y="20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Freeform 155"/>
            <p:cNvSpPr>
              <a:spLocks/>
            </p:cNvSpPr>
            <p:nvPr/>
          </p:nvSpPr>
          <p:spPr bwMode="auto">
            <a:xfrm>
              <a:off x="9596" y="3289"/>
              <a:ext cx="338" cy="17"/>
            </a:xfrm>
            <a:custGeom>
              <a:avLst/>
              <a:gdLst>
                <a:gd name="T0" fmla="*/ 2023 w 2030"/>
                <a:gd name="T1" fmla="*/ 0 h 104"/>
                <a:gd name="T2" fmla="*/ 1916 w 2030"/>
                <a:gd name="T3" fmla="*/ 37 h 104"/>
                <a:gd name="T4" fmla="*/ 1803 w 2030"/>
                <a:gd name="T5" fmla="*/ 62 h 104"/>
                <a:gd name="T6" fmla="*/ 1684 w 2030"/>
                <a:gd name="T7" fmla="*/ 77 h 104"/>
                <a:gd name="T8" fmla="*/ 1563 w 2030"/>
                <a:gd name="T9" fmla="*/ 84 h 104"/>
                <a:gd name="T10" fmla="*/ 1436 w 2030"/>
                <a:gd name="T11" fmla="*/ 84 h 104"/>
                <a:gd name="T12" fmla="*/ 1307 w 2030"/>
                <a:gd name="T13" fmla="*/ 77 h 104"/>
                <a:gd name="T14" fmla="*/ 1178 w 2030"/>
                <a:gd name="T15" fmla="*/ 67 h 104"/>
                <a:gd name="T16" fmla="*/ 1045 w 2030"/>
                <a:gd name="T17" fmla="*/ 55 h 104"/>
                <a:gd name="T18" fmla="*/ 911 w 2030"/>
                <a:gd name="T19" fmla="*/ 41 h 104"/>
                <a:gd name="T20" fmla="*/ 777 w 2030"/>
                <a:gd name="T21" fmla="*/ 29 h 104"/>
                <a:gd name="T22" fmla="*/ 642 w 2030"/>
                <a:gd name="T23" fmla="*/ 19 h 104"/>
                <a:gd name="T24" fmla="*/ 510 w 2030"/>
                <a:gd name="T25" fmla="*/ 12 h 104"/>
                <a:gd name="T26" fmla="*/ 379 w 2030"/>
                <a:gd name="T27" fmla="*/ 11 h 104"/>
                <a:gd name="T28" fmla="*/ 250 w 2030"/>
                <a:gd name="T29" fmla="*/ 16 h 104"/>
                <a:gd name="T30" fmla="*/ 123 w 2030"/>
                <a:gd name="T31" fmla="*/ 29 h 104"/>
                <a:gd name="T32" fmla="*/ 0 w 2030"/>
                <a:gd name="T33" fmla="*/ 53 h 104"/>
                <a:gd name="T34" fmla="*/ 65 w 2030"/>
                <a:gd name="T35" fmla="*/ 60 h 104"/>
                <a:gd name="T36" fmla="*/ 189 w 2030"/>
                <a:gd name="T37" fmla="*/ 41 h 104"/>
                <a:gd name="T38" fmla="*/ 314 w 2030"/>
                <a:gd name="T39" fmla="*/ 32 h 104"/>
                <a:gd name="T40" fmla="*/ 444 w 2030"/>
                <a:gd name="T41" fmla="*/ 31 h 104"/>
                <a:gd name="T42" fmla="*/ 577 w 2030"/>
                <a:gd name="T43" fmla="*/ 35 h 104"/>
                <a:gd name="T44" fmla="*/ 708 w 2030"/>
                <a:gd name="T45" fmla="*/ 44 h 104"/>
                <a:gd name="T46" fmla="*/ 842 w 2030"/>
                <a:gd name="T47" fmla="*/ 54 h 104"/>
                <a:gd name="T48" fmla="*/ 975 w 2030"/>
                <a:gd name="T49" fmla="*/ 68 h 104"/>
                <a:gd name="T50" fmla="*/ 1109 w 2030"/>
                <a:gd name="T51" fmla="*/ 81 h 104"/>
                <a:gd name="T52" fmla="*/ 1242 w 2030"/>
                <a:gd name="T53" fmla="*/ 92 h 104"/>
                <a:gd name="T54" fmla="*/ 1373 w 2030"/>
                <a:gd name="T55" fmla="*/ 100 h 104"/>
                <a:gd name="T56" fmla="*/ 1500 w 2030"/>
                <a:gd name="T57" fmla="*/ 104 h 104"/>
                <a:gd name="T58" fmla="*/ 1624 w 2030"/>
                <a:gd name="T59" fmla="*/ 101 h 104"/>
                <a:gd name="T60" fmla="*/ 1746 w 2030"/>
                <a:gd name="T61" fmla="*/ 90 h 104"/>
                <a:gd name="T62" fmla="*/ 1864 w 2030"/>
                <a:gd name="T63" fmla="*/ 70 h 104"/>
                <a:gd name="T64" fmla="*/ 1977 w 2030"/>
                <a:gd name="T65" fmla="*/ 38 h 104"/>
                <a:gd name="T66" fmla="*/ 2030 w 2030"/>
                <a:gd name="T67" fmla="*/ 1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30" h="104">
                  <a:moveTo>
                    <a:pt x="2023" y="0"/>
                  </a:moveTo>
                  <a:lnTo>
                    <a:pt x="2023" y="0"/>
                  </a:lnTo>
                  <a:lnTo>
                    <a:pt x="1970" y="21"/>
                  </a:lnTo>
                  <a:lnTo>
                    <a:pt x="1916" y="37"/>
                  </a:lnTo>
                  <a:lnTo>
                    <a:pt x="1859" y="50"/>
                  </a:lnTo>
                  <a:lnTo>
                    <a:pt x="1803" y="62"/>
                  </a:lnTo>
                  <a:lnTo>
                    <a:pt x="1744" y="71"/>
                  </a:lnTo>
                  <a:lnTo>
                    <a:pt x="1684" y="77"/>
                  </a:lnTo>
                  <a:lnTo>
                    <a:pt x="1624" y="81"/>
                  </a:lnTo>
                  <a:lnTo>
                    <a:pt x="1563" y="84"/>
                  </a:lnTo>
                  <a:lnTo>
                    <a:pt x="1500" y="85"/>
                  </a:lnTo>
                  <a:lnTo>
                    <a:pt x="1436" y="84"/>
                  </a:lnTo>
                  <a:lnTo>
                    <a:pt x="1373" y="80"/>
                  </a:lnTo>
                  <a:lnTo>
                    <a:pt x="1307" y="77"/>
                  </a:lnTo>
                  <a:lnTo>
                    <a:pt x="1244" y="73"/>
                  </a:lnTo>
                  <a:lnTo>
                    <a:pt x="1178" y="67"/>
                  </a:lnTo>
                  <a:lnTo>
                    <a:pt x="1111" y="62"/>
                  </a:lnTo>
                  <a:lnTo>
                    <a:pt x="1045" y="55"/>
                  </a:lnTo>
                  <a:lnTo>
                    <a:pt x="978" y="49"/>
                  </a:lnTo>
                  <a:lnTo>
                    <a:pt x="911" y="41"/>
                  </a:lnTo>
                  <a:lnTo>
                    <a:pt x="844" y="35"/>
                  </a:lnTo>
                  <a:lnTo>
                    <a:pt x="777" y="29"/>
                  </a:lnTo>
                  <a:lnTo>
                    <a:pt x="710" y="24"/>
                  </a:lnTo>
                  <a:lnTo>
                    <a:pt x="642" y="19"/>
                  </a:lnTo>
                  <a:lnTo>
                    <a:pt x="577" y="15"/>
                  </a:lnTo>
                  <a:lnTo>
                    <a:pt x="510" y="12"/>
                  </a:lnTo>
                  <a:lnTo>
                    <a:pt x="444" y="11"/>
                  </a:lnTo>
                  <a:lnTo>
                    <a:pt x="379" y="11"/>
                  </a:lnTo>
                  <a:lnTo>
                    <a:pt x="314" y="12"/>
                  </a:lnTo>
                  <a:lnTo>
                    <a:pt x="250" y="16"/>
                  </a:lnTo>
                  <a:lnTo>
                    <a:pt x="186" y="22"/>
                  </a:lnTo>
                  <a:lnTo>
                    <a:pt x="123" y="29"/>
                  </a:lnTo>
                  <a:lnTo>
                    <a:pt x="61" y="40"/>
                  </a:lnTo>
                  <a:lnTo>
                    <a:pt x="0" y="53"/>
                  </a:lnTo>
                  <a:lnTo>
                    <a:pt x="4" y="73"/>
                  </a:lnTo>
                  <a:lnTo>
                    <a:pt x="65" y="60"/>
                  </a:lnTo>
                  <a:lnTo>
                    <a:pt x="125" y="49"/>
                  </a:lnTo>
                  <a:lnTo>
                    <a:pt x="189" y="41"/>
                  </a:lnTo>
                  <a:lnTo>
                    <a:pt x="252" y="36"/>
                  </a:lnTo>
                  <a:lnTo>
                    <a:pt x="314" y="32"/>
                  </a:lnTo>
                  <a:lnTo>
                    <a:pt x="379" y="31"/>
                  </a:lnTo>
                  <a:lnTo>
                    <a:pt x="444" y="31"/>
                  </a:lnTo>
                  <a:lnTo>
                    <a:pt x="510" y="32"/>
                  </a:lnTo>
                  <a:lnTo>
                    <a:pt x="577" y="35"/>
                  </a:lnTo>
                  <a:lnTo>
                    <a:pt x="642" y="38"/>
                  </a:lnTo>
                  <a:lnTo>
                    <a:pt x="708" y="44"/>
                  </a:lnTo>
                  <a:lnTo>
                    <a:pt x="775" y="49"/>
                  </a:lnTo>
                  <a:lnTo>
                    <a:pt x="842" y="54"/>
                  </a:lnTo>
                  <a:lnTo>
                    <a:pt x="909" y="61"/>
                  </a:lnTo>
                  <a:lnTo>
                    <a:pt x="975" y="68"/>
                  </a:lnTo>
                  <a:lnTo>
                    <a:pt x="1042" y="75"/>
                  </a:lnTo>
                  <a:lnTo>
                    <a:pt x="1109" y="81"/>
                  </a:lnTo>
                  <a:lnTo>
                    <a:pt x="1176" y="87"/>
                  </a:lnTo>
                  <a:lnTo>
                    <a:pt x="1242" y="92"/>
                  </a:lnTo>
                  <a:lnTo>
                    <a:pt x="1307" y="97"/>
                  </a:lnTo>
                  <a:lnTo>
                    <a:pt x="1373" y="100"/>
                  </a:lnTo>
                  <a:lnTo>
                    <a:pt x="1436" y="103"/>
                  </a:lnTo>
                  <a:lnTo>
                    <a:pt x="1500" y="104"/>
                  </a:lnTo>
                  <a:lnTo>
                    <a:pt x="1563" y="103"/>
                  </a:lnTo>
                  <a:lnTo>
                    <a:pt x="1624" y="101"/>
                  </a:lnTo>
                  <a:lnTo>
                    <a:pt x="1686" y="97"/>
                  </a:lnTo>
                  <a:lnTo>
                    <a:pt x="1746" y="90"/>
                  </a:lnTo>
                  <a:lnTo>
                    <a:pt x="1805" y="81"/>
                  </a:lnTo>
                  <a:lnTo>
                    <a:pt x="1864" y="70"/>
                  </a:lnTo>
                  <a:lnTo>
                    <a:pt x="1920" y="54"/>
                  </a:lnTo>
                  <a:lnTo>
                    <a:pt x="1977" y="38"/>
                  </a:lnTo>
                  <a:lnTo>
                    <a:pt x="2030" y="18"/>
                  </a:lnTo>
                  <a:lnTo>
                    <a:pt x="2030" y="18"/>
                  </a:lnTo>
                  <a:lnTo>
                    <a:pt x="202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Freeform 156"/>
            <p:cNvSpPr>
              <a:spLocks/>
            </p:cNvSpPr>
            <p:nvPr/>
          </p:nvSpPr>
          <p:spPr bwMode="auto">
            <a:xfrm>
              <a:off x="9933" y="3276"/>
              <a:ext cx="156" cy="30"/>
            </a:xfrm>
            <a:custGeom>
              <a:avLst/>
              <a:gdLst>
                <a:gd name="T0" fmla="*/ 935 w 940"/>
                <a:gd name="T1" fmla="*/ 162 h 179"/>
                <a:gd name="T2" fmla="*/ 885 w 940"/>
                <a:gd name="T3" fmla="*/ 136 h 179"/>
                <a:gd name="T4" fmla="*/ 833 w 940"/>
                <a:gd name="T5" fmla="*/ 111 h 179"/>
                <a:gd name="T6" fmla="*/ 781 w 940"/>
                <a:gd name="T7" fmla="*/ 88 h 179"/>
                <a:gd name="T8" fmla="*/ 727 w 940"/>
                <a:gd name="T9" fmla="*/ 68 h 179"/>
                <a:gd name="T10" fmla="*/ 671 w 940"/>
                <a:gd name="T11" fmla="*/ 49 h 179"/>
                <a:gd name="T12" fmla="*/ 615 w 940"/>
                <a:gd name="T13" fmla="*/ 34 h 179"/>
                <a:gd name="T14" fmla="*/ 557 w 940"/>
                <a:gd name="T15" fmla="*/ 20 h 179"/>
                <a:gd name="T16" fmla="*/ 500 w 940"/>
                <a:gd name="T17" fmla="*/ 9 h 179"/>
                <a:gd name="T18" fmla="*/ 441 w 940"/>
                <a:gd name="T19" fmla="*/ 3 h 179"/>
                <a:gd name="T20" fmla="*/ 380 w 940"/>
                <a:gd name="T21" fmla="*/ 0 h 179"/>
                <a:gd name="T22" fmla="*/ 319 w 940"/>
                <a:gd name="T23" fmla="*/ 1 h 179"/>
                <a:gd name="T24" fmla="*/ 257 w 940"/>
                <a:gd name="T25" fmla="*/ 6 h 179"/>
                <a:gd name="T26" fmla="*/ 194 w 940"/>
                <a:gd name="T27" fmla="*/ 15 h 179"/>
                <a:gd name="T28" fmla="*/ 130 w 940"/>
                <a:gd name="T29" fmla="*/ 30 h 179"/>
                <a:gd name="T30" fmla="*/ 65 w 940"/>
                <a:gd name="T31" fmla="*/ 49 h 179"/>
                <a:gd name="T32" fmla="*/ 0 w 940"/>
                <a:gd name="T33" fmla="*/ 73 h 179"/>
                <a:gd name="T34" fmla="*/ 39 w 940"/>
                <a:gd name="T35" fmla="*/ 78 h 179"/>
                <a:gd name="T36" fmla="*/ 102 w 940"/>
                <a:gd name="T37" fmla="*/ 56 h 179"/>
                <a:gd name="T38" fmla="*/ 166 w 940"/>
                <a:gd name="T39" fmla="*/ 41 h 179"/>
                <a:gd name="T40" fmla="*/ 228 w 940"/>
                <a:gd name="T41" fmla="*/ 29 h 179"/>
                <a:gd name="T42" fmla="*/ 290 w 940"/>
                <a:gd name="T43" fmla="*/ 22 h 179"/>
                <a:gd name="T44" fmla="*/ 350 w 940"/>
                <a:gd name="T45" fmla="*/ 19 h 179"/>
                <a:gd name="T46" fmla="*/ 410 w 940"/>
                <a:gd name="T47" fmla="*/ 20 h 179"/>
                <a:gd name="T48" fmla="*/ 468 w 940"/>
                <a:gd name="T49" fmla="*/ 26 h 179"/>
                <a:gd name="T50" fmla="*/ 526 w 940"/>
                <a:gd name="T51" fmla="*/ 34 h 179"/>
                <a:gd name="T52" fmla="*/ 583 w 940"/>
                <a:gd name="T53" fmla="*/ 45 h 179"/>
                <a:gd name="T54" fmla="*/ 639 w 940"/>
                <a:gd name="T55" fmla="*/ 59 h 179"/>
                <a:gd name="T56" fmla="*/ 693 w 940"/>
                <a:gd name="T57" fmla="*/ 76 h 179"/>
                <a:gd name="T58" fmla="*/ 747 w 940"/>
                <a:gd name="T59" fmla="*/ 96 h 179"/>
                <a:gd name="T60" fmla="*/ 800 w 940"/>
                <a:gd name="T61" fmla="*/ 118 h 179"/>
                <a:gd name="T62" fmla="*/ 852 w 940"/>
                <a:gd name="T63" fmla="*/ 141 h 179"/>
                <a:gd name="T64" fmla="*/ 901 w 940"/>
                <a:gd name="T65" fmla="*/ 166 h 179"/>
                <a:gd name="T66" fmla="*/ 926 w 940"/>
                <a:gd name="T67" fmla="*/ 179 h 179"/>
                <a:gd name="T68" fmla="*/ 933 w 940"/>
                <a:gd name="T69" fmla="*/ 179 h 179"/>
                <a:gd name="T70" fmla="*/ 940 w 940"/>
                <a:gd name="T71" fmla="*/ 167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40" h="179">
                  <a:moveTo>
                    <a:pt x="935" y="162"/>
                  </a:moveTo>
                  <a:lnTo>
                    <a:pt x="935" y="162"/>
                  </a:lnTo>
                  <a:lnTo>
                    <a:pt x="910" y="149"/>
                  </a:lnTo>
                  <a:lnTo>
                    <a:pt x="885" y="136"/>
                  </a:lnTo>
                  <a:lnTo>
                    <a:pt x="859" y="124"/>
                  </a:lnTo>
                  <a:lnTo>
                    <a:pt x="833" y="111"/>
                  </a:lnTo>
                  <a:lnTo>
                    <a:pt x="807" y="100"/>
                  </a:lnTo>
                  <a:lnTo>
                    <a:pt x="781" y="88"/>
                  </a:lnTo>
                  <a:lnTo>
                    <a:pt x="754" y="79"/>
                  </a:lnTo>
                  <a:lnTo>
                    <a:pt x="727" y="68"/>
                  </a:lnTo>
                  <a:lnTo>
                    <a:pt x="700" y="59"/>
                  </a:lnTo>
                  <a:lnTo>
                    <a:pt x="671" y="49"/>
                  </a:lnTo>
                  <a:lnTo>
                    <a:pt x="644" y="42"/>
                  </a:lnTo>
                  <a:lnTo>
                    <a:pt x="615" y="34"/>
                  </a:lnTo>
                  <a:lnTo>
                    <a:pt x="587" y="26"/>
                  </a:lnTo>
                  <a:lnTo>
                    <a:pt x="557" y="20"/>
                  </a:lnTo>
                  <a:lnTo>
                    <a:pt x="529" y="15"/>
                  </a:lnTo>
                  <a:lnTo>
                    <a:pt x="500" y="9"/>
                  </a:lnTo>
                  <a:lnTo>
                    <a:pt x="470" y="6"/>
                  </a:lnTo>
                  <a:lnTo>
                    <a:pt x="441" y="3"/>
                  </a:lnTo>
                  <a:lnTo>
                    <a:pt x="410" y="1"/>
                  </a:lnTo>
                  <a:lnTo>
                    <a:pt x="380" y="0"/>
                  </a:lnTo>
                  <a:lnTo>
                    <a:pt x="350" y="0"/>
                  </a:lnTo>
                  <a:lnTo>
                    <a:pt x="319" y="1"/>
                  </a:lnTo>
                  <a:lnTo>
                    <a:pt x="288" y="3"/>
                  </a:lnTo>
                  <a:lnTo>
                    <a:pt x="257" y="6"/>
                  </a:lnTo>
                  <a:lnTo>
                    <a:pt x="226" y="9"/>
                  </a:lnTo>
                  <a:lnTo>
                    <a:pt x="194" y="15"/>
                  </a:lnTo>
                  <a:lnTo>
                    <a:pt x="161" y="21"/>
                  </a:lnTo>
                  <a:lnTo>
                    <a:pt x="130" y="30"/>
                  </a:lnTo>
                  <a:lnTo>
                    <a:pt x="98" y="39"/>
                  </a:lnTo>
                  <a:lnTo>
                    <a:pt x="65" y="49"/>
                  </a:lnTo>
                  <a:lnTo>
                    <a:pt x="32" y="60"/>
                  </a:lnTo>
                  <a:lnTo>
                    <a:pt x="0" y="73"/>
                  </a:lnTo>
                  <a:lnTo>
                    <a:pt x="7" y="91"/>
                  </a:lnTo>
                  <a:lnTo>
                    <a:pt x="39" y="78"/>
                  </a:lnTo>
                  <a:lnTo>
                    <a:pt x="70" y="67"/>
                  </a:lnTo>
                  <a:lnTo>
                    <a:pt x="102" y="56"/>
                  </a:lnTo>
                  <a:lnTo>
                    <a:pt x="135" y="47"/>
                  </a:lnTo>
                  <a:lnTo>
                    <a:pt x="166" y="41"/>
                  </a:lnTo>
                  <a:lnTo>
                    <a:pt x="197" y="34"/>
                  </a:lnTo>
                  <a:lnTo>
                    <a:pt x="228" y="29"/>
                  </a:lnTo>
                  <a:lnTo>
                    <a:pt x="259" y="26"/>
                  </a:lnTo>
                  <a:lnTo>
                    <a:pt x="290" y="22"/>
                  </a:lnTo>
                  <a:lnTo>
                    <a:pt x="319" y="20"/>
                  </a:lnTo>
                  <a:lnTo>
                    <a:pt x="350" y="19"/>
                  </a:lnTo>
                  <a:lnTo>
                    <a:pt x="380" y="19"/>
                  </a:lnTo>
                  <a:lnTo>
                    <a:pt x="410" y="20"/>
                  </a:lnTo>
                  <a:lnTo>
                    <a:pt x="439" y="22"/>
                  </a:lnTo>
                  <a:lnTo>
                    <a:pt x="468" y="26"/>
                  </a:lnTo>
                  <a:lnTo>
                    <a:pt x="497" y="29"/>
                  </a:lnTo>
                  <a:lnTo>
                    <a:pt x="526" y="34"/>
                  </a:lnTo>
                  <a:lnTo>
                    <a:pt x="555" y="40"/>
                  </a:lnTo>
                  <a:lnTo>
                    <a:pt x="583" y="45"/>
                  </a:lnTo>
                  <a:lnTo>
                    <a:pt x="610" y="52"/>
                  </a:lnTo>
                  <a:lnTo>
                    <a:pt x="639" y="59"/>
                  </a:lnTo>
                  <a:lnTo>
                    <a:pt x="667" y="67"/>
                  </a:lnTo>
                  <a:lnTo>
                    <a:pt x="693" y="76"/>
                  </a:lnTo>
                  <a:lnTo>
                    <a:pt x="720" y="85"/>
                  </a:lnTo>
                  <a:lnTo>
                    <a:pt x="747" y="96"/>
                  </a:lnTo>
                  <a:lnTo>
                    <a:pt x="774" y="106"/>
                  </a:lnTo>
                  <a:lnTo>
                    <a:pt x="800" y="118"/>
                  </a:lnTo>
                  <a:lnTo>
                    <a:pt x="826" y="128"/>
                  </a:lnTo>
                  <a:lnTo>
                    <a:pt x="852" y="141"/>
                  </a:lnTo>
                  <a:lnTo>
                    <a:pt x="878" y="153"/>
                  </a:lnTo>
                  <a:lnTo>
                    <a:pt x="901" y="166"/>
                  </a:lnTo>
                  <a:lnTo>
                    <a:pt x="926" y="179"/>
                  </a:lnTo>
                  <a:lnTo>
                    <a:pt x="926" y="179"/>
                  </a:lnTo>
                  <a:lnTo>
                    <a:pt x="926" y="179"/>
                  </a:lnTo>
                  <a:lnTo>
                    <a:pt x="933" y="179"/>
                  </a:lnTo>
                  <a:lnTo>
                    <a:pt x="939" y="175"/>
                  </a:lnTo>
                  <a:lnTo>
                    <a:pt x="940" y="167"/>
                  </a:lnTo>
                  <a:lnTo>
                    <a:pt x="935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Freeform 157"/>
            <p:cNvSpPr>
              <a:spLocks/>
            </p:cNvSpPr>
            <p:nvPr/>
          </p:nvSpPr>
          <p:spPr bwMode="auto">
            <a:xfrm>
              <a:off x="10087" y="3303"/>
              <a:ext cx="45" cy="51"/>
            </a:xfrm>
            <a:custGeom>
              <a:avLst/>
              <a:gdLst>
                <a:gd name="T0" fmla="*/ 267 w 267"/>
                <a:gd name="T1" fmla="*/ 295 h 301"/>
                <a:gd name="T2" fmla="*/ 267 w 267"/>
                <a:gd name="T3" fmla="*/ 295 h 301"/>
                <a:gd name="T4" fmla="*/ 259 w 267"/>
                <a:gd name="T5" fmla="*/ 269 h 301"/>
                <a:gd name="T6" fmla="*/ 249 w 267"/>
                <a:gd name="T7" fmla="*/ 244 h 301"/>
                <a:gd name="T8" fmla="*/ 240 w 267"/>
                <a:gd name="T9" fmla="*/ 220 h 301"/>
                <a:gd name="T10" fmla="*/ 229 w 267"/>
                <a:gd name="T11" fmla="*/ 199 h 301"/>
                <a:gd name="T12" fmla="*/ 218 w 267"/>
                <a:gd name="T13" fmla="*/ 179 h 301"/>
                <a:gd name="T14" fmla="*/ 205 w 267"/>
                <a:gd name="T15" fmla="*/ 160 h 301"/>
                <a:gd name="T16" fmla="*/ 191 w 267"/>
                <a:gd name="T17" fmla="*/ 143 h 301"/>
                <a:gd name="T18" fmla="*/ 177 w 267"/>
                <a:gd name="T19" fmla="*/ 125 h 301"/>
                <a:gd name="T20" fmla="*/ 161 w 267"/>
                <a:gd name="T21" fmla="*/ 109 h 301"/>
                <a:gd name="T22" fmla="*/ 144 w 267"/>
                <a:gd name="T23" fmla="*/ 92 h 301"/>
                <a:gd name="T24" fmla="*/ 126 w 267"/>
                <a:gd name="T25" fmla="*/ 77 h 301"/>
                <a:gd name="T26" fmla="*/ 106 w 267"/>
                <a:gd name="T27" fmla="*/ 63 h 301"/>
                <a:gd name="T28" fmla="*/ 83 w 267"/>
                <a:gd name="T29" fmla="*/ 48 h 301"/>
                <a:gd name="T30" fmla="*/ 60 w 267"/>
                <a:gd name="T31" fmla="*/ 33 h 301"/>
                <a:gd name="T32" fmla="*/ 36 w 267"/>
                <a:gd name="T33" fmla="*/ 17 h 301"/>
                <a:gd name="T34" fmla="*/ 9 w 267"/>
                <a:gd name="T35" fmla="*/ 0 h 301"/>
                <a:gd name="T36" fmla="*/ 0 w 267"/>
                <a:gd name="T37" fmla="*/ 17 h 301"/>
                <a:gd name="T38" fmla="*/ 27 w 267"/>
                <a:gd name="T39" fmla="*/ 33 h 301"/>
                <a:gd name="T40" fmla="*/ 51 w 267"/>
                <a:gd name="T41" fmla="*/ 48 h 301"/>
                <a:gd name="T42" fmla="*/ 74 w 267"/>
                <a:gd name="T43" fmla="*/ 63 h 301"/>
                <a:gd name="T44" fmla="*/ 95 w 267"/>
                <a:gd name="T45" fmla="*/ 78 h 301"/>
                <a:gd name="T46" fmla="*/ 114 w 267"/>
                <a:gd name="T47" fmla="*/ 92 h 301"/>
                <a:gd name="T48" fmla="*/ 133 w 267"/>
                <a:gd name="T49" fmla="*/ 107 h 301"/>
                <a:gd name="T50" fmla="*/ 148 w 267"/>
                <a:gd name="T51" fmla="*/ 122 h 301"/>
                <a:gd name="T52" fmla="*/ 164 w 267"/>
                <a:gd name="T53" fmla="*/ 138 h 301"/>
                <a:gd name="T54" fmla="*/ 177 w 267"/>
                <a:gd name="T55" fmla="*/ 154 h 301"/>
                <a:gd name="T56" fmla="*/ 191 w 267"/>
                <a:gd name="T57" fmla="*/ 171 h 301"/>
                <a:gd name="T58" fmla="*/ 202 w 267"/>
                <a:gd name="T59" fmla="*/ 190 h 301"/>
                <a:gd name="T60" fmla="*/ 213 w 267"/>
                <a:gd name="T61" fmla="*/ 208 h 301"/>
                <a:gd name="T62" fmla="*/ 224 w 267"/>
                <a:gd name="T63" fmla="*/ 229 h 301"/>
                <a:gd name="T64" fmla="*/ 233 w 267"/>
                <a:gd name="T65" fmla="*/ 250 h 301"/>
                <a:gd name="T66" fmla="*/ 241 w 267"/>
                <a:gd name="T67" fmla="*/ 275 h 301"/>
                <a:gd name="T68" fmla="*/ 249 w 267"/>
                <a:gd name="T69" fmla="*/ 301 h 301"/>
                <a:gd name="T70" fmla="*/ 249 w 267"/>
                <a:gd name="T71" fmla="*/ 301 h 301"/>
                <a:gd name="T72" fmla="*/ 267 w 267"/>
                <a:gd name="T73" fmla="*/ 295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301">
                  <a:moveTo>
                    <a:pt x="267" y="295"/>
                  </a:moveTo>
                  <a:lnTo>
                    <a:pt x="267" y="295"/>
                  </a:lnTo>
                  <a:lnTo>
                    <a:pt x="259" y="269"/>
                  </a:lnTo>
                  <a:lnTo>
                    <a:pt x="249" y="244"/>
                  </a:lnTo>
                  <a:lnTo>
                    <a:pt x="240" y="220"/>
                  </a:lnTo>
                  <a:lnTo>
                    <a:pt x="229" y="199"/>
                  </a:lnTo>
                  <a:lnTo>
                    <a:pt x="218" y="179"/>
                  </a:lnTo>
                  <a:lnTo>
                    <a:pt x="205" y="160"/>
                  </a:lnTo>
                  <a:lnTo>
                    <a:pt x="191" y="143"/>
                  </a:lnTo>
                  <a:lnTo>
                    <a:pt x="177" y="125"/>
                  </a:lnTo>
                  <a:lnTo>
                    <a:pt x="161" y="109"/>
                  </a:lnTo>
                  <a:lnTo>
                    <a:pt x="144" y="92"/>
                  </a:lnTo>
                  <a:lnTo>
                    <a:pt x="126" y="77"/>
                  </a:lnTo>
                  <a:lnTo>
                    <a:pt x="106" y="63"/>
                  </a:lnTo>
                  <a:lnTo>
                    <a:pt x="83" y="48"/>
                  </a:lnTo>
                  <a:lnTo>
                    <a:pt x="60" y="33"/>
                  </a:lnTo>
                  <a:lnTo>
                    <a:pt x="36" y="17"/>
                  </a:lnTo>
                  <a:lnTo>
                    <a:pt x="9" y="0"/>
                  </a:lnTo>
                  <a:lnTo>
                    <a:pt x="0" y="17"/>
                  </a:lnTo>
                  <a:lnTo>
                    <a:pt x="27" y="33"/>
                  </a:lnTo>
                  <a:lnTo>
                    <a:pt x="51" y="48"/>
                  </a:lnTo>
                  <a:lnTo>
                    <a:pt x="74" y="63"/>
                  </a:lnTo>
                  <a:lnTo>
                    <a:pt x="95" y="78"/>
                  </a:lnTo>
                  <a:lnTo>
                    <a:pt x="114" y="92"/>
                  </a:lnTo>
                  <a:lnTo>
                    <a:pt x="133" y="107"/>
                  </a:lnTo>
                  <a:lnTo>
                    <a:pt x="148" y="122"/>
                  </a:lnTo>
                  <a:lnTo>
                    <a:pt x="164" y="138"/>
                  </a:lnTo>
                  <a:lnTo>
                    <a:pt x="177" y="154"/>
                  </a:lnTo>
                  <a:lnTo>
                    <a:pt x="191" y="171"/>
                  </a:lnTo>
                  <a:lnTo>
                    <a:pt x="202" y="190"/>
                  </a:lnTo>
                  <a:lnTo>
                    <a:pt x="213" y="208"/>
                  </a:lnTo>
                  <a:lnTo>
                    <a:pt x="224" y="229"/>
                  </a:lnTo>
                  <a:lnTo>
                    <a:pt x="233" y="250"/>
                  </a:lnTo>
                  <a:lnTo>
                    <a:pt x="241" y="275"/>
                  </a:lnTo>
                  <a:lnTo>
                    <a:pt x="249" y="301"/>
                  </a:lnTo>
                  <a:lnTo>
                    <a:pt x="249" y="301"/>
                  </a:lnTo>
                  <a:lnTo>
                    <a:pt x="267" y="2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Freeform 158"/>
            <p:cNvSpPr>
              <a:spLocks/>
            </p:cNvSpPr>
            <p:nvPr/>
          </p:nvSpPr>
          <p:spPr bwMode="auto">
            <a:xfrm>
              <a:off x="10129" y="3352"/>
              <a:ext cx="48" cy="303"/>
            </a:xfrm>
            <a:custGeom>
              <a:avLst/>
              <a:gdLst>
                <a:gd name="T0" fmla="*/ 290 w 290"/>
                <a:gd name="T1" fmla="*/ 1813 h 1815"/>
                <a:gd name="T2" fmla="*/ 272 w 290"/>
                <a:gd name="T3" fmla="*/ 1698 h 1815"/>
                <a:gd name="T4" fmla="*/ 256 w 290"/>
                <a:gd name="T5" fmla="*/ 1583 h 1815"/>
                <a:gd name="T6" fmla="*/ 242 w 290"/>
                <a:gd name="T7" fmla="*/ 1467 h 1815"/>
                <a:gd name="T8" fmla="*/ 228 w 290"/>
                <a:gd name="T9" fmla="*/ 1352 h 1815"/>
                <a:gd name="T10" fmla="*/ 215 w 290"/>
                <a:gd name="T11" fmla="*/ 1235 h 1815"/>
                <a:gd name="T12" fmla="*/ 204 w 290"/>
                <a:gd name="T13" fmla="*/ 1119 h 1815"/>
                <a:gd name="T14" fmla="*/ 192 w 290"/>
                <a:gd name="T15" fmla="*/ 1003 h 1815"/>
                <a:gd name="T16" fmla="*/ 180 w 290"/>
                <a:gd name="T17" fmla="*/ 888 h 1815"/>
                <a:gd name="T18" fmla="*/ 166 w 290"/>
                <a:gd name="T19" fmla="*/ 773 h 1815"/>
                <a:gd name="T20" fmla="*/ 152 w 290"/>
                <a:gd name="T21" fmla="*/ 659 h 1815"/>
                <a:gd name="T22" fmla="*/ 136 w 290"/>
                <a:gd name="T23" fmla="*/ 547 h 1815"/>
                <a:gd name="T24" fmla="*/ 117 w 290"/>
                <a:gd name="T25" fmla="*/ 434 h 1815"/>
                <a:gd name="T26" fmla="*/ 98 w 290"/>
                <a:gd name="T27" fmla="*/ 322 h 1815"/>
                <a:gd name="T28" fmla="*/ 75 w 290"/>
                <a:gd name="T29" fmla="*/ 214 h 1815"/>
                <a:gd name="T30" fmla="*/ 48 w 290"/>
                <a:gd name="T31" fmla="*/ 106 h 1815"/>
                <a:gd name="T32" fmla="*/ 18 w 290"/>
                <a:gd name="T33" fmla="*/ 0 h 1815"/>
                <a:gd name="T34" fmla="*/ 15 w 290"/>
                <a:gd name="T35" fmla="*/ 58 h 1815"/>
                <a:gd name="T36" fmla="*/ 44 w 290"/>
                <a:gd name="T37" fmla="*/ 164 h 1815"/>
                <a:gd name="T38" fmla="*/ 68 w 290"/>
                <a:gd name="T39" fmla="*/ 273 h 1815"/>
                <a:gd name="T40" fmla="*/ 90 w 290"/>
                <a:gd name="T41" fmla="*/ 382 h 1815"/>
                <a:gd name="T42" fmla="*/ 108 w 290"/>
                <a:gd name="T43" fmla="*/ 493 h 1815"/>
                <a:gd name="T44" fmla="*/ 126 w 290"/>
                <a:gd name="T45" fmla="*/ 605 h 1815"/>
                <a:gd name="T46" fmla="*/ 140 w 290"/>
                <a:gd name="T47" fmla="*/ 718 h 1815"/>
                <a:gd name="T48" fmla="*/ 154 w 290"/>
                <a:gd name="T49" fmla="*/ 833 h 1815"/>
                <a:gd name="T50" fmla="*/ 167 w 290"/>
                <a:gd name="T51" fmla="*/ 948 h 1815"/>
                <a:gd name="T52" fmla="*/ 180 w 290"/>
                <a:gd name="T53" fmla="*/ 1063 h 1815"/>
                <a:gd name="T54" fmla="*/ 191 w 290"/>
                <a:gd name="T55" fmla="*/ 1179 h 1815"/>
                <a:gd name="T56" fmla="*/ 204 w 290"/>
                <a:gd name="T57" fmla="*/ 1295 h 1815"/>
                <a:gd name="T58" fmla="*/ 217 w 290"/>
                <a:gd name="T59" fmla="*/ 1411 h 1815"/>
                <a:gd name="T60" fmla="*/ 230 w 290"/>
                <a:gd name="T61" fmla="*/ 1527 h 1815"/>
                <a:gd name="T62" fmla="*/ 245 w 290"/>
                <a:gd name="T63" fmla="*/ 1643 h 1815"/>
                <a:gd name="T64" fmla="*/ 263 w 290"/>
                <a:gd name="T65" fmla="*/ 1758 h 1815"/>
                <a:gd name="T66" fmla="*/ 272 w 290"/>
                <a:gd name="T67" fmla="*/ 1814 h 1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90" h="1815">
                  <a:moveTo>
                    <a:pt x="290" y="1814"/>
                  </a:moveTo>
                  <a:lnTo>
                    <a:pt x="290" y="1813"/>
                  </a:lnTo>
                  <a:lnTo>
                    <a:pt x="281" y="1756"/>
                  </a:lnTo>
                  <a:lnTo>
                    <a:pt x="272" y="1698"/>
                  </a:lnTo>
                  <a:lnTo>
                    <a:pt x="264" y="1641"/>
                  </a:lnTo>
                  <a:lnTo>
                    <a:pt x="256" y="1583"/>
                  </a:lnTo>
                  <a:lnTo>
                    <a:pt x="249" y="1525"/>
                  </a:lnTo>
                  <a:lnTo>
                    <a:pt x="242" y="1467"/>
                  </a:lnTo>
                  <a:lnTo>
                    <a:pt x="235" y="1409"/>
                  </a:lnTo>
                  <a:lnTo>
                    <a:pt x="228" y="1352"/>
                  </a:lnTo>
                  <a:lnTo>
                    <a:pt x="222" y="1293"/>
                  </a:lnTo>
                  <a:lnTo>
                    <a:pt x="215" y="1235"/>
                  </a:lnTo>
                  <a:lnTo>
                    <a:pt x="210" y="1177"/>
                  </a:lnTo>
                  <a:lnTo>
                    <a:pt x="204" y="1119"/>
                  </a:lnTo>
                  <a:lnTo>
                    <a:pt x="198" y="1061"/>
                  </a:lnTo>
                  <a:lnTo>
                    <a:pt x="192" y="1003"/>
                  </a:lnTo>
                  <a:lnTo>
                    <a:pt x="185" y="945"/>
                  </a:lnTo>
                  <a:lnTo>
                    <a:pt x="180" y="888"/>
                  </a:lnTo>
                  <a:lnTo>
                    <a:pt x="173" y="831"/>
                  </a:lnTo>
                  <a:lnTo>
                    <a:pt x="166" y="773"/>
                  </a:lnTo>
                  <a:lnTo>
                    <a:pt x="159" y="716"/>
                  </a:lnTo>
                  <a:lnTo>
                    <a:pt x="152" y="659"/>
                  </a:lnTo>
                  <a:lnTo>
                    <a:pt x="144" y="603"/>
                  </a:lnTo>
                  <a:lnTo>
                    <a:pt x="136" y="547"/>
                  </a:lnTo>
                  <a:lnTo>
                    <a:pt x="127" y="490"/>
                  </a:lnTo>
                  <a:lnTo>
                    <a:pt x="117" y="434"/>
                  </a:lnTo>
                  <a:lnTo>
                    <a:pt x="108" y="378"/>
                  </a:lnTo>
                  <a:lnTo>
                    <a:pt x="98" y="322"/>
                  </a:lnTo>
                  <a:lnTo>
                    <a:pt x="86" y="268"/>
                  </a:lnTo>
                  <a:lnTo>
                    <a:pt x="75" y="214"/>
                  </a:lnTo>
                  <a:lnTo>
                    <a:pt x="62" y="160"/>
                  </a:lnTo>
                  <a:lnTo>
                    <a:pt x="48" y="106"/>
                  </a:lnTo>
                  <a:lnTo>
                    <a:pt x="33" y="54"/>
                  </a:lnTo>
                  <a:lnTo>
                    <a:pt x="18" y="0"/>
                  </a:lnTo>
                  <a:lnTo>
                    <a:pt x="0" y="6"/>
                  </a:lnTo>
                  <a:lnTo>
                    <a:pt x="15" y="58"/>
                  </a:lnTo>
                  <a:lnTo>
                    <a:pt x="30" y="110"/>
                  </a:lnTo>
                  <a:lnTo>
                    <a:pt x="44" y="164"/>
                  </a:lnTo>
                  <a:lnTo>
                    <a:pt x="56" y="218"/>
                  </a:lnTo>
                  <a:lnTo>
                    <a:pt x="68" y="273"/>
                  </a:lnTo>
                  <a:lnTo>
                    <a:pt x="79" y="327"/>
                  </a:lnTo>
                  <a:lnTo>
                    <a:pt x="90" y="382"/>
                  </a:lnTo>
                  <a:lnTo>
                    <a:pt x="99" y="436"/>
                  </a:lnTo>
                  <a:lnTo>
                    <a:pt x="108" y="493"/>
                  </a:lnTo>
                  <a:lnTo>
                    <a:pt x="117" y="549"/>
                  </a:lnTo>
                  <a:lnTo>
                    <a:pt x="126" y="605"/>
                  </a:lnTo>
                  <a:lnTo>
                    <a:pt x="134" y="662"/>
                  </a:lnTo>
                  <a:lnTo>
                    <a:pt x="140" y="718"/>
                  </a:lnTo>
                  <a:lnTo>
                    <a:pt x="147" y="775"/>
                  </a:lnTo>
                  <a:lnTo>
                    <a:pt x="154" y="833"/>
                  </a:lnTo>
                  <a:lnTo>
                    <a:pt x="161" y="890"/>
                  </a:lnTo>
                  <a:lnTo>
                    <a:pt x="167" y="948"/>
                  </a:lnTo>
                  <a:lnTo>
                    <a:pt x="174" y="1005"/>
                  </a:lnTo>
                  <a:lnTo>
                    <a:pt x="180" y="1063"/>
                  </a:lnTo>
                  <a:lnTo>
                    <a:pt x="185" y="1121"/>
                  </a:lnTo>
                  <a:lnTo>
                    <a:pt x="191" y="1179"/>
                  </a:lnTo>
                  <a:lnTo>
                    <a:pt x="197" y="1237"/>
                  </a:lnTo>
                  <a:lnTo>
                    <a:pt x="204" y="1295"/>
                  </a:lnTo>
                  <a:lnTo>
                    <a:pt x="210" y="1354"/>
                  </a:lnTo>
                  <a:lnTo>
                    <a:pt x="217" y="1411"/>
                  </a:lnTo>
                  <a:lnTo>
                    <a:pt x="223" y="1470"/>
                  </a:lnTo>
                  <a:lnTo>
                    <a:pt x="230" y="1527"/>
                  </a:lnTo>
                  <a:lnTo>
                    <a:pt x="237" y="1586"/>
                  </a:lnTo>
                  <a:lnTo>
                    <a:pt x="245" y="1643"/>
                  </a:lnTo>
                  <a:lnTo>
                    <a:pt x="253" y="1700"/>
                  </a:lnTo>
                  <a:lnTo>
                    <a:pt x="263" y="1758"/>
                  </a:lnTo>
                  <a:lnTo>
                    <a:pt x="272" y="1815"/>
                  </a:lnTo>
                  <a:lnTo>
                    <a:pt x="272" y="1814"/>
                  </a:lnTo>
                  <a:lnTo>
                    <a:pt x="290" y="18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Freeform 159"/>
            <p:cNvSpPr>
              <a:spLocks/>
            </p:cNvSpPr>
            <p:nvPr/>
          </p:nvSpPr>
          <p:spPr bwMode="auto">
            <a:xfrm>
              <a:off x="10174" y="3655"/>
              <a:ext cx="19" cy="44"/>
            </a:xfrm>
            <a:custGeom>
              <a:avLst/>
              <a:gdLst>
                <a:gd name="T0" fmla="*/ 113 w 113"/>
                <a:gd name="T1" fmla="*/ 250 h 263"/>
                <a:gd name="T2" fmla="*/ 113 w 113"/>
                <a:gd name="T3" fmla="*/ 252 h 263"/>
                <a:gd name="T4" fmla="*/ 110 w 113"/>
                <a:gd name="T5" fmla="*/ 231 h 263"/>
                <a:gd name="T6" fmla="*/ 106 w 113"/>
                <a:gd name="T7" fmla="*/ 208 h 263"/>
                <a:gd name="T8" fmla="*/ 100 w 113"/>
                <a:gd name="T9" fmla="*/ 186 h 263"/>
                <a:gd name="T10" fmla="*/ 93 w 113"/>
                <a:gd name="T11" fmla="*/ 167 h 263"/>
                <a:gd name="T12" fmla="*/ 85 w 113"/>
                <a:gd name="T13" fmla="*/ 149 h 263"/>
                <a:gd name="T14" fmla="*/ 77 w 113"/>
                <a:gd name="T15" fmla="*/ 130 h 263"/>
                <a:gd name="T16" fmla="*/ 69 w 113"/>
                <a:gd name="T17" fmla="*/ 113 h 263"/>
                <a:gd name="T18" fmla="*/ 61 w 113"/>
                <a:gd name="T19" fmla="*/ 97 h 263"/>
                <a:gd name="T20" fmla="*/ 52 w 113"/>
                <a:gd name="T21" fmla="*/ 81 h 263"/>
                <a:gd name="T22" fmla="*/ 45 w 113"/>
                <a:gd name="T23" fmla="*/ 67 h 263"/>
                <a:gd name="T24" fmla="*/ 37 w 113"/>
                <a:gd name="T25" fmla="*/ 53 h 263"/>
                <a:gd name="T26" fmla="*/ 31 w 113"/>
                <a:gd name="T27" fmla="*/ 40 h 263"/>
                <a:gd name="T28" fmla="*/ 25 w 113"/>
                <a:gd name="T29" fmla="*/ 28 h 263"/>
                <a:gd name="T30" fmla="*/ 22 w 113"/>
                <a:gd name="T31" fmla="*/ 19 h 263"/>
                <a:gd name="T32" fmla="*/ 19 w 113"/>
                <a:gd name="T33" fmla="*/ 8 h 263"/>
                <a:gd name="T34" fmla="*/ 18 w 113"/>
                <a:gd name="T35" fmla="*/ 0 h 263"/>
                <a:gd name="T36" fmla="*/ 0 w 113"/>
                <a:gd name="T37" fmla="*/ 0 h 263"/>
                <a:gd name="T38" fmla="*/ 1 w 113"/>
                <a:gd name="T39" fmla="*/ 12 h 263"/>
                <a:gd name="T40" fmla="*/ 3 w 113"/>
                <a:gd name="T41" fmla="*/ 23 h 263"/>
                <a:gd name="T42" fmla="*/ 9 w 113"/>
                <a:gd name="T43" fmla="*/ 37 h 263"/>
                <a:gd name="T44" fmla="*/ 15 w 113"/>
                <a:gd name="T45" fmla="*/ 49 h 263"/>
                <a:gd name="T46" fmla="*/ 21 w 113"/>
                <a:gd name="T47" fmla="*/ 62 h 263"/>
                <a:gd name="T48" fmla="*/ 29 w 113"/>
                <a:gd name="T49" fmla="*/ 76 h 263"/>
                <a:gd name="T50" fmla="*/ 36 w 113"/>
                <a:gd name="T51" fmla="*/ 90 h 263"/>
                <a:gd name="T52" fmla="*/ 45 w 113"/>
                <a:gd name="T53" fmla="*/ 105 h 263"/>
                <a:gd name="T54" fmla="*/ 53 w 113"/>
                <a:gd name="T55" fmla="*/ 121 h 263"/>
                <a:gd name="T56" fmla="*/ 61 w 113"/>
                <a:gd name="T57" fmla="*/ 139 h 263"/>
                <a:gd name="T58" fmla="*/ 69 w 113"/>
                <a:gd name="T59" fmla="*/ 155 h 263"/>
                <a:gd name="T60" fmla="*/ 75 w 113"/>
                <a:gd name="T61" fmla="*/ 173 h 263"/>
                <a:gd name="T62" fmla="*/ 82 w 113"/>
                <a:gd name="T63" fmla="*/ 193 h 263"/>
                <a:gd name="T64" fmla="*/ 87 w 113"/>
                <a:gd name="T65" fmla="*/ 212 h 263"/>
                <a:gd name="T66" fmla="*/ 92 w 113"/>
                <a:gd name="T67" fmla="*/ 233 h 263"/>
                <a:gd name="T68" fmla="*/ 94 w 113"/>
                <a:gd name="T69" fmla="*/ 255 h 263"/>
                <a:gd name="T70" fmla="*/ 94 w 113"/>
                <a:gd name="T71" fmla="*/ 257 h 263"/>
                <a:gd name="T72" fmla="*/ 94 w 113"/>
                <a:gd name="T73" fmla="*/ 255 h 263"/>
                <a:gd name="T74" fmla="*/ 98 w 113"/>
                <a:gd name="T75" fmla="*/ 261 h 263"/>
                <a:gd name="T76" fmla="*/ 105 w 113"/>
                <a:gd name="T77" fmla="*/ 263 h 263"/>
                <a:gd name="T78" fmla="*/ 110 w 113"/>
                <a:gd name="T79" fmla="*/ 260 h 263"/>
                <a:gd name="T80" fmla="*/ 113 w 113"/>
                <a:gd name="T81" fmla="*/ 252 h 263"/>
                <a:gd name="T82" fmla="*/ 113 w 113"/>
                <a:gd name="T83" fmla="*/ 25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3" h="263">
                  <a:moveTo>
                    <a:pt x="113" y="250"/>
                  </a:moveTo>
                  <a:lnTo>
                    <a:pt x="113" y="252"/>
                  </a:lnTo>
                  <a:lnTo>
                    <a:pt x="110" y="231"/>
                  </a:lnTo>
                  <a:lnTo>
                    <a:pt x="106" y="208"/>
                  </a:lnTo>
                  <a:lnTo>
                    <a:pt x="100" y="186"/>
                  </a:lnTo>
                  <a:lnTo>
                    <a:pt x="93" y="167"/>
                  </a:lnTo>
                  <a:lnTo>
                    <a:pt x="85" y="149"/>
                  </a:lnTo>
                  <a:lnTo>
                    <a:pt x="77" y="130"/>
                  </a:lnTo>
                  <a:lnTo>
                    <a:pt x="69" y="113"/>
                  </a:lnTo>
                  <a:lnTo>
                    <a:pt x="61" y="97"/>
                  </a:lnTo>
                  <a:lnTo>
                    <a:pt x="52" y="81"/>
                  </a:lnTo>
                  <a:lnTo>
                    <a:pt x="45" y="67"/>
                  </a:lnTo>
                  <a:lnTo>
                    <a:pt x="37" y="53"/>
                  </a:lnTo>
                  <a:lnTo>
                    <a:pt x="31" y="40"/>
                  </a:lnTo>
                  <a:lnTo>
                    <a:pt x="25" y="28"/>
                  </a:lnTo>
                  <a:lnTo>
                    <a:pt x="22" y="19"/>
                  </a:lnTo>
                  <a:lnTo>
                    <a:pt x="19" y="8"/>
                  </a:lnTo>
                  <a:lnTo>
                    <a:pt x="18" y="0"/>
                  </a:lnTo>
                  <a:lnTo>
                    <a:pt x="0" y="0"/>
                  </a:lnTo>
                  <a:lnTo>
                    <a:pt x="1" y="12"/>
                  </a:lnTo>
                  <a:lnTo>
                    <a:pt x="3" y="23"/>
                  </a:lnTo>
                  <a:lnTo>
                    <a:pt x="9" y="37"/>
                  </a:lnTo>
                  <a:lnTo>
                    <a:pt x="15" y="49"/>
                  </a:lnTo>
                  <a:lnTo>
                    <a:pt x="21" y="62"/>
                  </a:lnTo>
                  <a:lnTo>
                    <a:pt x="29" y="76"/>
                  </a:lnTo>
                  <a:lnTo>
                    <a:pt x="36" y="90"/>
                  </a:lnTo>
                  <a:lnTo>
                    <a:pt x="45" y="105"/>
                  </a:lnTo>
                  <a:lnTo>
                    <a:pt x="53" y="121"/>
                  </a:lnTo>
                  <a:lnTo>
                    <a:pt x="61" y="139"/>
                  </a:lnTo>
                  <a:lnTo>
                    <a:pt x="69" y="155"/>
                  </a:lnTo>
                  <a:lnTo>
                    <a:pt x="75" y="173"/>
                  </a:lnTo>
                  <a:lnTo>
                    <a:pt x="82" y="193"/>
                  </a:lnTo>
                  <a:lnTo>
                    <a:pt x="87" y="212"/>
                  </a:lnTo>
                  <a:lnTo>
                    <a:pt x="92" y="233"/>
                  </a:lnTo>
                  <a:lnTo>
                    <a:pt x="94" y="255"/>
                  </a:lnTo>
                  <a:lnTo>
                    <a:pt x="94" y="257"/>
                  </a:lnTo>
                  <a:lnTo>
                    <a:pt x="94" y="255"/>
                  </a:lnTo>
                  <a:lnTo>
                    <a:pt x="98" y="261"/>
                  </a:lnTo>
                  <a:lnTo>
                    <a:pt x="105" y="263"/>
                  </a:lnTo>
                  <a:lnTo>
                    <a:pt x="110" y="260"/>
                  </a:lnTo>
                  <a:lnTo>
                    <a:pt x="113" y="252"/>
                  </a:lnTo>
                  <a:lnTo>
                    <a:pt x="113" y="2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Freeform 160"/>
            <p:cNvSpPr>
              <a:spLocks/>
            </p:cNvSpPr>
            <p:nvPr/>
          </p:nvSpPr>
          <p:spPr bwMode="auto">
            <a:xfrm>
              <a:off x="10190" y="3697"/>
              <a:ext cx="27" cy="101"/>
            </a:xfrm>
            <a:custGeom>
              <a:avLst/>
              <a:gdLst>
                <a:gd name="T0" fmla="*/ 166 w 166"/>
                <a:gd name="T1" fmla="*/ 599 h 609"/>
                <a:gd name="T2" fmla="*/ 166 w 166"/>
                <a:gd name="T3" fmla="*/ 598 h 609"/>
                <a:gd name="T4" fmla="*/ 160 w 166"/>
                <a:gd name="T5" fmla="*/ 556 h 609"/>
                <a:gd name="T6" fmla="*/ 155 w 166"/>
                <a:gd name="T7" fmla="*/ 518 h 609"/>
                <a:gd name="T8" fmla="*/ 149 w 166"/>
                <a:gd name="T9" fmla="*/ 482 h 609"/>
                <a:gd name="T10" fmla="*/ 144 w 166"/>
                <a:gd name="T11" fmla="*/ 450 h 609"/>
                <a:gd name="T12" fmla="*/ 139 w 166"/>
                <a:gd name="T13" fmla="*/ 418 h 609"/>
                <a:gd name="T14" fmla="*/ 133 w 166"/>
                <a:gd name="T15" fmla="*/ 389 h 609"/>
                <a:gd name="T16" fmla="*/ 127 w 166"/>
                <a:gd name="T17" fmla="*/ 360 h 609"/>
                <a:gd name="T18" fmla="*/ 120 w 166"/>
                <a:gd name="T19" fmla="*/ 331 h 609"/>
                <a:gd name="T20" fmla="*/ 112 w 166"/>
                <a:gd name="T21" fmla="*/ 300 h 609"/>
                <a:gd name="T22" fmla="*/ 103 w 166"/>
                <a:gd name="T23" fmla="*/ 269 h 609"/>
                <a:gd name="T24" fmla="*/ 94 w 166"/>
                <a:gd name="T25" fmla="*/ 234 h 609"/>
                <a:gd name="T26" fmla="*/ 82 w 166"/>
                <a:gd name="T27" fmla="*/ 195 h 609"/>
                <a:gd name="T28" fmla="*/ 68 w 166"/>
                <a:gd name="T29" fmla="*/ 154 h 609"/>
                <a:gd name="T30" fmla="*/ 54 w 166"/>
                <a:gd name="T31" fmla="*/ 109 h 609"/>
                <a:gd name="T32" fmla="*/ 37 w 166"/>
                <a:gd name="T33" fmla="*/ 58 h 609"/>
                <a:gd name="T34" fmla="*/ 19 w 166"/>
                <a:gd name="T35" fmla="*/ 0 h 609"/>
                <a:gd name="T36" fmla="*/ 0 w 166"/>
                <a:gd name="T37" fmla="*/ 7 h 609"/>
                <a:gd name="T38" fmla="*/ 19 w 166"/>
                <a:gd name="T39" fmla="*/ 64 h 609"/>
                <a:gd name="T40" fmla="*/ 36 w 166"/>
                <a:gd name="T41" fmla="*/ 115 h 609"/>
                <a:gd name="T42" fmla="*/ 50 w 166"/>
                <a:gd name="T43" fmla="*/ 161 h 609"/>
                <a:gd name="T44" fmla="*/ 64 w 166"/>
                <a:gd name="T45" fmla="*/ 202 h 609"/>
                <a:gd name="T46" fmla="*/ 75 w 166"/>
                <a:gd name="T47" fmla="*/ 239 h 609"/>
                <a:gd name="T48" fmla="*/ 84 w 166"/>
                <a:gd name="T49" fmla="*/ 273 h 609"/>
                <a:gd name="T50" fmla="*/ 94 w 166"/>
                <a:gd name="T51" fmla="*/ 305 h 609"/>
                <a:gd name="T52" fmla="*/ 102 w 166"/>
                <a:gd name="T53" fmla="*/ 335 h 609"/>
                <a:gd name="T54" fmla="*/ 109 w 166"/>
                <a:gd name="T55" fmla="*/ 364 h 609"/>
                <a:gd name="T56" fmla="*/ 114 w 166"/>
                <a:gd name="T57" fmla="*/ 394 h 609"/>
                <a:gd name="T58" fmla="*/ 120 w 166"/>
                <a:gd name="T59" fmla="*/ 423 h 609"/>
                <a:gd name="T60" fmla="*/ 126 w 166"/>
                <a:gd name="T61" fmla="*/ 452 h 609"/>
                <a:gd name="T62" fmla="*/ 131 w 166"/>
                <a:gd name="T63" fmla="*/ 485 h 609"/>
                <a:gd name="T64" fmla="*/ 136 w 166"/>
                <a:gd name="T65" fmla="*/ 520 h 609"/>
                <a:gd name="T66" fmla="*/ 142 w 166"/>
                <a:gd name="T67" fmla="*/ 558 h 609"/>
                <a:gd name="T68" fmla="*/ 148 w 166"/>
                <a:gd name="T69" fmla="*/ 600 h 609"/>
                <a:gd name="T70" fmla="*/ 148 w 166"/>
                <a:gd name="T71" fmla="*/ 599 h 609"/>
                <a:gd name="T72" fmla="*/ 148 w 166"/>
                <a:gd name="T73" fmla="*/ 600 h 609"/>
                <a:gd name="T74" fmla="*/ 151 w 166"/>
                <a:gd name="T75" fmla="*/ 607 h 609"/>
                <a:gd name="T76" fmla="*/ 158 w 166"/>
                <a:gd name="T77" fmla="*/ 609 h 609"/>
                <a:gd name="T78" fmla="*/ 164 w 166"/>
                <a:gd name="T79" fmla="*/ 606 h 609"/>
                <a:gd name="T80" fmla="*/ 166 w 166"/>
                <a:gd name="T81" fmla="*/ 598 h 609"/>
                <a:gd name="T82" fmla="*/ 166 w 166"/>
                <a:gd name="T83" fmla="*/ 599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6" h="609">
                  <a:moveTo>
                    <a:pt x="166" y="599"/>
                  </a:moveTo>
                  <a:lnTo>
                    <a:pt x="166" y="598"/>
                  </a:lnTo>
                  <a:lnTo>
                    <a:pt x="160" y="556"/>
                  </a:lnTo>
                  <a:lnTo>
                    <a:pt x="155" y="518"/>
                  </a:lnTo>
                  <a:lnTo>
                    <a:pt x="149" y="482"/>
                  </a:lnTo>
                  <a:lnTo>
                    <a:pt x="144" y="450"/>
                  </a:lnTo>
                  <a:lnTo>
                    <a:pt x="139" y="418"/>
                  </a:lnTo>
                  <a:lnTo>
                    <a:pt x="133" y="389"/>
                  </a:lnTo>
                  <a:lnTo>
                    <a:pt x="127" y="360"/>
                  </a:lnTo>
                  <a:lnTo>
                    <a:pt x="120" y="331"/>
                  </a:lnTo>
                  <a:lnTo>
                    <a:pt x="112" y="300"/>
                  </a:lnTo>
                  <a:lnTo>
                    <a:pt x="103" y="269"/>
                  </a:lnTo>
                  <a:lnTo>
                    <a:pt x="94" y="234"/>
                  </a:lnTo>
                  <a:lnTo>
                    <a:pt x="82" y="195"/>
                  </a:lnTo>
                  <a:lnTo>
                    <a:pt x="68" y="154"/>
                  </a:lnTo>
                  <a:lnTo>
                    <a:pt x="54" y="109"/>
                  </a:lnTo>
                  <a:lnTo>
                    <a:pt x="37" y="58"/>
                  </a:lnTo>
                  <a:lnTo>
                    <a:pt x="19" y="0"/>
                  </a:lnTo>
                  <a:lnTo>
                    <a:pt x="0" y="7"/>
                  </a:lnTo>
                  <a:lnTo>
                    <a:pt x="19" y="64"/>
                  </a:lnTo>
                  <a:lnTo>
                    <a:pt x="36" y="115"/>
                  </a:lnTo>
                  <a:lnTo>
                    <a:pt x="50" y="161"/>
                  </a:lnTo>
                  <a:lnTo>
                    <a:pt x="64" y="202"/>
                  </a:lnTo>
                  <a:lnTo>
                    <a:pt x="75" y="239"/>
                  </a:lnTo>
                  <a:lnTo>
                    <a:pt x="84" y="273"/>
                  </a:lnTo>
                  <a:lnTo>
                    <a:pt x="94" y="305"/>
                  </a:lnTo>
                  <a:lnTo>
                    <a:pt x="102" y="335"/>
                  </a:lnTo>
                  <a:lnTo>
                    <a:pt x="109" y="364"/>
                  </a:lnTo>
                  <a:lnTo>
                    <a:pt x="114" y="394"/>
                  </a:lnTo>
                  <a:lnTo>
                    <a:pt x="120" y="423"/>
                  </a:lnTo>
                  <a:lnTo>
                    <a:pt x="126" y="452"/>
                  </a:lnTo>
                  <a:lnTo>
                    <a:pt x="131" y="485"/>
                  </a:lnTo>
                  <a:lnTo>
                    <a:pt x="136" y="520"/>
                  </a:lnTo>
                  <a:lnTo>
                    <a:pt x="142" y="558"/>
                  </a:lnTo>
                  <a:lnTo>
                    <a:pt x="148" y="600"/>
                  </a:lnTo>
                  <a:lnTo>
                    <a:pt x="148" y="599"/>
                  </a:lnTo>
                  <a:lnTo>
                    <a:pt x="148" y="600"/>
                  </a:lnTo>
                  <a:lnTo>
                    <a:pt x="151" y="607"/>
                  </a:lnTo>
                  <a:lnTo>
                    <a:pt x="158" y="609"/>
                  </a:lnTo>
                  <a:lnTo>
                    <a:pt x="164" y="606"/>
                  </a:lnTo>
                  <a:lnTo>
                    <a:pt x="166" y="598"/>
                  </a:lnTo>
                  <a:lnTo>
                    <a:pt x="166" y="59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Freeform 161"/>
            <p:cNvSpPr>
              <a:spLocks/>
            </p:cNvSpPr>
            <p:nvPr/>
          </p:nvSpPr>
          <p:spPr bwMode="auto">
            <a:xfrm>
              <a:off x="10214" y="3796"/>
              <a:ext cx="46" cy="118"/>
            </a:xfrm>
            <a:custGeom>
              <a:avLst/>
              <a:gdLst>
                <a:gd name="T0" fmla="*/ 252 w 274"/>
                <a:gd name="T1" fmla="*/ 699 h 704"/>
                <a:gd name="T2" fmla="*/ 269 w 274"/>
                <a:gd name="T3" fmla="*/ 696 h 704"/>
                <a:gd name="T4" fmla="*/ 274 w 274"/>
                <a:gd name="T5" fmla="*/ 641 h 704"/>
                <a:gd name="T6" fmla="*/ 272 w 274"/>
                <a:gd name="T7" fmla="*/ 583 h 704"/>
                <a:gd name="T8" fmla="*/ 264 w 274"/>
                <a:gd name="T9" fmla="*/ 526 h 704"/>
                <a:gd name="T10" fmla="*/ 250 w 274"/>
                <a:gd name="T11" fmla="*/ 468 h 704"/>
                <a:gd name="T12" fmla="*/ 233 w 274"/>
                <a:gd name="T13" fmla="*/ 410 h 704"/>
                <a:gd name="T14" fmla="*/ 209 w 274"/>
                <a:gd name="T15" fmla="*/ 355 h 704"/>
                <a:gd name="T16" fmla="*/ 185 w 274"/>
                <a:gd name="T17" fmla="*/ 298 h 704"/>
                <a:gd name="T18" fmla="*/ 160 w 274"/>
                <a:gd name="T19" fmla="*/ 246 h 704"/>
                <a:gd name="T20" fmla="*/ 135 w 274"/>
                <a:gd name="T21" fmla="*/ 198 h 704"/>
                <a:gd name="T22" fmla="*/ 109 w 274"/>
                <a:gd name="T23" fmla="*/ 152 h 704"/>
                <a:gd name="T24" fmla="*/ 85 w 274"/>
                <a:gd name="T25" fmla="*/ 110 h 704"/>
                <a:gd name="T26" fmla="*/ 63 w 274"/>
                <a:gd name="T27" fmla="*/ 74 h 704"/>
                <a:gd name="T28" fmla="*/ 45 w 274"/>
                <a:gd name="T29" fmla="*/ 44 h 704"/>
                <a:gd name="T30" fmla="*/ 30 w 274"/>
                <a:gd name="T31" fmla="*/ 21 h 704"/>
                <a:gd name="T32" fmla="*/ 21 w 274"/>
                <a:gd name="T33" fmla="*/ 5 h 704"/>
                <a:gd name="T34" fmla="*/ 18 w 274"/>
                <a:gd name="T35" fmla="*/ 0 h 704"/>
                <a:gd name="T36" fmla="*/ 0 w 274"/>
                <a:gd name="T37" fmla="*/ 0 h 704"/>
                <a:gd name="T38" fmla="*/ 4 w 274"/>
                <a:gd name="T39" fmla="*/ 13 h 704"/>
                <a:gd name="T40" fmla="*/ 14 w 274"/>
                <a:gd name="T41" fmla="*/ 30 h 704"/>
                <a:gd name="T42" fmla="*/ 29 w 274"/>
                <a:gd name="T43" fmla="*/ 55 h 704"/>
                <a:gd name="T44" fmla="*/ 47 w 274"/>
                <a:gd name="T45" fmla="*/ 85 h 704"/>
                <a:gd name="T46" fmla="*/ 69 w 274"/>
                <a:gd name="T47" fmla="*/ 121 h 704"/>
                <a:gd name="T48" fmla="*/ 93 w 274"/>
                <a:gd name="T49" fmla="*/ 161 h 704"/>
                <a:gd name="T50" fmla="*/ 118 w 274"/>
                <a:gd name="T51" fmla="*/ 206 h 704"/>
                <a:gd name="T52" fmla="*/ 144 w 274"/>
                <a:gd name="T53" fmla="*/ 255 h 704"/>
                <a:gd name="T54" fmla="*/ 169 w 274"/>
                <a:gd name="T55" fmla="*/ 307 h 704"/>
                <a:gd name="T56" fmla="*/ 193 w 274"/>
                <a:gd name="T57" fmla="*/ 361 h 704"/>
                <a:gd name="T58" fmla="*/ 214 w 274"/>
                <a:gd name="T59" fmla="*/ 416 h 704"/>
                <a:gd name="T60" fmla="*/ 231 w 274"/>
                <a:gd name="T61" fmla="*/ 473 h 704"/>
                <a:gd name="T62" fmla="*/ 245 w 274"/>
                <a:gd name="T63" fmla="*/ 530 h 704"/>
                <a:gd name="T64" fmla="*/ 253 w 274"/>
                <a:gd name="T65" fmla="*/ 585 h 704"/>
                <a:gd name="T66" fmla="*/ 256 w 274"/>
                <a:gd name="T67" fmla="*/ 641 h 704"/>
                <a:gd name="T68" fmla="*/ 251 w 274"/>
                <a:gd name="T69" fmla="*/ 694 h 704"/>
                <a:gd name="T70" fmla="*/ 268 w 274"/>
                <a:gd name="T71" fmla="*/ 690 h 704"/>
                <a:gd name="T72" fmla="*/ 251 w 274"/>
                <a:gd name="T73" fmla="*/ 694 h 704"/>
                <a:gd name="T74" fmla="*/ 253 w 274"/>
                <a:gd name="T75" fmla="*/ 701 h 704"/>
                <a:gd name="T76" fmla="*/ 259 w 274"/>
                <a:gd name="T77" fmla="*/ 704 h 704"/>
                <a:gd name="T78" fmla="*/ 266 w 274"/>
                <a:gd name="T79" fmla="*/ 702 h 704"/>
                <a:gd name="T80" fmla="*/ 269 w 274"/>
                <a:gd name="T81" fmla="*/ 696 h 704"/>
                <a:gd name="T82" fmla="*/ 252 w 274"/>
                <a:gd name="T83" fmla="*/ 699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74" h="704">
                  <a:moveTo>
                    <a:pt x="252" y="699"/>
                  </a:moveTo>
                  <a:lnTo>
                    <a:pt x="269" y="696"/>
                  </a:lnTo>
                  <a:lnTo>
                    <a:pt x="274" y="641"/>
                  </a:lnTo>
                  <a:lnTo>
                    <a:pt x="272" y="583"/>
                  </a:lnTo>
                  <a:lnTo>
                    <a:pt x="264" y="526"/>
                  </a:lnTo>
                  <a:lnTo>
                    <a:pt x="250" y="468"/>
                  </a:lnTo>
                  <a:lnTo>
                    <a:pt x="233" y="410"/>
                  </a:lnTo>
                  <a:lnTo>
                    <a:pt x="209" y="355"/>
                  </a:lnTo>
                  <a:lnTo>
                    <a:pt x="185" y="298"/>
                  </a:lnTo>
                  <a:lnTo>
                    <a:pt x="160" y="246"/>
                  </a:lnTo>
                  <a:lnTo>
                    <a:pt x="135" y="198"/>
                  </a:lnTo>
                  <a:lnTo>
                    <a:pt x="109" y="152"/>
                  </a:lnTo>
                  <a:lnTo>
                    <a:pt x="85" y="110"/>
                  </a:lnTo>
                  <a:lnTo>
                    <a:pt x="63" y="74"/>
                  </a:lnTo>
                  <a:lnTo>
                    <a:pt x="45" y="44"/>
                  </a:lnTo>
                  <a:lnTo>
                    <a:pt x="30" y="21"/>
                  </a:lnTo>
                  <a:lnTo>
                    <a:pt x="21" y="5"/>
                  </a:lnTo>
                  <a:lnTo>
                    <a:pt x="18" y="0"/>
                  </a:lnTo>
                  <a:lnTo>
                    <a:pt x="0" y="0"/>
                  </a:lnTo>
                  <a:lnTo>
                    <a:pt x="4" y="13"/>
                  </a:lnTo>
                  <a:lnTo>
                    <a:pt x="14" y="30"/>
                  </a:lnTo>
                  <a:lnTo>
                    <a:pt x="29" y="55"/>
                  </a:lnTo>
                  <a:lnTo>
                    <a:pt x="47" y="85"/>
                  </a:lnTo>
                  <a:lnTo>
                    <a:pt x="69" y="121"/>
                  </a:lnTo>
                  <a:lnTo>
                    <a:pt x="93" y="161"/>
                  </a:lnTo>
                  <a:lnTo>
                    <a:pt x="118" y="206"/>
                  </a:lnTo>
                  <a:lnTo>
                    <a:pt x="144" y="255"/>
                  </a:lnTo>
                  <a:lnTo>
                    <a:pt x="169" y="307"/>
                  </a:lnTo>
                  <a:lnTo>
                    <a:pt x="193" y="361"/>
                  </a:lnTo>
                  <a:lnTo>
                    <a:pt x="214" y="416"/>
                  </a:lnTo>
                  <a:lnTo>
                    <a:pt x="231" y="473"/>
                  </a:lnTo>
                  <a:lnTo>
                    <a:pt x="245" y="530"/>
                  </a:lnTo>
                  <a:lnTo>
                    <a:pt x="253" y="585"/>
                  </a:lnTo>
                  <a:lnTo>
                    <a:pt x="256" y="641"/>
                  </a:lnTo>
                  <a:lnTo>
                    <a:pt x="251" y="694"/>
                  </a:lnTo>
                  <a:lnTo>
                    <a:pt x="268" y="690"/>
                  </a:lnTo>
                  <a:lnTo>
                    <a:pt x="251" y="694"/>
                  </a:lnTo>
                  <a:lnTo>
                    <a:pt x="253" y="701"/>
                  </a:lnTo>
                  <a:lnTo>
                    <a:pt x="259" y="704"/>
                  </a:lnTo>
                  <a:lnTo>
                    <a:pt x="266" y="702"/>
                  </a:lnTo>
                  <a:lnTo>
                    <a:pt x="269" y="696"/>
                  </a:lnTo>
                  <a:lnTo>
                    <a:pt x="252" y="69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Freeform 162"/>
            <p:cNvSpPr>
              <a:spLocks/>
            </p:cNvSpPr>
            <p:nvPr/>
          </p:nvSpPr>
          <p:spPr bwMode="auto">
            <a:xfrm>
              <a:off x="10238" y="3895"/>
              <a:ext cx="21" cy="18"/>
            </a:xfrm>
            <a:custGeom>
              <a:avLst/>
              <a:gdLst>
                <a:gd name="T0" fmla="*/ 17 w 125"/>
                <a:gd name="T1" fmla="*/ 27 h 105"/>
                <a:gd name="T2" fmla="*/ 13 w 125"/>
                <a:gd name="T3" fmla="*/ 30 h 105"/>
                <a:gd name="T4" fmla="*/ 34 w 125"/>
                <a:gd name="T5" fmla="*/ 21 h 105"/>
                <a:gd name="T6" fmla="*/ 50 w 125"/>
                <a:gd name="T7" fmla="*/ 19 h 105"/>
                <a:gd name="T8" fmla="*/ 60 w 125"/>
                <a:gd name="T9" fmla="*/ 22 h 105"/>
                <a:gd name="T10" fmla="*/ 69 w 125"/>
                <a:gd name="T11" fmla="*/ 29 h 105"/>
                <a:gd name="T12" fmla="*/ 77 w 125"/>
                <a:gd name="T13" fmla="*/ 42 h 105"/>
                <a:gd name="T14" fmla="*/ 87 w 125"/>
                <a:gd name="T15" fmla="*/ 60 h 105"/>
                <a:gd name="T16" fmla="*/ 98 w 125"/>
                <a:gd name="T17" fmla="*/ 81 h 105"/>
                <a:gd name="T18" fmla="*/ 109 w 125"/>
                <a:gd name="T19" fmla="*/ 105 h 105"/>
                <a:gd name="T20" fmla="*/ 125 w 125"/>
                <a:gd name="T21" fmla="*/ 96 h 105"/>
                <a:gd name="T22" fmla="*/ 114 w 125"/>
                <a:gd name="T23" fmla="*/ 73 h 105"/>
                <a:gd name="T24" fmla="*/ 103 w 125"/>
                <a:gd name="T25" fmla="*/ 51 h 105"/>
                <a:gd name="T26" fmla="*/ 93 w 125"/>
                <a:gd name="T27" fmla="*/ 31 h 105"/>
                <a:gd name="T28" fmla="*/ 83 w 125"/>
                <a:gd name="T29" fmla="*/ 16 h 105"/>
                <a:gd name="T30" fmla="*/ 69 w 125"/>
                <a:gd name="T31" fmla="*/ 4 h 105"/>
                <a:gd name="T32" fmla="*/ 50 w 125"/>
                <a:gd name="T33" fmla="*/ 0 h 105"/>
                <a:gd name="T34" fmla="*/ 30 w 125"/>
                <a:gd name="T35" fmla="*/ 3 h 105"/>
                <a:gd name="T36" fmla="*/ 4 w 125"/>
                <a:gd name="T37" fmla="*/ 13 h 105"/>
                <a:gd name="T38" fmla="*/ 1 w 125"/>
                <a:gd name="T39" fmla="*/ 16 h 105"/>
                <a:gd name="T40" fmla="*/ 4 w 125"/>
                <a:gd name="T41" fmla="*/ 13 h 105"/>
                <a:gd name="T42" fmla="*/ 0 w 125"/>
                <a:gd name="T43" fmla="*/ 18 h 105"/>
                <a:gd name="T44" fmla="*/ 1 w 125"/>
                <a:gd name="T45" fmla="*/ 26 h 105"/>
                <a:gd name="T46" fmla="*/ 7 w 125"/>
                <a:gd name="T47" fmla="*/ 30 h 105"/>
                <a:gd name="T48" fmla="*/ 13 w 125"/>
                <a:gd name="T49" fmla="*/ 30 h 105"/>
                <a:gd name="T50" fmla="*/ 17 w 125"/>
                <a:gd name="T51" fmla="*/ 27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5" h="105">
                  <a:moveTo>
                    <a:pt x="17" y="27"/>
                  </a:moveTo>
                  <a:lnTo>
                    <a:pt x="13" y="30"/>
                  </a:lnTo>
                  <a:lnTo>
                    <a:pt x="34" y="21"/>
                  </a:lnTo>
                  <a:lnTo>
                    <a:pt x="50" y="19"/>
                  </a:lnTo>
                  <a:lnTo>
                    <a:pt x="60" y="22"/>
                  </a:lnTo>
                  <a:lnTo>
                    <a:pt x="69" y="29"/>
                  </a:lnTo>
                  <a:lnTo>
                    <a:pt x="77" y="42"/>
                  </a:lnTo>
                  <a:lnTo>
                    <a:pt x="87" y="60"/>
                  </a:lnTo>
                  <a:lnTo>
                    <a:pt x="98" y="81"/>
                  </a:lnTo>
                  <a:lnTo>
                    <a:pt x="109" y="105"/>
                  </a:lnTo>
                  <a:lnTo>
                    <a:pt x="125" y="96"/>
                  </a:lnTo>
                  <a:lnTo>
                    <a:pt x="114" y="73"/>
                  </a:lnTo>
                  <a:lnTo>
                    <a:pt x="103" y="51"/>
                  </a:lnTo>
                  <a:lnTo>
                    <a:pt x="93" y="31"/>
                  </a:lnTo>
                  <a:lnTo>
                    <a:pt x="83" y="16"/>
                  </a:lnTo>
                  <a:lnTo>
                    <a:pt x="69" y="4"/>
                  </a:lnTo>
                  <a:lnTo>
                    <a:pt x="50" y="0"/>
                  </a:lnTo>
                  <a:lnTo>
                    <a:pt x="30" y="3"/>
                  </a:lnTo>
                  <a:lnTo>
                    <a:pt x="4" y="13"/>
                  </a:lnTo>
                  <a:lnTo>
                    <a:pt x="1" y="16"/>
                  </a:lnTo>
                  <a:lnTo>
                    <a:pt x="4" y="13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7" y="30"/>
                  </a:lnTo>
                  <a:lnTo>
                    <a:pt x="13" y="30"/>
                  </a:lnTo>
                  <a:lnTo>
                    <a:pt x="17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Freeform 163"/>
            <p:cNvSpPr>
              <a:spLocks/>
            </p:cNvSpPr>
            <p:nvPr/>
          </p:nvSpPr>
          <p:spPr bwMode="auto">
            <a:xfrm>
              <a:off x="10234" y="3898"/>
              <a:ext cx="12" cy="52"/>
            </a:xfrm>
            <a:custGeom>
              <a:avLst/>
              <a:gdLst>
                <a:gd name="T0" fmla="*/ 65 w 70"/>
                <a:gd name="T1" fmla="*/ 309 h 310"/>
                <a:gd name="T2" fmla="*/ 68 w 70"/>
                <a:gd name="T3" fmla="*/ 294 h 310"/>
                <a:gd name="T4" fmla="*/ 60 w 70"/>
                <a:gd name="T5" fmla="*/ 282 h 310"/>
                <a:gd name="T6" fmla="*/ 50 w 70"/>
                <a:gd name="T7" fmla="*/ 269 h 310"/>
                <a:gd name="T8" fmla="*/ 43 w 70"/>
                <a:gd name="T9" fmla="*/ 253 h 310"/>
                <a:gd name="T10" fmla="*/ 36 w 70"/>
                <a:gd name="T11" fmla="*/ 235 h 310"/>
                <a:gd name="T12" fmla="*/ 32 w 70"/>
                <a:gd name="T13" fmla="*/ 217 h 310"/>
                <a:gd name="T14" fmla="*/ 27 w 70"/>
                <a:gd name="T15" fmla="*/ 196 h 310"/>
                <a:gd name="T16" fmla="*/ 23 w 70"/>
                <a:gd name="T17" fmla="*/ 177 h 310"/>
                <a:gd name="T18" fmla="*/ 20 w 70"/>
                <a:gd name="T19" fmla="*/ 155 h 310"/>
                <a:gd name="T20" fmla="*/ 18 w 70"/>
                <a:gd name="T21" fmla="*/ 135 h 310"/>
                <a:gd name="T22" fmla="*/ 18 w 70"/>
                <a:gd name="T23" fmla="*/ 114 h 310"/>
                <a:gd name="T24" fmla="*/ 18 w 70"/>
                <a:gd name="T25" fmla="*/ 94 h 310"/>
                <a:gd name="T26" fmla="*/ 20 w 70"/>
                <a:gd name="T27" fmla="*/ 74 h 310"/>
                <a:gd name="T28" fmla="*/ 24 w 70"/>
                <a:gd name="T29" fmla="*/ 57 h 310"/>
                <a:gd name="T30" fmla="*/ 28 w 70"/>
                <a:gd name="T31" fmla="*/ 39 h 310"/>
                <a:gd name="T32" fmla="*/ 33 w 70"/>
                <a:gd name="T33" fmla="*/ 24 h 310"/>
                <a:gd name="T34" fmla="*/ 40 w 70"/>
                <a:gd name="T35" fmla="*/ 11 h 310"/>
                <a:gd name="T36" fmla="*/ 24 w 70"/>
                <a:gd name="T37" fmla="*/ 0 h 310"/>
                <a:gd name="T38" fmla="*/ 17 w 70"/>
                <a:gd name="T39" fmla="*/ 15 h 310"/>
                <a:gd name="T40" fmla="*/ 10 w 70"/>
                <a:gd name="T41" fmla="*/ 33 h 310"/>
                <a:gd name="T42" fmla="*/ 5 w 70"/>
                <a:gd name="T43" fmla="*/ 52 h 310"/>
                <a:gd name="T44" fmla="*/ 2 w 70"/>
                <a:gd name="T45" fmla="*/ 72 h 310"/>
                <a:gd name="T46" fmla="*/ 0 w 70"/>
                <a:gd name="T47" fmla="*/ 92 h 310"/>
                <a:gd name="T48" fmla="*/ 0 w 70"/>
                <a:gd name="T49" fmla="*/ 114 h 310"/>
                <a:gd name="T50" fmla="*/ 0 w 70"/>
                <a:gd name="T51" fmla="*/ 137 h 310"/>
                <a:gd name="T52" fmla="*/ 2 w 70"/>
                <a:gd name="T53" fmla="*/ 157 h 310"/>
                <a:gd name="T54" fmla="*/ 4 w 70"/>
                <a:gd name="T55" fmla="*/ 179 h 310"/>
                <a:gd name="T56" fmla="*/ 9 w 70"/>
                <a:gd name="T57" fmla="*/ 201 h 310"/>
                <a:gd name="T58" fmla="*/ 13 w 70"/>
                <a:gd name="T59" fmla="*/ 221 h 310"/>
                <a:gd name="T60" fmla="*/ 20 w 70"/>
                <a:gd name="T61" fmla="*/ 242 h 310"/>
                <a:gd name="T62" fmla="*/ 27 w 70"/>
                <a:gd name="T63" fmla="*/ 259 h 310"/>
                <a:gd name="T64" fmla="*/ 34 w 70"/>
                <a:gd name="T65" fmla="*/ 278 h 310"/>
                <a:gd name="T66" fmla="*/ 43 w 70"/>
                <a:gd name="T67" fmla="*/ 293 h 310"/>
                <a:gd name="T68" fmla="*/ 54 w 70"/>
                <a:gd name="T69" fmla="*/ 307 h 310"/>
                <a:gd name="T70" fmla="*/ 56 w 70"/>
                <a:gd name="T71" fmla="*/ 292 h 310"/>
                <a:gd name="T72" fmla="*/ 54 w 70"/>
                <a:gd name="T73" fmla="*/ 307 h 310"/>
                <a:gd name="T74" fmla="*/ 60 w 70"/>
                <a:gd name="T75" fmla="*/ 310 h 310"/>
                <a:gd name="T76" fmla="*/ 66 w 70"/>
                <a:gd name="T77" fmla="*/ 308 h 310"/>
                <a:gd name="T78" fmla="*/ 70 w 70"/>
                <a:gd name="T79" fmla="*/ 301 h 310"/>
                <a:gd name="T80" fmla="*/ 68 w 70"/>
                <a:gd name="T81" fmla="*/ 294 h 310"/>
                <a:gd name="T82" fmla="*/ 65 w 70"/>
                <a:gd name="T83" fmla="*/ 30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0" h="310">
                  <a:moveTo>
                    <a:pt x="65" y="309"/>
                  </a:moveTo>
                  <a:lnTo>
                    <a:pt x="68" y="294"/>
                  </a:lnTo>
                  <a:lnTo>
                    <a:pt x="60" y="282"/>
                  </a:lnTo>
                  <a:lnTo>
                    <a:pt x="50" y="269"/>
                  </a:lnTo>
                  <a:lnTo>
                    <a:pt x="43" y="253"/>
                  </a:lnTo>
                  <a:lnTo>
                    <a:pt x="36" y="235"/>
                  </a:lnTo>
                  <a:lnTo>
                    <a:pt x="32" y="217"/>
                  </a:lnTo>
                  <a:lnTo>
                    <a:pt x="27" y="196"/>
                  </a:lnTo>
                  <a:lnTo>
                    <a:pt x="23" y="177"/>
                  </a:lnTo>
                  <a:lnTo>
                    <a:pt x="20" y="155"/>
                  </a:lnTo>
                  <a:lnTo>
                    <a:pt x="18" y="135"/>
                  </a:lnTo>
                  <a:lnTo>
                    <a:pt x="18" y="114"/>
                  </a:lnTo>
                  <a:lnTo>
                    <a:pt x="18" y="94"/>
                  </a:lnTo>
                  <a:lnTo>
                    <a:pt x="20" y="74"/>
                  </a:lnTo>
                  <a:lnTo>
                    <a:pt x="24" y="57"/>
                  </a:lnTo>
                  <a:lnTo>
                    <a:pt x="28" y="39"/>
                  </a:lnTo>
                  <a:lnTo>
                    <a:pt x="33" y="24"/>
                  </a:lnTo>
                  <a:lnTo>
                    <a:pt x="40" y="11"/>
                  </a:lnTo>
                  <a:lnTo>
                    <a:pt x="24" y="0"/>
                  </a:lnTo>
                  <a:lnTo>
                    <a:pt x="17" y="15"/>
                  </a:lnTo>
                  <a:lnTo>
                    <a:pt x="10" y="33"/>
                  </a:lnTo>
                  <a:lnTo>
                    <a:pt x="5" y="52"/>
                  </a:lnTo>
                  <a:lnTo>
                    <a:pt x="2" y="72"/>
                  </a:lnTo>
                  <a:lnTo>
                    <a:pt x="0" y="92"/>
                  </a:lnTo>
                  <a:lnTo>
                    <a:pt x="0" y="114"/>
                  </a:lnTo>
                  <a:lnTo>
                    <a:pt x="0" y="137"/>
                  </a:lnTo>
                  <a:lnTo>
                    <a:pt x="2" y="157"/>
                  </a:lnTo>
                  <a:lnTo>
                    <a:pt x="4" y="179"/>
                  </a:lnTo>
                  <a:lnTo>
                    <a:pt x="9" y="201"/>
                  </a:lnTo>
                  <a:lnTo>
                    <a:pt x="13" y="221"/>
                  </a:lnTo>
                  <a:lnTo>
                    <a:pt x="20" y="242"/>
                  </a:lnTo>
                  <a:lnTo>
                    <a:pt x="27" y="259"/>
                  </a:lnTo>
                  <a:lnTo>
                    <a:pt x="34" y="278"/>
                  </a:lnTo>
                  <a:lnTo>
                    <a:pt x="43" y="293"/>
                  </a:lnTo>
                  <a:lnTo>
                    <a:pt x="54" y="307"/>
                  </a:lnTo>
                  <a:lnTo>
                    <a:pt x="56" y="292"/>
                  </a:lnTo>
                  <a:lnTo>
                    <a:pt x="54" y="307"/>
                  </a:lnTo>
                  <a:lnTo>
                    <a:pt x="60" y="310"/>
                  </a:lnTo>
                  <a:lnTo>
                    <a:pt x="66" y="308"/>
                  </a:lnTo>
                  <a:lnTo>
                    <a:pt x="70" y="301"/>
                  </a:lnTo>
                  <a:lnTo>
                    <a:pt x="68" y="294"/>
                  </a:lnTo>
                  <a:lnTo>
                    <a:pt x="65" y="30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Freeform 164"/>
            <p:cNvSpPr>
              <a:spLocks/>
            </p:cNvSpPr>
            <p:nvPr/>
          </p:nvSpPr>
          <p:spPr bwMode="auto">
            <a:xfrm>
              <a:off x="10216" y="3929"/>
              <a:ext cx="29" cy="22"/>
            </a:xfrm>
            <a:custGeom>
              <a:avLst/>
              <a:gdLst>
                <a:gd name="T0" fmla="*/ 19 w 173"/>
                <a:gd name="T1" fmla="*/ 6 h 128"/>
                <a:gd name="T2" fmla="*/ 2 w 173"/>
                <a:gd name="T3" fmla="*/ 14 h 128"/>
                <a:gd name="T4" fmla="*/ 15 w 173"/>
                <a:gd name="T5" fmla="*/ 35 h 128"/>
                <a:gd name="T6" fmla="*/ 33 w 173"/>
                <a:gd name="T7" fmla="*/ 58 h 128"/>
                <a:gd name="T8" fmla="*/ 53 w 173"/>
                <a:gd name="T9" fmla="*/ 79 h 128"/>
                <a:gd name="T10" fmla="*/ 74 w 173"/>
                <a:gd name="T11" fmla="*/ 98 h 128"/>
                <a:gd name="T12" fmla="*/ 98 w 173"/>
                <a:gd name="T13" fmla="*/ 115 h 128"/>
                <a:gd name="T14" fmla="*/ 123 w 173"/>
                <a:gd name="T15" fmla="*/ 123 h 128"/>
                <a:gd name="T16" fmla="*/ 148 w 173"/>
                <a:gd name="T17" fmla="*/ 128 h 128"/>
                <a:gd name="T18" fmla="*/ 173 w 173"/>
                <a:gd name="T19" fmla="*/ 120 h 128"/>
                <a:gd name="T20" fmla="*/ 164 w 173"/>
                <a:gd name="T21" fmla="*/ 103 h 128"/>
                <a:gd name="T22" fmla="*/ 148 w 173"/>
                <a:gd name="T23" fmla="*/ 108 h 128"/>
                <a:gd name="T24" fmla="*/ 127 w 173"/>
                <a:gd name="T25" fmla="*/ 106 h 128"/>
                <a:gd name="T26" fmla="*/ 108 w 173"/>
                <a:gd name="T27" fmla="*/ 97 h 128"/>
                <a:gd name="T28" fmla="*/ 86 w 173"/>
                <a:gd name="T29" fmla="*/ 83 h 128"/>
                <a:gd name="T30" fmla="*/ 65 w 173"/>
                <a:gd name="T31" fmla="*/ 66 h 128"/>
                <a:gd name="T32" fmla="*/ 47 w 173"/>
                <a:gd name="T33" fmla="*/ 45 h 128"/>
                <a:gd name="T34" fmla="*/ 29 w 173"/>
                <a:gd name="T35" fmla="*/ 25 h 128"/>
                <a:gd name="T36" fmla="*/ 18 w 173"/>
                <a:gd name="T37" fmla="*/ 5 h 128"/>
                <a:gd name="T38" fmla="*/ 0 w 173"/>
                <a:gd name="T39" fmla="*/ 13 h 128"/>
                <a:gd name="T40" fmla="*/ 18 w 173"/>
                <a:gd name="T41" fmla="*/ 4 h 128"/>
                <a:gd name="T42" fmla="*/ 12 w 173"/>
                <a:gd name="T43" fmla="*/ 0 h 128"/>
                <a:gd name="T44" fmla="*/ 5 w 173"/>
                <a:gd name="T45" fmla="*/ 2 h 128"/>
                <a:gd name="T46" fmla="*/ 0 w 173"/>
                <a:gd name="T47" fmla="*/ 7 h 128"/>
                <a:gd name="T48" fmla="*/ 2 w 173"/>
                <a:gd name="T49" fmla="*/ 15 h 128"/>
                <a:gd name="T50" fmla="*/ 19 w 173"/>
                <a:gd name="T51" fmla="*/ 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128">
                  <a:moveTo>
                    <a:pt x="19" y="6"/>
                  </a:moveTo>
                  <a:lnTo>
                    <a:pt x="2" y="14"/>
                  </a:lnTo>
                  <a:lnTo>
                    <a:pt x="15" y="35"/>
                  </a:lnTo>
                  <a:lnTo>
                    <a:pt x="33" y="58"/>
                  </a:lnTo>
                  <a:lnTo>
                    <a:pt x="53" y="79"/>
                  </a:lnTo>
                  <a:lnTo>
                    <a:pt x="74" y="98"/>
                  </a:lnTo>
                  <a:lnTo>
                    <a:pt x="98" y="115"/>
                  </a:lnTo>
                  <a:lnTo>
                    <a:pt x="123" y="123"/>
                  </a:lnTo>
                  <a:lnTo>
                    <a:pt x="148" y="128"/>
                  </a:lnTo>
                  <a:lnTo>
                    <a:pt x="173" y="120"/>
                  </a:lnTo>
                  <a:lnTo>
                    <a:pt x="164" y="103"/>
                  </a:lnTo>
                  <a:lnTo>
                    <a:pt x="148" y="108"/>
                  </a:lnTo>
                  <a:lnTo>
                    <a:pt x="127" y="106"/>
                  </a:lnTo>
                  <a:lnTo>
                    <a:pt x="108" y="97"/>
                  </a:lnTo>
                  <a:lnTo>
                    <a:pt x="86" y="83"/>
                  </a:lnTo>
                  <a:lnTo>
                    <a:pt x="65" y="66"/>
                  </a:lnTo>
                  <a:lnTo>
                    <a:pt x="47" y="45"/>
                  </a:lnTo>
                  <a:lnTo>
                    <a:pt x="29" y="25"/>
                  </a:lnTo>
                  <a:lnTo>
                    <a:pt x="18" y="5"/>
                  </a:lnTo>
                  <a:lnTo>
                    <a:pt x="0" y="13"/>
                  </a:lnTo>
                  <a:lnTo>
                    <a:pt x="18" y="4"/>
                  </a:lnTo>
                  <a:lnTo>
                    <a:pt x="12" y="0"/>
                  </a:lnTo>
                  <a:lnTo>
                    <a:pt x="5" y="2"/>
                  </a:lnTo>
                  <a:lnTo>
                    <a:pt x="0" y="7"/>
                  </a:lnTo>
                  <a:lnTo>
                    <a:pt x="2" y="15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165"/>
            <p:cNvSpPr>
              <a:spLocks/>
            </p:cNvSpPr>
            <p:nvPr/>
          </p:nvSpPr>
          <p:spPr bwMode="auto">
            <a:xfrm>
              <a:off x="10212" y="3931"/>
              <a:ext cx="9" cy="31"/>
            </a:xfrm>
            <a:custGeom>
              <a:avLst/>
              <a:gdLst>
                <a:gd name="T0" fmla="*/ 0 w 54"/>
                <a:gd name="T1" fmla="*/ 183 h 189"/>
                <a:gd name="T2" fmla="*/ 16 w 54"/>
                <a:gd name="T3" fmla="*/ 185 h 189"/>
                <a:gd name="T4" fmla="*/ 23 w 54"/>
                <a:gd name="T5" fmla="*/ 177 h 189"/>
                <a:gd name="T6" fmla="*/ 29 w 54"/>
                <a:gd name="T7" fmla="*/ 167 h 189"/>
                <a:gd name="T8" fmla="*/ 35 w 54"/>
                <a:gd name="T9" fmla="*/ 157 h 189"/>
                <a:gd name="T10" fmla="*/ 39 w 54"/>
                <a:gd name="T11" fmla="*/ 145 h 189"/>
                <a:gd name="T12" fmla="*/ 44 w 54"/>
                <a:gd name="T13" fmla="*/ 136 h 189"/>
                <a:gd name="T14" fmla="*/ 47 w 54"/>
                <a:gd name="T15" fmla="*/ 124 h 189"/>
                <a:gd name="T16" fmla="*/ 50 w 54"/>
                <a:gd name="T17" fmla="*/ 113 h 189"/>
                <a:gd name="T18" fmla="*/ 52 w 54"/>
                <a:gd name="T19" fmla="*/ 101 h 189"/>
                <a:gd name="T20" fmla="*/ 53 w 54"/>
                <a:gd name="T21" fmla="*/ 89 h 189"/>
                <a:gd name="T22" fmla="*/ 54 w 54"/>
                <a:gd name="T23" fmla="*/ 76 h 189"/>
                <a:gd name="T24" fmla="*/ 54 w 54"/>
                <a:gd name="T25" fmla="*/ 64 h 189"/>
                <a:gd name="T26" fmla="*/ 53 w 54"/>
                <a:gd name="T27" fmla="*/ 51 h 189"/>
                <a:gd name="T28" fmla="*/ 52 w 54"/>
                <a:gd name="T29" fmla="*/ 39 h 189"/>
                <a:gd name="T30" fmla="*/ 50 w 54"/>
                <a:gd name="T31" fmla="*/ 27 h 189"/>
                <a:gd name="T32" fmla="*/ 47 w 54"/>
                <a:gd name="T33" fmla="*/ 13 h 189"/>
                <a:gd name="T34" fmla="*/ 44 w 54"/>
                <a:gd name="T35" fmla="*/ 0 h 189"/>
                <a:gd name="T36" fmla="*/ 25 w 54"/>
                <a:gd name="T37" fmla="*/ 7 h 189"/>
                <a:gd name="T38" fmla="*/ 29 w 54"/>
                <a:gd name="T39" fmla="*/ 18 h 189"/>
                <a:gd name="T40" fmla="*/ 31 w 54"/>
                <a:gd name="T41" fmla="*/ 29 h 189"/>
                <a:gd name="T42" fmla="*/ 34 w 54"/>
                <a:gd name="T43" fmla="*/ 41 h 189"/>
                <a:gd name="T44" fmla="*/ 35 w 54"/>
                <a:gd name="T45" fmla="*/ 53 h 189"/>
                <a:gd name="T46" fmla="*/ 36 w 54"/>
                <a:gd name="T47" fmla="*/ 64 h 189"/>
                <a:gd name="T48" fmla="*/ 36 w 54"/>
                <a:gd name="T49" fmla="*/ 76 h 189"/>
                <a:gd name="T50" fmla="*/ 35 w 54"/>
                <a:gd name="T51" fmla="*/ 87 h 189"/>
                <a:gd name="T52" fmla="*/ 34 w 54"/>
                <a:gd name="T53" fmla="*/ 97 h 189"/>
                <a:gd name="T54" fmla="*/ 31 w 54"/>
                <a:gd name="T55" fmla="*/ 109 h 189"/>
                <a:gd name="T56" fmla="*/ 29 w 54"/>
                <a:gd name="T57" fmla="*/ 119 h 189"/>
                <a:gd name="T58" fmla="*/ 25 w 54"/>
                <a:gd name="T59" fmla="*/ 129 h 189"/>
                <a:gd name="T60" fmla="*/ 23 w 54"/>
                <a:gd name="T61" fmla="*/ 139 h 189"/>
                <a:gd name="T62" fmla="*/ 19 w 54"/>
                <a:gd name="T63" fmla="*/ 149 h 189"/>
                <a:gd name="T64" fmla="*/ 13 w 54"/>
                <a:gd name="T65" fmla="*/ 156 h 189"/>
                <a:gd name="T66" fmla="*/ 7 w 54"/>
                <a:gd name="T67" fmla="*/ 166 h 189"/>
                <a:gd name="T68" fmla="*/ 2 w 54"/>
                <a:gd name="T69" fmla="*/ 175 h 189"/>
                <a:gd name="T70" fmla="*/ 19 w 54"/>
                <a:gd name="T71" fmla="*/ 177 h 189"/>
                <a:gd name="T72" fmla="*/ 2 w 54"/>
                <a:gd name="T73" fmla="*/ 175 h 189"/>
                <a:gd name="T74" fmla="*/ 1 w 54"/>
                <a:gd name="T75" fmla="*/ 182 h 189"/>
                <a:gd name="T76" fmla="*/ 5 w 54"/>
                <a:gd name="T77" fmla="*/ 188 h 189"/>
                <a:gd name="T78" fmla="*/ 10 w 54"/>
                <a:gd name="T79" fmla="*/ 189 h 189"/>
                <a:gd name="T80" fmla="*/ 16 w 54"/>
                <a:gd name="T81" fmla="*/ 185 h 189"/>
                <a:gd name="T82" fmla="*/ 0 w 54"/>
                <a:gd name="T83" fmla="*/ 18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4" h="189">
                  <a:moveTo>
                    <a:pt x="0" y="183"/>
                  </a:moveTo>
                  <a:lnTo>
                    <a:pt x="16" y="185"/>
                  </a:lnTo>
                  <a:lnTo>
                    <a:pt x="23" y="177"/>
                  </a:lnTo>
                  <a:lnTo>
                    <a:pt x="29" y="167"/>
                  </a:lnTo>
                  <a:lnTo>
                    <a:pt x="35" y="157"/>
                  </a:lnTo>
                  <a:lnTo>
                    <a:pt x="39" y="145"/>
                  </a:lnTo>
                  <a:lnTo>
                    <a:pt x="44" y="136"/>
                  </a:lnTo>
                  <a:lnTo>
                    <a:pt x="47" y="124"/>
                  </a:lnTo>
                  <a:lnTo>
                    <a:pt x="50" y="113"/>
                  </a:lnTo>
                  <a:lnTo>
                    <a:pt x="52" y="101"/>
                  </a:lnTo>
                  <a:lnTo>
                    <a:pt x="53" y="89"/>
                  </a:lnTo>
                  <a:lnTo>
                    <a:pt x="54" y="76"/>
                  </a:lnTo>
                  <a:lnTo>
                    <a:pt x="54" y="64"/>
                  </a:lnTo>
                  <a:lnTo>
                    <a:pt x="53" y="51"/>
                  </a:lnTo>
                  <a:lnTo>
                    <a:pt x="52" y="39"/>
                  </a:lnTo>
                  <a:lnTo>
                    <a:pt x="50" y="27"/>
                  </a:lnTo>
                  <a:lnTo>
                    <a:pt x="47" y="13"/>
                  </a:lnTo>
                  <a:lnTo>
                    <a:pt x="44" y="0"/>
                  </a:lnTo>
                  <a:lnTo>
                    <a:pt x="25" y="7"/>
                  </a:lnTo>
                  <a:lnTo>
                    <a:pt x="29" y="18"/>
                  </a:lnTo>
                  <a:lnTo>
                    <a:pt x="31" y="29"/>
                  </a:lnTo>
                  <a:lnTo>
                    <a:pt x="34" y="41"/>
                  </a:lnTo>
                  <a:lnTo>
                    <a:pt x="35" y="53"/>
                  </a:lnTo>
                  <a:lnTo>
                    <a:pt x="36" y="64"/>
                  </a:lnTo>
                  <a:lnTo>
                    <a:pt x="36" y="76"/>
                  </a:lnTo>
                  <a:lnTo>
                    <a:pt x="35" y="87"/>
                  </a:lnTo>
                  <a:lnTo>
                    <a:pt x="34" y="97"/>
                  </a:lnTo>
                  <a:lnTo>
                    <a:pt x="31" y="109"/>
                  </a:lnTo>
                  <a:lnTo>
                    <a:pt x="29" y="119"/>
                  </a:lnTo>
                  <a:lnTo>
                    <a:pt x="25" y="129"/>
                  </a:lnTo>
                  <a:lnTo>
                    <a:pt x="23" y="139"/>
                  </a:lnTo>
                  <a:lnTo>
                    <a:pt x="19" y="149"/>
                  </a:lnTo>
                  <a:lnTo>
                    <a:pt x="13" y="156"/>
                  </a:lnTo>
                  <a:lnTo>
                    <a:pt x="7" y="166"/>
                  </a:lnTo>
                  <a:lnTo>
                    <a:pt x="2" y="175"/>
                  </a:lnTo>
                  <a:lnTo>
                    <a:pt x="19" y="177"/>
                  </a:lnTo>
                  <a:lnTo>
                    <a:pt x="2" y="175"/>
                  </a:lnTo>
                  <a:lnTo>
                    <a:pt x="1" y="182"/>
                  </a:lnTo>
                  <a:lnTo>
                    <a:pt x="5" y="188"/>
                  </a:lnTo>
                  <a:lnTo>
                    <a:pt x="10" y="189"/>
                  </a:lnTo>
                  <a:lnTo>
                    <a:pt x="16" y="185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166"/>
            <p:cNvSpPr>
              <a:spLocks/>
            </p:cNvSpPr>
            <p:nvPr/>
          </p:nvSpPr>
          <p:spPr bwMode="auto">
            <a:xfrm>
              <a:off x="10205" y="3936"/>
              <a:ext cx="10" cy="25"/>
            </a:xfrm>
            <a:custGeom>
              <a:avLst/>
              <a:gdLst>
                <a:gd name="T0" fmla="*/ 13 w 63"/>
                <a:gd name="T1" fmla="*/ 16 h 148"/>
                <a:gd name="T2" fmla="*/ 5 w 63"/>
                <a:gd name="T3" fmla="*/ 17 h 148"/>
                <a:gd name="T4" fmla="*/ 15 w 63"/>
                <a:gd name="T5" fmla="*/ 24 h 148"/>
                <a:gd name="T6" fmla="*/ 20 w 63"/>
                <a:gd name="T7" fmla="*/ 30 h 148"/>
                <a:gd name="T8" fmla="*/ 23 w 63"/>
                <a:gd name="T9" fmla="*/ 40 h 148"/>
                <a:gd name="T10" fmla="*/ 27 w 63"/>
                <a:gd name="T11" fmla="*/ 52 h 148"/>
                <a:gd name="T12" fmla="*/ 28 w 63"/>
                <a:gd name="T13" fmla="*/ 69 h 148"/>
                <a:gd name="T14" fmla="*/ 31 w 63"/>
                <a:gd name="T15" fmla="*/ 92 h 148"/>
                <a:gd name="T16" fmla="*/ 36 w 63"/>
                <a:gd name="T17" fmla="*/ 117 h 148"/>
                <a:gd name="T18" fmla="*/ 44 w 63"/>
                <a:gd name="T19" fmla="*/ 148 h 148"/>
                <a:gd name="T20" fmla="*/ 63 w 63"/>
                <a:gd name="T21" fmla="*/ 142 h 148"/>
                <a:gd name="T22" fmla="*/ 54 w 63"/>
                <a:gd name="T23" fmla="*/ 113 h 148"/>
                <a:gd name="T24" fmla="*/ 50 w 63"/>
                <a:gd name="T25" fmla="*/ 88 h 148"/>
                <a:gd name="T26" fmla="*/ 46 w 63"/>
                <a:gd name="T27" fmla="*/ 67 h 148"/>
                <a:gd name="T28" fmla="*/ 45 w 63"/>
                <a:gd name="T29" fmla="*/ 50 h 148"/>
                <a:gd name="T30" fmla="*/ 42 w 63"/>
                <a:gd name="T31" fmla="*/ 33 h 148"/>
                <a:gd name="T32" fmla="*/ 36 w 63"/>
                <a:gd name="T33" fmla="*/ 22 h 148"/>
                <a:gd name="T34" fmla="*/ 27 w 63"/>
                <a:gd name="T35" fmla="*/ 9 h 148"/>
                <a:gd name="T36" fmla="*/ 12 w 63"/>
                <a:gd name="T37" fmla="*/ 0 h 148"/>
                <a:gd name="T38" fmla="*/ 4 w 63"/>
                <a:gd name="T39" fmla="*/ 1 h 148"/>
                <a:gd name="T40" fmla="*/ 12 w 63"/>
                <a:gd name="T41" fmla="*/ 0 h 148"/>
                <a:gd name="T42" fmla="*/ 5 w 63"/>
                <a:gd name="T43" fmla="*/ 0 h 148"/>
                <a:gd name="T44" fmla="*/ 0 w 63"/>
                <a:gd name="T45" fmla="*/ 4 h 148"/>
                <a:gd name="T46" fmla="*/ 0 w 63"/>
                <a:gd name="T47" fmla="*/ 12 h 148"/>
                <a:gd name="T48" fmla="*/ 5 w 63"/>
                <a:gd name="T49" fmla="*/ 17 h 148"/>
                <a:gd name="T50" fmla="*/ 13 w 63"/>
                <a:gd name="T5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148">
                  <a:moveTo>
                    <a:pt x="13" y="16"/>
                  </a:moveTo>
                  <a:lnTo>
                    <a:pt x="5" y="17"/>
                  </a:lnTo>
                  <a:lnTo>
                    <a:pt x="15" y="24"/>
                  </a:lnTo>
                  <a:lnTo>
                    <a:pt x="20" y="30"/>
                  </a:lnTo>
                  <a:lnTo>
                    <a:pt x="23" y="40"/>
                  </a:lnTo>
                  <a:lnTo>
                    <a:pt x="27" y="52"/>
                  </a:lnTo>
                  <a:lnTo>
                    <a:pt x="28" y="69"/>
                  </a:lnTo>
                  <a:lnTo>
                    <a:pt x="31" y="92"/>
                  </a:lnTo>
                  <a:lnTo>
                    <a:pt x="36" y="117"/>
                  </a:lnTo>
                  <a:lnTo>
                    <a:pt x="44" y="148"/>
                  </a:lnTo>
                  <a:lnTo>
                    <a:pt x="63" y="142"/>
                  </a:lnTo>
                  <a:lnTo>
                    <a:pt x="54" y="113"/>
                  </a:lnTo>
                  <a:lnTo>
                    <a:pt x="50" y="88"/>
                  </a:lnTo>
                  <a:lnTo>
                    <a:pt x="46" y="67"/>
                  </a:lnTo>
                  <a:lnTo>
                    <a:pt x="45" y="50"/>
                  </a:lnTo>
                  <a:lnTo>
                    <a:pt x="42" y="33"/>
                  </a:lnTo>
                  <a:lnTo>
                    <a:pt x="36" y="22"/>
                  </a:lnTo>
                  <a:lnTo>
                    <a:pt x="27" y="9"/>
                  </a:lnTo>
                  <a:lnTo>
                    <a:pt x="12" y="0"/>
                  </a:lnTo>
                  <a:lnTo>
                    <a:pt x="4" y="1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4"/>
                  </a:lnTo>
                  <a:lnTo>
                    <a:pt x="0" y="12"/>
                  </a:lnTo>
                  <a:lnTo>
                    <a:pt x="5" y="17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Freeform 167"/>
            <p:cNvSpPr>
              <a:spLocks/>
            </p:cNvSpPr>
            <p:nvPr/>
          </p:nvSpPr>
          <p:spPr bwMode="auto">
            <a:xfrm>
              <a:off x="10199" y="3936"/>
              <a:ext cx="8" cy="41"/>
            </a:xfrm>
            <a:custGeom>
              <a:avLst/>
              <a:gdLst>
                <a:gd name="T0" fmla="*/ 4 w 50"/>
                <a:gd name="T1" fmla="*/ 239 h 246"/>
                <a:gd name="T2" fmla="*/ 21 w 50"/>
                <a:gd name="T3" fmla="*/ 236 h 246"/>
                <a:gd name="T4" fmla="*/ 20 w 50"/>
                <a:gd name="T5" fmla="*/ 219 h 246"/>
                <a:gd name="T6" fmla="*/ 20 w 50"/>
                <a:gd name="T7" fmla="*/ 201 h 246"/>
                <a:gd name="T8" fmla="*/ 19 w 50"/>
                <a:gd name="T9" fmla="*/ 183 h 246"/>
                <a:gd name="T10" fmla="*/ 19 w 50"/>
                <a:gd name="T11" fmla="*/ 166 h 246"/>
                <a:gd name="T12" fmla="*/ 19 w 50"/>
                <a:gd name="T13" fmla="*/ 148 h 246"/>
                <a:gd name="T14" fmla="*/ 19 w 50"/>
                <a:gd name="T15" fmla="*/ 131 h 246"/>
                <a:gd name="T16" fmla="*/ 19 w 50"/>
                <a:gd name="T17" fmla="*/ 115 h 246"/>
                <a:gd name="T18" fmla="*/ 20 w 50"/>
                <a:gd name="T19" fmla="*/ 100 h 246"/>
                <a:gd name="T20" fmla="*/ 21 w 50"/>
                <a:gd name="T21" fmla="*/ 84 h 246"/>
                <a:gd name="T22" fmla="*/ 24 w 50"/>
                <a:gd name="T23" fmla="*/ 70 h 246"/>
                <a:gd name="T24" fmla="*/ 27 w 50"/>
                <a:gd name="T25" fmla="*/ 57 h 246"/>
                <a:gd name="T26" fmla="*/ 30 w 50"/>
                <a:gd name="T27" fmla="*/ 45 h 246"/>
                <a:gd name="T28" fmla="*/ 34 w 50"/>
                <a:gd name="T29" fmla="*/ 36 h 246"/>
                <a:gd name="T30" fmla="*/ 40 w 50"/>
                <a:gd name="T31" fmla="*/ 27 h 246"/>
                <a:gd name="T32" fmla="*/ 44 w 50"/>
                <a:gd name="T33" fmla="*/ 21 h 246"/>
                <a:gd name="T34" fmla="*/ 50 w 50"/>
                <a:gd name="T35" fmla="*/ 15 h 246"/>
                <a:gd name="T36" fmla="*/ 41 w 50"/>
                <a:gd name="T37" fmla="*/ 0 h 246"/>
                <a:gd name="T38" fmla="*/ 30 w 50"/>
                <a:gd name="T39" fmla="*/ 8 h 246"/>
                <a:gd name="T40" fmla="*/ 24 w 50"/>
                <a:gd name="T41" fmla="*/ 16 h 246"/>
                <a:gd name="T42" fmla="*/ 18 w 50"/>
                <a:gd name="T43" fmla="*/ 27 h 246"/>
                <a:gd name="T44" fmla="*/ 12 w 50"/>
                <a:gd name="T45" fmla="*/ 39 h 246"/>
                <a:gd name="T46" fmla="*/ 9 w 50"/>
                <a:gd name="T47" fmla="*/ 53 h 246"/>
                <a:gd name="T48" fmla="*/ 5 w 50"/>
                <a:gd name="T49" fmla="*/ 66 h 246"/>
                <a:gd name="T50" fmla="*/ 3 w 50"/>
                <a:gd name="T51" fmla="*/ 82 h 246"/>
                <a:gd name="T52" fmla="*/ 2 w 50"/>
                <a:gd name="T53" fmla="*/ 97 h 246"/>
                <a:gd name="T54" fmla="*/ 0 w 50"/>
                <a:gd name="T55" fmla="*/ 115 h 246"/>
                <a:gd name="T56" fmla="*/ 0 w 50"/>
                <a:gd name="T57" fmla="*/ 131 h 246"/>
                <a:gd name="T58" fmla="*/ 0 w 50"/>
                <a:gd name="T59" fmla="*/ 148 h 246"/>
                <a:gd name="T60" fmla="*/ 0 w 50"/>
                <a:gd name="T61" fmla="*/ 166 h 246"/>
                <a:gd name="T62" fmla="*/ 0 w 50"/>
                <a:gd name="T63" fmla="*/ 183 h 246"/>
                <a:gd name="T64" fmla="*/ 2 w 50"/>
                <a:gd name="T65" fmla="*/ 201 h 246"/>
                <a:gd name="T66" fmla="*/ 2 w 50"/>
                <a:gd name="T67" fmla="*/ 219 h 246"/>
                <a:gd name="T68" fmla="*/ 3 w 50"/>
                <a:gd name="T69" fmla="*/ 236 h 246"/>
                <a:gd name="T70" fmla="*/ 20 w 50"/>
                <a:gd name="T71" fmla="*/ 233 h 246"/>
                <a:gd name="T72" fmla="*/ 3 w 50"/>
                <a:gd name="T73" fmla="*/ 236 h 246"/>
                <a:gd name="T74" fmla="*/ 6 w 50"/>
                <a:gd name="T75" fmla="*/ 244 h 246"/>
                <a:gd name="T76" fmla="*/ 12 w 50"/>
                <a:gd name="T77" fmla="*/ 246 h 246"/>
                <a:gd name="T78" fmla="*/ 19 w 50"/>
                <a:gd name="T79" fmla="*/ 244 h 246"/>
                <a:gd name="T80" fmla="*/ 21 w 50"/>
                <a:gd name="T81" fmla="*/ 236 h 246"/>
                <a:gd name="T82" fmla="*/ 4 w 50"/>
                <a:gd name="T83" fmla="*/ 23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246">
                  <a:moveTo>
                    <a:pt x="4" y="239"/>
                  </a:moveTo>
                  <a:lnTo>
                    <a:pt x="21" y="236"/>
                  </a:lnTo>
                  <a:lnTo>
                    <a:pt x="20" y="219"/>
                  </a:lnTo>
                  <a:lnTo>
                    <a:pt x="20" y="201"/>
                  </a:lnTo>
                  <a:lnTo>
                    <a:pt x="19" y="183"/>
                  </a:lnTo>
                  <a:lnTo>
                    <a:pt x="19" y="166"/>
                  </a:lnTo>
                  <a:lnTo>
                    <a:pt x="19" y="148"/>
                  </a:lnTo>
                  <a:lnTo>
                    <a:pt x="19" y="131"/>
                  </a:lnTo>
                  <a:lnTo>
                    <a:pt x="19" y="115"/>
                  </a:lnTo>
                  <a:lnTo>
                    <a:pt x="20" y="100"/>
                  </a:lnTo>
                  <a:lnTo>
                    <a:pt x="21" y="84"/>
                  </a:lnTo>
                  <a:lnTo>
                    <a:pt x="24" y="70"/>
                  </a:lnTo>
                  <a:lnTo>
                    <a:pt x="27" y="57"/>
                  </a:lnTo>
                  <a:lnTo>
                    <a:pt x="30" y="45"/>
                  </a:lnTo>
                  <a:lnTo>
                    <a:pt x="34" y="36"/>
                  </a:lnTo>
                  <a:lnTo>
                    <a:pt x="40" y="27"/>
                  </a:lnTo>
                  <a:lnTo>
                    <a:pt x="44" y="21"/>
                  </a:lnTo>
                  <a:lnTo>
                    <a:pt x="50" y="15"/>
                  </a:lnTo>
                  <a:lnTo>
                    <a:pt x="41" y="0"/>
                  </a:lnTo>
                  <a:lnTo>
                    <a:pt x="30" y="8"/>
                  </a:lnTo>
                  <a:lnTo>
                    <a:pt x="24" y="16"/>
                  </a:lnTo>
                  <a:lnTo>
                    <a:pt x="18" y="27"/>
                  </a:lnTo>
                  <a:lnTo>
                    <a:pt x="12" y="39"/>
                  </a:lnTo>
                  <a:lnTo>
                    <a:pt x="9" y="53"/>
                  </a:lnTo>
                  <a:lnTo>
                    <a:pt x="5" y="66"/>
                  </a:lnTo>
                  <a:lnTo>
                    <a:pt x="3" y="82"/>
                  </a:lnTo>
                  <a:lnTo>
                    <a:pt x="2" y="97"/>
                  </a:lnTo>
                  <a:lnTo>
                    <a:pt x="0" y="115"/>
                  </a:lnTo>
                  <a:lnTo>
                    <a:pt x="0" y="131"/>
                  </a:lnTo>
                  <a:lnTo>
                    <a:pt x="0" y="148"/>
                  </a:lnTo>
                  <a:lnTo>
                    <a:pt x="0" y="166"/>
                  </a:lnTo>
                  <a:lnTo>
                    <a:pt x="0" y="183"/>
                  </a:lnTo>
                  <a:lnTo>
                    <a:pt x="2" y="201"/>
                  </a:lnTo>
                  <a:lnTo>
                    <a:pt x="2" y="219"/>
                  </a:lnTo>
                  <a:lnTo>
                    <a:pt x="3" y="236"/>
                  </a:lnTo>
                  <a:lnTo>
                    <a:pt x="20" y="233"/>
                  </a:lnTo>
                  <a:lnTo>
                    <a:pt x="3" y="236"/>
                  </a:lnTo>
                  <a:lnTo>
                    <a:pt x="6" y="244"/>
                  </a:lnTo>
                  <a:lnTo>
                    <a:pt x="12" y="246"/>
                  </a:lnTo>
                  <a:lnTo>
                    <a:pt x="19" y="244"/>
                  </a:lnTo>
                  <a:lnTo>
                    <a:pt x="21" y="236"/>
                  </a:lnTo>
                  <a:lnTo>
                    <a:pt x="4" y="2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Freeform 168"/>
            <p:cNvSpPr>
              <a:spLocks/>
            </p:cNvSpPr>
            <p:nvPr/>
          </p:nvSpPr>
          <p:spPr bwMode="auto">
            <a:xfrm>
              <a:off x="10189" y="3923"/>
              <a:ext cx="13" cy="53"/>
            </a:xfrm>
            <a:custGeom>
              <a:avLst/>
              <a:gdLst>
                <a:gd name="T0" fmla="*/ 11 w 81"/>
                <a:gd name="T1" fmla="*/ 9 h 318"/>
                <a:gd name="T2" fmla="*/ 11 w 81"/>
                <a:gd name="T3" fmla="*/ 6 h 318"/>
                <a:gd name="T4" fmla="*/ 5 w 81"/>
                <a:gd name="T5" fmla="*/ 29 h 318"/>
                <a:gd name="T6" fmla="*/ 3 w 81"/>
                <a:gd name="T7" fmla="*/ 53 h 318"/>
                <a:gd name="T8" fmla="*/ 0 w 81"/>
                <a:gd name="T9" fmla="*/ 77 h 318"/>
                <a:gd name="T10" fmla="*/ 2 w 81"/>
                <a:gd name="T11" fmla="*/ 100 h 318"/>
                <a:gd name="T12" fmla="*/ 3 w 81"/>
                <a:gd name="T13" fmla="*/ 122 h 318"/>
                <a:gd name="T14" fmla="*/ 6 w 81"/>
                <a:gd name="T15" fmla="*/ 145 h 318"/>
                <a:gd name="T16" fmla="*/ 11 w 81"/>
                <a:gd name="T17" fmla="*/ 167 h 318"/>
                <a:gd name="T18" fmla="*/ 15 w 81"/>
                <a:gd name="T19" fmla="*/ 188 h 318"/>
                <a:gd name="T20" fmla="*/ 21 w 81"/>
                <a:gd name="T21" fmla="*/ 209 h 318"/>
                <a:gd name="T22" fmla="*/ 28 w 81"/>
                <a:gd name="T23" fmla="*/ 228 h 318"/>
                <a:gd name="T24" fmla="*/ 35 w 81"/>
                <a:gd name="T25" fmla="*/ 247 h 318"/>
                <a:gd name="T26" fmla="*/ 42 w 81"/>
                <a:gd name="T27" fmla="*/ 264 h 318"/>
                <a:gd name="T28" fmla="*/ 49 w 81"/>
                <a:gd name="T29" fmla="*/ 280 h 318"/>
                <a:gd name="T30" fmla="*/ 55 w 81"/>
                <a:gd name="T31" fmla="*/ 295 h 318"/>
                <a:gd name="T32" fmla="*/ 60 w 81"/>
                <a:gd name="T33" fmla="*/ 309 h 318"/>
                <a:gd name="T34" fmla="*/ 65 w 81"/>
                <a:gd name="T35" fmla="*/ 318 h 318"/>
                <a:gd name="T36" fmla="*/ 81 w 81"/>
                <a:gd name="T37" fmla="*/ 312 h 318"/>
                <a:gd name="T38" fmla="*/ 76 w 81"/>
                <a:gd name="T39" fmla="*/ 300 h 318"/>
                <a:gd name="T40" fmla="*/ 71 w 81"/>
                <a:gd name="T41" fmla="*/ 288 h 318"/>
                <a:gd name="T42" fmla="*/ 65 w 81"/>
                <a:gd name="T43" fmla="*/ 272 h 318"/>
                <a:gd name="T44" fmla="*/ 58 w 81"/>
                <a:gd name="T45" fmla="*/ 258 h 318"/>
                <a:gd name="T46" fmla="*/ 51 w 81"/>
                <a:gd name="T47" fmla="*/ 240 h 318"/>
                <a:gd name="T48" fmla="*/ 46 w 81"/>
                <a:gd name="T49" fmla="*/ 222 h 318"/>
                <a:gd name="T50" fmla="*/ 40 w 81"/>
                <a:gd name="T51" fmla="*/ 202 h 318"/>
                <a:gd name="T52" fmla="*/ 34 w 81"/>
                <a:gd name="T53" fmla="*/ 184 h 318"/>
                <a:gd name="T54" fmla="*/ 29 w 81"/>
                <a:gd name="T55" fmla="*/ 162 h 318"/>
                <a:gd name="T56" fmla="*/ 25 w 81"/>
                <a:gd name="T57" fmla="*/ 141 h 318"/>
                <a:gd name="T58" fmla="*/ 21 w 81"/>
                <a:gd name="T59" fmla="*/ 120 h 318"/>
                <a:gd name="T60" fmla="*/ 20 w 81"/>
                <a:gd name="T61" fmla="*/ 97 h 318"/>
                <a:gd name="T62" fmla="*/ 19 w 81"/>
                <a:gd name="T63" fmla="*/ 77 h 318"/>
                <a:gd name="T64" fmla="*/ 21 w 81"/>
                <a:gd name="T65" fmla="*/ 55 h 318"/>
                <a:gd name="T66" fmla="*/ 23 w 81"/>
                <a:gd name="T67" fmla="*/ 33 h 318"/>
                <a:gd name="T68" fmla="*/ 29 w 81"/>
                <a:gd name="T69" fmla="*/ 11 h 318"/>
                <a:gd name="T70" fmla="*/ 29 w 81"/>
                <a:gd name="T71" fmla="*/ 9 h 318"/>
                <a:gd name="T72" fmla="*/ 29 w 81"/>
                <a:gd name="T73" fmla="*/ 11 h 318"/>
                <a:gd name="T74" fmla="*/ 28 w 81"/>
                <a:gd name="T75" fmla="*/ 4 h 318"/>
                <a:gd name="T76" fmla="*/ 22 w 81"/>
                <a:gd name="T77" fmla="*/ 0 h 318"/>
                <a:gd name="T78" fmla="*/ 15 w 81"/>
                <a:gd name="T79" fmla="*/ 1 h 318"/>
                <a:gd name="T80" fmla="*/ 11 w 81"/>
                <a:gd name="T81" fmla="*/ 6 h 318"/>
                <a:gd name="T82" fmla="*/ 11 w 81"/>
                <a:gd name="T8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1" h="318">
                  <a:moveTo>
                    <a:pt x="11" y="9"/>
                  </a:moveTo>
                  <a:lnTo>
                    <a:pt x="11" y="6"/>
                  </a:lnTo>
                  <a:lnTo>
                    <a:pt x="5" y="29"/>
                  </a:lnTo>
                  <a:lnTo>
                    <a:pt x="3" y="53"/>
                  </a:lnTo>
                  <a:lnTo>
                    <a:pt x="0" y="77"/>
                  </a:lnTo>
                  <a:lnTo>
                    <a:pt x="2" y="100"/>
                  </a:lnTo>
                  <a:lnTo>
                    <a:pt x="3" y="122"/>
                  </a:lnTo>
                  <a:lnTo>
                    <a:pt x="6" y="145"/>
                  </a:lnTo>
                  <a:lnTo>
                    <a:pt x="11" y="167"/>
                  </a:lnTo>
                  <a:lnTo>
                    <a:pt x="15" y="188"/>
                  </a:lnTo>
                  <a:lnTo>
                    <a:pt x="21" y="209"/>
                  </a:lnTo>
                  <a:lnTo>
                    <a:pt x="28" y="228"/>
                  </a:lnTo>
                  <a:lnTo>
                    <a:pt x="35" y="247"/>
                  </a:lnTo>
                  <a:lnTo>
                    <a:pt x="42" y="264"/>
                  </a:lnTo>
                  <a:lnTo>
                    <a:pt x="49" y="280"/>
                  </a:lnTo>
                  <a:lnTo>
                    <a:pt x="55" y="295"/>
                  </a:lnTo>
                  <a:lnTo>
                    <a:pt x="60" y="309"/>
                  </a:lnTo>
                  <a:lnTo>
                    <a:pt x="65" y="318"/>
                  </a:lnTo>
                  <a:lnTo>
                    <a:pt x="81" y="312"/>
                  </a:lnTo>
                  <a:lnTo>
                    <a:pt x="76" y="300"/>
                  </a:lnTo>
                  <a:lnTo>
                    <a:pt x="71" y="288"/>
                  </a:lnTo>
                  <a:lnTo>
                    <a:pt x="65" y="272"/>
                  </a:lnTo>
                  <a:lnTo>
                    <a:pt x="58" y="258"/>
                  </a:lnTo>
                  <a:lnTo>
                    <a:pt x="51" y="240"/>
                  </a:lnTo>
                  <a:lnTo>
                    <a:pt x="46" y="222"/>
                  </a:lnTo>
                  <a:lnTo>
                    <a:pt x="40" y="202"/>
                  </a:lnTo>
                  <a:lnTo>
                    <a:pt x="34" y="184"/>
                  </a:lnTo>
                  <a:lnTo>
                    <a:pt x="29" y="162"/>
                  </a:lnTo>
                  <a:lnTo>
                    <a:pt x="25" y="141"/>
                  </a:lnTo>
                  <a:lnTo>
                    <a:pt x="21" y="120"/>
                  </a:lnTo>
                  <a:lnTo>
                    <a:pt x="20" y="97"/>
                  </a:lnTo>
                  <a:lnTo>
                    <a:pt x="19" y="77"/>
                  </a:lnTo>
                  <a:lnTo>
                    <a:pt x="21" y="55"/>
                  </a:lnTo>
                  <a:lnTo>
                    <a:pt x="23" y="33"/>
                  </a:lnTo>
                  <a:lnTo>
                    <a:pt x="29" y="11"/>
                  </a:lnTo>
                  <a:lnTo>
                    <a:pt x="29" y="9"/>
                  </a:lnTo>
                  <a:lnTo>
                    <a:pt x="29" y="11"/>
                  </a:lnTo>
                  <a:lnTo>
                    <a:pt x="28" y="4"/>
                  </a:lnTo>
                  <a:lnTo>
                    <a:pt x="22" y="0"/>
                  </a:lnTo>
                  <a:lnTo>
                    <a:pt x="15" y="1"/>
                  </a:lnTo>
                  <a:lnTo>
                    <a:pt x="11" y="6"/>
                  </a:lnTo>
                  <a:lnTo>
                    <a:pt x="11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Freeform 169"/>
            <p:cNvSpPr>
              <a:spLocks/>
            </p:cNvSpPr>
            <p:nvPr/>
          </p:nvSpPr>
          <p:spPr bwMode="auto">
            <a:xfrm>
              <a:off x="10176" y="3810"/>
              <a:ext cx="17" cy="115"/>
            </a:xfrm>
            <a:custGeom>
              <a:avLst/>
              <a:gdLst>
                <a:gd name="T0" fmla="*/ 11 w 102"/>
                <a:gd name="T1" fmla="*/ 10 h 687"/>
                <a:gd name="T2" fmla="*/ 11 w 102"/>
                <a:gd name="T3" fmla="*/ 8 h 687"/>
                <a:gd name="T4" fmla="*/ 4 w 102"/>
                <a:gd name="T5" fmla="*/ 63 h 687"/>
                <a:gd name="T6" fmla="*/ 1 w 102"/>
                <a:gd name="T7" fmla="*/ 115 h 687"/>
                <a:gd name="T8" fmla="*/ 0 w 102"/>
                <a:gd name="T9" fmla="*/ 163 h 687"/>
                <a:gd name="T10" fmla="*/ 2 w 102"/>
                <a:gd name="T11" fmla="*/ 210 h 687"/>
                <a:gd name="T12" fmla="*/ 5 w 102"/>
                <a:gd name="T13" fmla="*/ 253 h 687"/>
                <a:gd name="T14" fmla="*/ 12 w 102"/>
                <a:gd name="T15" fmla="*/ 295 h 687"/>
                <a:gd name="T16" fmla="*/ 19 w 102"/>
                <a:gd name="T17" fmla="*/ 337 h 687"/>
                <a:gd name="T18" fmla="*/ 28 w 102"/>
                <a:gd name="T19" fmla="*/ 376 h 687"/>
                <a:gd name="T20" fmla="*/ 38 w 102"/>
                <a:gd name="T21" fmla="*/ 414 h 687"/>
                <a:gd name="T22" fmla="*/ 47 w 102"/>
                <a:gd name="T23" fmla="*/ 451 h 687"/>
                <a:gd name="T24" fmla="*/ 56 w 102"/>
                <a:gd name="T25" fmla="*/ 489 h 687"/>
                <a:gd name="T26" fmla="*/ 64 w 102"/>
                <a:gd name="T27" fmla="*/ 527 h 687"/>
                <a:gd name="T28" fmla="*/ 71 w 102"/>
                <a:gd name="T29" fmla="*/ 565 h 687"/>
                <a:gd name="T30" fmla="*/ 78 w 102"/>
                <a:gd name="T31" fmla="*/ 604 h 687"/>
                <a:gd name="T32" fmla="*/ 81 w 102"/>
                <a:gd name="T33" fmla="*/ 645 h 687"/>
                <a:gd name="T34" fmla="*/ 84 w 102"/>
                <a:gd name="T35" fmla="*/ 687 h 687"/>
                <a:gd name="T36" fmla="*/ 102 w 102"/>
                <a:gd name="T37" fmla="*/ 687 h 687"/>
                <a:gd name="T38" fmla="*/ 100 w 102"/>
                <a:gd name="T39" fmla="*/ 643 h 687"/>
                <a:gd name="T40" fmla="*/ 96 w 102"/>
                <a:gd name="T41" fmla="*/ 602 h 687"/>
                <a:gd name="T42" fmla="*/ 90 w 102"/>
                <a:gd name="T43" fmla="*/ 563 h 687"/>
                <a:gd name="T44" fmla="*/ 83 w 102"/>
                <a:gd name="T45" fmla="*/ 523 h 687"/>
                <a:gd name="T46" fmla="*/ 75 w 102"/>
                <a:gd name="T47" fmla="*/ 485 h 687"/>
                <a:gd name="T48" fmla="*/ 65 w 102"/>
                <a:gd name="T49" fmla="*/ 447 h 687"/>
                <a:gd name="T50" fmla="*/ 56 w 102"/>
                <a:gd name="T51" fmla="*/ 409 h 687"/>
                <a:gd name="T52" fmla="*/ 47 w 102"/>
                <a:gd name="T53" fmla="*/ 371 h 687"/>
                <a:gd name="T54" fmla="*/ 38 w 102"/>
                <a:gd name="T55" fmla="*/ 332 h 687"/>
                <a:gd name="T56" fmla="*/ 31 w 102"/>
                <a:gd name="T57" fmla="*/ 293 h 687"/>
                <a:gd name="T58" fmla="*/ 24 w 102"/>
                <a:gd name="T59" fmla="*/ 251 h 687"/>
                <a:gd name="T60" fmla="*/ 20 w 102"/>
                <a:gd name="T61" fmla="*/ 208 h 687"/>
                <a:gd name="T62" fmla="*/ 18 w 102"/>
                <a:gd name="T63" fmla="*/ 163 h 687"/>
                <a:gd name="T64" fmla="*/ 19 w 102"/>
                <a:gd name="T65" fmla="*/ 115 h 687"/>
                <a:gd name="T66" fmla="*/ 23 w 102"/>
                <a:gd name="T67" fmla="*/ 65 h 687"/>
                <a:gd name="T68" fmla="*/ 30 w 102"/>
                <a:gd name="T69" fmla="*/ 11 h 687"/>
                <a:gd name="T70" fmla="*/ 30 w 102"/>
                <a:gd name="T71" fmla="*/ 10 h 687"/>
                <a:gd name="T72" fmla="*/ 30 w 102"/>
                <a:gd name="T73" fmla="*/ 11 h 687"/>
                <a:gd name="T74" fmla="*/ 27 w 102"/>
                <a:gd name="T75" fmla="*/ 3 h 687"/>
                <a:gd name="T76" fmla="*/ 22 w 102"/>
                <a:gd name="T77" fmla="*/ 0 h 687"/>
                <a:gd name="T78" fmla="*/ 15 w 102"/>
                <a:gd name="T79" fmla="*/ 2 h 687"/>
                <a:gd name="T80" fmla="*/ 11 w 102"/>
                <a:gd name="T81" fmla="*/ 8 h 687"/>
                <a:gd name="T82" fmla="*/ 11 w 102"/>
                <a:gd name="T83" fmla="*/ 10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2" h="687">
                  <a:moveTo>
                    <a:pt x="11" y="10"/>
                  </a:moveTo>
                  <a:lnTo>
                    <a:pt x="11" y="8"/>
                  </a:lnTo>
                  <a:lnTo>
                    <a:pt x="4" y="63"/>
                  </a:lnTo>
                  <a:lnTo>
                    <a:pt x="1" y="115"/>
                  </a:lnTo>
                  <a:lnTo>
                    <a:pt x="0" y="163"/>
                  </a:lnTo>
                  <a:lnTo>
                    <a:pt x="2" y="210"/>
                  </a:lnTo>
                  <a:lnTo>
                    <a:pt x="5" y="253"/>
                  </a:lnTo>
                  <a:lnTo>
                    <a:pt x="12" y="295"/>
                  </a:lnTo>
                  <a:lnTo>
                    <a:pt x="19" y="337"/>
                  </a:lnTo>
                  <a:lnTo>
                    <a:pt x="28" y="376"/>
                  </a:lnTo>
                  <a:lnTo>
                    <a:pt x="38" y="414"/>
                  </a:lnTo>
                  <a:lnTo>
                    <a:pt x="47" y="451"/>
                  </a:lnTo>
                  <a:lnTo>
                    <a:pt x="56" y="489"/>
                  </a:lnTo>
                  <a:lnTo>
                    <a:pt x="64" y="527"/>
                  </a:lnTo>
                  <a:lnTo>
                    <a:pt x="71" y="565"/>
                  </a:lnTo>
                  <a:lnTo>
                    <a:pt x="78" y="604"/>
                  </a:lnTo>
                  <a:lnTo>
                    <a:pt x="81" y="645"/>
                  </a:lnTo>
                  <a:lnTo>
                    <a:pt x="84" y="687"/>
                  </a:lnTo>
                  <a:lnTo>
                    <a:pt x="102" y="687"/>
                  </a:lnTo>
                  <a:lnTo>
                    <a:pt x="100" y="643"/>
                  </a:lnTo>
                  <a:lnTo>
                    <a:pt x="96" y="602"/>
                  </a:lnTo>
                  <a:lnTo>
                    <a:pt x="90" y="563"/>
                  </a:lnTo>
                  <a:lnTo>
                    <a:pt x="83" y="523"/>
                  </a:lnTo>
                  <a:lnTo>
                    <a:pt x="75" y="485"/>
                  </a:lnTo>
                  <a:lnTo>
                    <a:pt x="65" y="447"/>
                  </a:lnTo>
                  <a:lnTo>
                    <a:pt x="56" y="409"/>
                  </a:lnTo>
                  <a:lnTo>
                    <a:pt x="47" y="371"/>
                  </a:lnTo>
                  <a:lnTo>
                    <a:pt x="38" y="332"/>
                  </a:lnTo>
                  <a:lnTo>
                    <a:pt x="31" y="293"/>
                  </a:lnTo>
                  <a:lnTo>
                    <a:pt x="24" y="251"/>
                  </a:lnTo>
                  <a:lnTo>
                    <a:pt x="20" y="208"/>
                  </a:lnTo>
                  <a:lnTo>
                    <a:pt x="18" y="163"/>
                  </a:lnTo>
                  <a:lnTo>
                    <a:pt x="19" y="115"/>
                  </a:lnTo>
                  <a:lnTo>
                    <a:pt x="23" y="65"/>
                  </a:lnTo>
                  <a:lnTo>
                    <a:pt x="30" y="11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27" y="3"/>
                  </a:lnTo>
                  <a:lnTo>
                    <a:pt x="22" y="0"/>
                  </a:lnTo>
                  <a:lnTo>
                    <a:pt x="15" y="2"/>
                  </a:lnTo>
                  <a:lnTo>
                    <a:pt x="11" y="8"/>
                  </a:lnTo>
                  <a:lnTo>
                    <a:pt x="1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Freeform 170"/>
            <p:cNvSpPr>
              <a:spLocks/>
            </p:cNvSpPr>
            <p:nvPr/>
          </p:nvSpPr>
          <p:spPr bwMode="auto">
            <a:xfrm>
              <a:off x="10148" y="3684"/>
              <a:ext cx="33" cy="128"/>
            </a:xfrm>
            <a:custGeom>
              <a:avLst/>
              <a:gdLst>
                <a:gd name="T0" fmla="*/ 1 w 201"/>
                <a:gd name="T1" fmla="*/ 16 h 765"/>
                <a:gd name="T2" fmla="*/ 16 w 201"/>
                <a:gd name="T3" fmla="*/ 37 h 765"/>
                <a:gd name="T4" fmla="*/ 32 w 201"/>
                <a:gd name="T5" fmla="*/ 67 h 765"/>
                <a:gd name="T6" fmla="*/ 49 w 201"/>
                <a:gd name="T7" fmla="*/ 105 h 765"/>
                <a:gd name="T8" fmla="*/ 64 w 201"/>
                <a:gd name="T9" fmla="*/ 148 h 765"/>
                <a:gd name="T10" fmla="*/ 78 w 201"/>
                <a:gd name="T11" fmla="*/ 197 h 765"/>
                <a:gd name="T12" fmla="*/ 93 w 201"/>
                <a:gd name="T13" fmla="*/ 250 h 765"/>
                <a:gd name="T14" fmla="*/ 107 w 201"/>
                <a:gd name="T15" fmla="*/ 306 h 765"/>
                <a:gd name="T16" fmla="*/ 121 w 201"/>
                <a:gd name="T17" fmla="*/ 365 h 765"/>
                <a:gd name="T18" fmla="*/ 133 w 201"/>
                <a:gd name="T19" fmla="*/ 423 h 765"/>
                <a:gd name="T20" fmla="*/ 144 w 201"/>
                <a:gd name="T21" fmla="*/ 482 h 765"/>
                <a:gd name="T22" fmla="*/ 155 w 201"/>
                <a:gd name="T23" fmla="*/ 538 h 765"/>
                <a:gd name="T24" fmla="*/ 163 w 201"/>
                <a:gd name="T25" fmla="*/ 593 h 765"/>
                <a:gd name="T26" fmla="*/ 171 w 201"/>
                <a:gd name="T27" fmla="*/ 644 h 765"/>
                <a:gd name="T28" fmla="*/ 176 w 201"/>
                <a:gd name="T29" fmla="*/ 691 h 765"/>
                <a:gd name="T30" fmla="*/ 180 w 201"/>
                <a:gd name="T31" fmla="*/ 732 h 765"/>
                <a:gd name="T32" fmla="*/ 182 w 201"/>
                <a:gd name="T33" fmla="*/ 765 h 765"/>
                <a:gd name="T34" fmla="*/ 199 w 201"/>
                <a:gd name="T35" fmla="*/ 747 h 765"/>
                <a:gd name="T36" fmla="*/ 196 w 201"/>
                <a:gd name="T37" fmla="*/ 709 h 765"/>
                <a:gd name="T38" fmla="*/ 191 w 201"/>
                <a:gd name="T39" fmla="*/ 666 h 765"/>
                <a:gd name="T40" fmla="*/ 186 w 201"/>
                <a:gd name="T41" fmla="*/ 617 h 765"/>
                <a:gd name="T42" fmla="*/ 178 w 201"/>
                <a:gd name="T43" fmla="*/ 564 h 765"/>
                <a:gd name="T44" fmla="*/ 168 w 201"/>
                <a:gd name="T45" fmla="*/ 507 h 765"/>
                <a:gd name="T46" fmla="*/ 157 w 201"/>
                <a:gd name="T47" fmla="*/ 449 h 765"/>
                <a:gd name="T48" fmla="*/ 145 w 201"/>
                <a:gd name="T49" fmla="*/ 390 h 765"/>
                <a:gd name="T50" fmla="*/ 133 w 201"/>
                <a:gd name="T51" fmla="*/ 331 h 765"/>
                <a:gd name="T52" fmla="*/ 119 w 201"/>
                <a:gd name="T53" fmla="*/ 274 h 765"/>
                <a:gd name="T54" fmla="*/ 105 w 201"/>
                <a:gd name="T55" fmla="*/ 219 h 765"/>
                <a:gd name="T56" fmla="*/ 90 w 201"/>
                <a:gd name="T57" fmla="*/ 168 h 765"/>
                <a:gd name="T58" fmla="*/ 73 w 201"/>
                <a:gd name="T59" fmla="*/ 119 h 765"/>
                <a:gd name="T60" fmla="*/ 57 w 201"/>
                <a:gd name="T61" fmla="*/ 78 h 765"/>
                <a:gd name="T62" fmla="*/ 40 w 201"/>
                <a:gd name="T63" fmla="*/ 42 h 765"/>
                <a:gd name="T64" fmla="*/ 24 w 201"/>
                <a:gd name="T65" fmla="*/ 14 h 765"/>
                <a:gd name="T66" fmla="*/ 15 w 201"/>
                <a:gd name="T67" fmla="*/ 4 h 765"/>
                <a:gd name="T68" fmla="*/ 9 w 201"/>
                <a:gd name="T69" fmla="*/ 0 h 765"/>
                <a:gd name="T70" fmla="*/ 0 w 201"/>
                <a:gd name="T71" fmla="*/ 9 h 765"/>
                <a:gd name="T72" fmla="*/ 1 w 201"/>
                <a:gd name="T73" fmla="*/ 15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1" h="765">
                  <a:moveTo>
                    <a:pt x="1" y="15"/>
                  </a:moveTo>
                  <a:lnTo>
                    <a:pt x="1" y="16"/>
                  </a:lnTo>
                  <a:lnTo>
                    <a:pt x="8" y="25"/>
                  </a:lnTo>
                  <a:lnTo>
                    <a:pt x="16" y="37"/>
                  </a:lnTo>
                  <a:lnTo>
                    <a:pt x="24" y="51"/>
                  </a:lnTo>
                  <a:lnTo>
                    <a:pt x="32" y="67"/>
                  </a:lnTo>
                  <a:lnTo>
                    <a:pt x="40" y="84"/>
                  </a:lnTo>
                  <a:lnTo>
                    <a:pt x="49" y="105"/>
                  </a:lnTo>
                  <a:lnTo>
                    <a:pt x="57" y="125"/>
                  </a:lnTo>
                  <a:lnTo>
                    <a:pt x="64" y="148"/>
                  </a:lnTo>
                  <a:lnTo>
                    <a:pt x="72" y="172"/>
                  </a:lnTo>
                  <a:lnTo>
                    <a:pt x="78" y="197"/>
                  </a:lnTo>
                  <a:lnTo>
                    <a:pt x="87" y="223"/>
                  </a:lnTo>
                  <a:lnTo>
                    <a:pt x="93" y="250"/>
                  </a:lnTo>
                  <a:lnTo>
                    <a:pt x="100" y="278"/>
                  </a:lnTo>
                  <a:lnTo>
                    <a:pt x="107" y="306"/>
                  </a:lnTo>
                  <a:lnTo>
                    <a:pt x="114" y="336"/>
                  </a:lnTo>
                  <a:lnTo>
                    <a:pt x="121" y="365"/>
                  </a:lnTo>
                  <a:lnTo>
                    <a:pt x="127" y="394"/>
                  </a:lnTo>
                  <a:lnTo>
                    <a:pt x="133" y="423"/>
                  </a:lnTo>
                  <a:lnTo>
                    <a:pt x="138" y="454"/>
                  </a:lnTo>
                  <a:lnTo>
                    <a:pt x="144" y="482"/>
                  </a:lnTo>
                  <a:lnTo>
                    <a:pt x="150" y="511"/>
                  </a:lnTo>
                  <a:lnTo>
                    <a:pt x="155" y="538"/>
                  </a:lnTo>
                  <a:lnTo>
                    <a:pt x="159" y="566"/>
                  </a:lnTo>
                  <a:lnTo>
                    <a:pt x="163" y="593"/>
                  </a:lnTo>
                  <a:lnTo>
                    <a:pt x="167" y="619"/>
                  </a:lnTo>
                  <a:lnTo>
                    <a:pt x="171" y="644"/>
                  </a:lnTo>
                  <a:lnTo>
                    <a:pt x="173" y="668"/>
                  </a:lnTo>
                  <a:lnTo>
                    <a:pt x="176" y="691"/>
                  </a:lnTo>
                  <a:lnTo>
                    <a:pt x="178" y="711"/>
                  </a:lnTo>
                  <a:lnTo>
                    <a:pt x="180" y="732"/>
                  </a:lnTo>
                  <a:lnTo>
                    <a:pt x="181" y="749"/>
                  </a:lnTo>
                  <a:lnTo>
                    <a:pt x="182" y="765"/>
                  </a:lnTo>
                  <a:lnTo>
                    <a:pt x="201" y="765"/>
                  </a:lnTo>
                  <a:lnTo>
                    <a:pt x="199" y="747"/>
                  </a:lnTo>
                  <a:lnTo>
                    <a:pt x="198" y="730"/>
                  </a:lnTo>
                  <a:lnTo>
                    <a:pt x="196" y="709"/>
                  </a:lnTo>
                  <a:lnTo>
                    <a:pt x="195" y="689"/>
                  </a:lnTo>
                  <a:lnTo>
                    <a:pt x="191" y="666"/>
                  </a:lnTo>
                  <a:lnTo>
                    <a:pt x="189" y="642"/>
                  </a:lnTo>
                  <a:lnTo>
                    <a:pt x="186" y="617"/>
                  </a:lnTo>
                  <a:lnTo>
                    <a:pt x="181" y="591"/>
                  </a:lnTo>
                  <a:lnTo>
                    <a:pt x="178" y="564"/>
                  </a:lnTo>
                  <a:lnTo>
                    <a:pt x="173" y="536"/>
                  </a:lnTo>
                  <a:lnTo>
                    <a:pt x="168" y="507"/>
                  </a:lnTo>
                  <a:lnTo>
                    <a:pt x="163" y="477"/>
                  </a:lnTo>
                  <a:lnTo>
                    <a:pt x="157" y="449"/>
                  </a:lnTo>
                  <a:lnTo>
                    <a:pt x="151" y="419"/>
                  </a:lnTo>
                  <a:lnTo>
                    <a:pt x="145" y="390"/>
                  </a:lnTo>
                  <a:lnTo>
                    <a:pt x="140" y="360"/>
                  </a:lnTo>
                  <a:lnTo>
                    <a:pt x="133" y="331"/>
                  </a:lnTo>
                  <a:lnTo>
                    <a:pt x="126" y="302"/>
                  </a:lnTo>
                  <a:lnTo>
                    <a:pt x="119" y="274"/>
                  </a:lnTo>
                  <a:lnTo>
                    <a:pt x="112" y="246"/>
                  </a:lnTo>
                  <a:lnTo>
                    <a:pt x="105" y="219"/>
                  </a:lnTo>
                  <a:lnTo>
                    <a:pt x="97" y="193"/>
                  </a:lnTo>
                  <a:lnTo>
                    <a:pt x="90" y="168"/>
                  </a:lnTo>
                  <a:lnTo>
                    <a:pt x="82" y="142"/>
                  </a:lnTo>
                  <a:lnTo>
                    <a:pt x="73" y="119"/>
                  </a:lnTo>
                  <a:lnTo>
                    <a:pt x="65" y="98"/>
                  </a:lnTo>
                  <a:lnTo>
                    <a:pt x="57" y="78"/>
                  </a:lnTo>
                  <a:lnTo>
                    <a:pt x="49" y="58"/>
                  </a:lnTo>
                  <a:lnTo>
                    <a:pt x="40" y="42"/>
                  </a:lnTo>
                  <a:lnTo>
                    <a:pt x="32" y="28"/>
                  </a:lnTo>
                  <a:lnTo>
                    <a:pt x="24" y="14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9" y="0"/>
                  </a:lnTo>
                  <a:lnTo>
                    <a:pt x="4" y="3"/>
                  </a:lnTo>
                  <a:lnTo>
                    <a:pt x="0" y="9"/>
                  </a:lnTo>
                  <a:lnTo>
                    <a:pt x="1" y="16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1" name="Freeform 171"/>
            <p:cNvSpPr>
              <a:spLocks/>
            </p:cNvSpPr>
            <p:nvPr/>
          </p:nvSpPr>
          <p:spPr bwMode="auto">
            <a:xfrm>
              <a:off x="10146" y="3684"/>
              <a:ext cx="14" cy="94"/>
            </a:xfrm>
            <a:custGeom>
              <a:avLst/>
              <a:gdLst>
                <a:gd name="T0" fmla="*/ 86 w 86"/>
                <a:gd name="T1" fmla="*/ 555 h 566"/>
                <a:gd name="T2" fmla="*/ 86 w 86"/>
                <a:gd name="T3" fmla="*/ 556 h 566"/>
                <a:gd name="T4" fmla="*/ 85 w 86"/>
                <a:gd name="T5" fmla="*/ 526 h 566"/>
                <a:gd name="T6" fmla="*/ 81 w 86"/>
                <a:gd name="T7" fmla="*/ 490 h 566"/>
                <a:gd name="T8" fmla="*/ 77 w 86"/>
                <a:gd name="T9" fmla="*/ 450 h 566"/>
                <a:gd name="T10" fmla="*/ 71 w 86"/>
                <a:gd name="T11" fmla="*/ 404 h 566"/>
                <a:gd name="T12" fmla="*/ 64 w 86"/>
                <a:gd name="T13" fmla="*/ 358 h 566"/>
                <a:gd name="T14" fmla="*/ 56 w 86"/>
                <a:gd name="T15" fmla="*/ 309 h 566"/>
                <a:gd name="T16" fmla="*/ 48 w 86"/>
                <a:gd name="T17" fmla="*/ 259 h 566"/>
                <a:gd name="T18" fmla="*/ 41 w 86"/>
                <a:gd name="T19" fmla="*/ 212 h 566"/>
                <a:gd name="T20" fmla="*/ 34 w 86"/>
                <a:gd name="T21" fmla="*/ 166 h 566"/>
                <a:gd name="T22" fmla="*/ 27 w 86"/>
                <a:gd name="T23" fmla="*/ 124 h 566"/>
                <a:gd name="T24" fmla="*/ 23 w 86"/>
                <a:gd name="T25" fmla="*/ 86 h 566"/>
                <a:gd name="T26" fmla="*/ 19 w 86"/>
                <a:gd name="T27" fmla="*/ 54 h 566"/>
                <a:gd name="T28" fmla="*/ 18 w 86"/>
                <a:gd name="T29" fmla="*/ 32 h 566"/>
                <a:gd name="T30" fmla="*/ 18 w 86"/>
                <a:gd name="T31" fmla="*/ 19 h 566"/>
                <a:gd name="T32" fmla="*/ 13 w 86"/>
                <a:gd name="T33" fmla="*/ 20 h 566"/>
                <a:gd name="T34" fmla="*/ 12 w 86"/>
                <a:gd name="T35" fmla="*/ 21 h 566"/>
                <a:gd name="T36" fmla="*/ 26 w 86"/>
                <a:gd name="T37" fmla="*/ 10 h 566"/>
                <a:gd name="T38" fmla="*/ 11 w 86"/>
                <a:gd name="T39" fmla="*/ 0 h 566"/>
                <a:gd name="T40" fmla="*/ 0 w 86"/>
                <a:gd name="T41" fmla="*/ 14 h 566"/>
                <a:gd name="T42" fmla="*/ 0 w 86"/>
                <a:gd name="T43" fmla="*/ 32 h 566"/>
                <a:gd name="T44" fmla="*/ 1 w 86"/>
                <a:gd name="T45" fmla="*/ 57 h 566"/>
                <a:gd name="T46" fmla="*/ 4 w 86"/>
                <a:gd name="T47" fmla="*/ 88 h 566"/>
                <a:gd name="T48" fmla="*/ 9 w 86"/>
                <a:gd name="T49" fmla="*/ 126 h 566"/>
                <a:gd name="T50" fmla="*/ 16 w 86"/>
                <a:gd name="T51" fmla="*/ 168 h 566"/>
                <a:gd name="T52" fmla="*/ 23 w 86"/>
                <a:gd name="T53" fmla="*/ 214 h 566"/>
                <a:gd name="T54" fmla="*/ 30 w 86"/>
                <a:gd name="T55" fmla="*/ 261 h 566"/>
                <a:gd name="T56" fmla="*/ 38 w 86"/>
                <a:gd name="T57" fmla="*/ 311 h 566"/>
                <a:gd name="T58" fmla="*/ 46 w 86"/>
                <a:gd name="T59" fmla="*/ 360 h 566"/>
                <a:gd name="T60" fmla="*/ 53 w 86"/>
                <a:gd name="T61" fmla="*/ 407 h 566"/>
                <a:gd name="T62" fmla="*/ 58 w 86"/>
                <a:gd name="T63" fmla="*/ 452 h 566"/>
                <a:gd name="T64" fmla="*/ 63 w 86"/>
                <a:gd name="T65" fmla="*/ 492 h 566"/>
                <a:gd name="T66" fmla="*/ 66 w 86"/>
                <a:gd name="T67" fmla="*/ 528 h 566"/>
                <a:gd name="T68" fmla="*/ 68 w 86"/>
                <a:gd name="T69" fmla="*/ 556 h 566"/>
                <a:gd name="T70" fmla="*/ 68 w 86"/>
                <a:gd name="T71" fmla="*/ 557 h 566"/>
                <a:gd name="T72" fmla="*/ 68 w 86"/>
                <a:gd name="T73" fmla="*/ 556 h 566"/>
                <a:gd name="T74" fmla="*/ 71 w 86"/>
                <a:gd name="T75" fmla="*/ 564 h 566"/>
                <a:gd name="T76" fmla="*/ 77 w 86"/>
                <a:gd name="T77" fmla="*/ 566 h 566"/>
                <a:gd name="T78" fmla="*/ 84 w 86"/>
                <a:gd name="T79" fmla="*/ 564 h 566"/>
                <a:gd name="T80" fmla="*/ 86 w 86"/>
                <a:gd name="T81" fmla="*/ 556 h 566"/>
                <a:gd name="T82" fmla="*/ 86 w 86"/>
                <a:gd name="T83" fmla="*/ 55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6" h="566">
                  <a:moveTo>
                    <a:pt x="86" y="555"/>
                  </a:moveTo>
                  <a:lnTo>
                    <a:pt x="86" y="556"/>
                  </a:lnTo>
                  <a:lnTo>
                    <a:pt x="85" y="526"/>
                  </a:lnTo>
                  <a:lnTo>
                    <a:pt x="81" y="490"/>
                  </a:lnTo>
                  <a:lnTo>
                    <a:pt x="77" y="450"/>
                  </a:lnTo>
                  <a:lnTo>
                    <a:pt x="71" y="404"/>
                  </a:lnTo>
                  <a:lnTo>
                    <a:pt x="64" y="358"/>
                  </a:lnTo>
                  <a:lnTo>
                    <a:pt x="56" y="309"/>
                  </a:lnTo>
                  <a:lnTo>
                    <a:pt x="48" y="259"/>
                  </a:lnTo>
                  <a:lnTo>
                    <a:pt x="41" y="212"/>
                  </a:lnTo>
                  <a:lnTo>
                    <a:pt x="34" y="166"/>
                  </a:lnTo>
                  <a:lnTo>
                    <a:pt x="27" y="124"/>
                  </a:lnTo>
                  <a:lnTo>
                    <a:pt x="23" y="86"/>
                  </a:lnTo>
                  <a:lnTo>
                    <a:pt x="19" y="54"/>
                  </a:lnTo>
                  <a:lnTo>
                    <a:pt x="18" y="32"/>
                  </a:lnTo>
                  <a:lnTo>
                    <a:pt x="18" y="19"/>
                  </a:lnTo>
                  <a:lnTo>
                    <a:pt x="13" y="20"/>
                  </a:lnTo>
                  <a:lnTo>
                    <a:pt x="12" y="21"/>
                  </a:lnTo>
                  <a:lnTo>
                    <a:pt x="26" y="10"/>
                  </a:lnTo>
                  <a:lnTo>
                    <a:pt x="11" y="0"/>
                  </a:lnTo>
                  <a:lnTo>
                    <a:pt x="0" y="14"/>
                  </a:lnTo>
                  <a:lnTo>
                    <a:pt x="0" y="32"/>
                  </a:lnTo>
                  <a:lnTo>
                    <a:pt x="1" y="57"/>
                  </a:lnTo>
                  <a:lnTo>
                    <a:pt x="4" y="88"/>
                  </a:lnTo>
                  <a:lnTo>
                    <a:pt x="9" y="126"/>
                  </a:lnTo>
                  <a:lnTo>
                    <a:pt x="16" y="168"/>
                  </a:lnTo>
                  <a:lnTo>
                    <a:pt x="23" y="214"/>
                  </a:lnTo>
                  <a:lnTo>
                    <a:pt x="30" y="261"/>
                  </a:lnTo>
                  <a:lnTo>
                    <a:pt x="38" y="311"/>
                  </a:lnTo>
                  <a:lnTo>
                    <a:pt x="46" y="360"/>
                  </a:lnTo>
                  <a:lnTo>
                    <a:pt x="53" y="407"/>
                  </a:lnTo>
                  <a:lnTo>
                    <a:pt x="58" y="452"/>
                  </a:lnTo>
                  <a:lnTo>
                    <a:pt x="63" y="492"/>
                  </a:lnTo>
                  <a:lnTo>
                    <a:pt x="66" y="528"/>
                  </a:lnTo>
                  <a:lnTo>
                    <a:pt x="68" y="556"/>
                  </a:lnTo>
                  <a:lnTo>
                    <a:pt x="68" y="557"/>
                  </a:lnTo>
                  <a:lnTo>
                    <a:pt x="68" y="556"/>
                  </a:lnTo>
                  <a:lnTo>
                    <a:pt x="71" y="564"/>
                  </a:lnTo>
                  <a:lnTo>
                    <a:pt x="77" y="566"/>
                  </a:lnTo>
                  <a:lnTo>
                    <a:pt x="84" y="564"/>
                  </a:lnTo>
                  <a:lnTo>
                    <a:pt x="86" y="556"/>
                  </a:lnTo>
                  <a:lnTo>
                    <a:pt x="86" y="55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Freeform 172"/>
            <p:cNvSpPr>
              <a:spLocks/>
            </p:cNvSpPr>
            <p:nvPr/>
          </p:nvSpPr>
          <p:spPr bwMode="auto">
            <a:xfrm>
              <a:off x="10157" y="3776"/>
              <a:ext cx="6" cy="217"/>
            </a:xfrm>
            <a:custGeom>
              <a:avLst/>
              <a:gdLst>
                <a:gd name="T0" fmla="*/ 19 w 32"/>
                <a:gd name="T1" fmla="*/ 1293 h 1302"/>
                <a:gd name="T2" fmla="*/ 23 w 32"/>
                <a:gd name="T3" fmla="*/ 1253 h 1302"/>
                <a:gd name="T4" fmla="*/ 26 w 32"/>
                <a:gd name="T5" fmla="*/ 1195 h 1302"/>
                <a:gd name="T6" fmla="*/ 28 w 32"/>
                <a:gd name="T7" fmla="*/ 1124 h 1302"/>
                <a:gd name="T8" fmla="*/ 30 w 32"/>
                <a:gd name="T9" fmla="*/ 1042 h 1302"/>
                <a:gd name="T10" fmla="*/ 31 w 32"/>
                <a:gd name="T11" fmla="*/ 951 h 1302"/>
                <a:gd name="T12" fmla="*/ 32 w 32"/>
                <a:gd name="T13" fmla="*/ 852 h 1302"/>
                <a:gd name="T14" fmla="*/ 31 w 32"/>
                <a:gd name="T15" fmla="*/ 750 h 1302"/>
                <a:gd name="T16" fmla="*/ 31 w 32"/>
                <a:gd name="T17" fmla="*/ 643 h 1302"/>
                <a:gd name="T18" fmla="*/ 30 w 32"/>
                <a:gd name="T19" fmla="*/ 538 h 1302"/>
                <a:gd name="T20" fmla="*/ 28 w 32"/>
                <a:gd name="T21" fmla="*/ 435 h 1302"/>
                <a:gd name="T22" fmla="*/ 27 w 32"/>
                <a:gd name="T23" fmla="*/ 338 h 1302"/>
                <a:gd name="T24" fmla="*/ 25 w 32"/>
                <a:gd name="T25" fmla="*/ 247 h 1302"/>
                <a:gd name="T26" fmla="*/ 24 w 32"/>
                <a:gd name="T27" fmla="*/ 166 h 1302"/>
                <a:gd name="T28" fmla="*/ 21 w 32"/>
                <a:gd name="T29" fmla="*/ 95 h 1302"/>
                <a:gd name="T30" fmla="*/ 20 w 32"/>
                <a:gd name="T31" fmla="*/ 40 h 1302"/>
                <a:gd name="T32" fmla="*/ 18 w 32"/>
                <a:gd name="T33" fmla="*/ 0 h 1302"/>
                <a:gd name="T34" fmla="*/ 1 w 32"/>
                <a:gd name="T35" fmla="*/ 19 h 1302"/>
                <a:gd name="T36" fmla="*/ 2 w 32"/>
                <a:gd name="T37" fmla="*/ 66 h 1302"/>
                <a:gd name="T38" fmla="*/ 4 w 32"/>
                <a:gd name="T39" fmla="*/ 129 h 1302"/>
                <a:gd name="T40" fmla="*/ 7 w 32"/>
                <a:gd name="T41" fmla="*/ 205 h 1302"/>
                <a:gd name="T42" fmla="*/ 8 w 32"/>
                <a:gd name="T43" fmla="*/ 291 h 1302"/>
                <a:gd name="T44" fmla="*/ 9 w 32"/>
                <a:gd name="T45" fmla="*/ 386 h 1302"/>
                <a:gd name="T46" fmla="*/ 11 w 32"/>
                <a:gd name="T47" fmla="*/ 486 h 1302"/>
                <a:gd name="T48" fmla="*/ 12 w 32"/>
                <a:gd name="T49" fmla="*/ 591 h 1302"/>
                <a:gd name="T50" fmla="*/ 12 w 32"/>
                <a:gd name="T51" fmla="*/ 696 h 1302"/>
                <a:gd name="T52" fmla="*/ 13 w 32"/>
                <a:gd name="T53" fmla="*/ 802 h 1302"/>
                <a:gd name="T54" fmla="*/ 12 w 32"/>
                <a:gd name="T55" fmla="*/ 902 h 1302"/>
                <a:gd name="T56" fmla="*/ 12 w 32"/>
                <a:gd name="T57" fmla="*/ 998 h 1302"/>
                <a:gd name="T58" fmla="*/ 11 w 32"/>
                <a:gd name="T59" fmla="*/ 1084 h 1302"/>
                <a:gd name="T60" fmla="*/ 9 w 32"/>
                <a:gd name="T61" fmla="*/ 1161 h 1302"/>
                <a:gd name="T62" fmla="*/ 7 w 32"/>
                <a:gd name="T63" fmla="*/ 1224 h 1302"/>
                <a:gd name="T64" fmla="*/ 3 w 32"/>
                <a:gd name="T65" fmla="*/ 1273 h 1302"/>
                <a:gd name="T66" fmla="*/ 1 w 32"/>
                <a:gd name="T67" fmla="*/ 1292 h 1302"/>
                <a:gd name="T68" fmla="*/ 3 w 32"/>
                <a:gd name="T69" fmla="*/ 1299 h 1302"/>
                <a:gd name="T70" fmla="*/ 16 w 32"/>
                <a:gd name="T71" fmla="*/ 1300 h 1302"/>
                <a:gd name="T72" fmla="*/ 19 w 32"/>
                <a:gd name="T73" fmla="*/ 1292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" h="1302">
                  <a:moveTo>
                    <a:pt x="19" y="1292"/>
                  </a:moveTo>
                  <a:lnTo>
                    <a:pt x="19" y="1293"/>
                  </a:lnTo>
                  <a:lnTo>
                    <a:pt x="21" y="1275"/>
                  </a:lnTo>
                  <a:lnTo>
                    <a:pt x="23" y="1253"/>
                  </a:lnTo>
                  <a:lnTo>
                    <a:pt x="25" y="1226"/>
                  </a:lnTo>
                  <a:lnTo>
                    <a:pt x="26" y="1195"/>
                  </a:lnTo>
                  <a:lnTo>
                    <a:pt x="27" y="1161"/>
                  </a:lnTo>
                  <a:lnTo>
                    <a:pt x="28" y="1124"/>
                  </a:lnTo>
                  <a:lnTo>
                    <a:pt x="30" y="1084"/>
                  </a:lnTo>
                  <a:lnTo>
                    <a:pt x="30" y="1042"/>
                  </a:lnTo>
                  <a:lnTo>
                    <a:pt x="31" y="998"/>
                  </a:lnTo>
                  <a:lnTo>
                    <a:pt x="31" y="951"/>
                  </a:lnTo>
                  <a:lnTo>
                    <a:pt x="31" y="902"/>
                  </a:lnTo>
                  <a:lnTo>
                    <a:pt x="32" y="852"/>
                  </a:lnTo>
                  <a:lnTo>
                    <a:pt x="32" y="802"/>
                  </a:lnTo>
                  <a:lnTo>
                    <a:pt x="31" y="750"/>
                  </a:lnTo>
                  <a:lnTo>
                    <a:pt x="31" y="696"/>
                  </a:lnTo>
                  <a:lnTo>
                    <a:pt x="31" y="643"/>
                  </a:lnTo>
                  <a:lnTo>
                    <a:pt x="31" y="591"/>
                  </a:lnTo>
                  <a:lnTo>
                    <a:pt x="30" y="538"/>
                  </a:lnTo>
                  <a:lnTo>
                    <a:pt x="30" y="486"/>
                  </a:lnTo>
                  <a:lnTo>
                    <a:pt x="28" y="435"/>
                  </a:lnTo>
                  <a:lnTo>
                    <a:pt x="27" y="386"/>
                  </a:lnTo>
                  <a:lnTo>
                    <a:pt x="27" y="338"/>
                  </a:lnTo>
                  <a:lnTo>
                    <a:pt x="26" y="291"/>
                  </a:lnTo>
                  <a:lnTo>
                    <a:pt x="25" y="247"/>
                  </a:lnTo>
                  <a:lnTo>
                    <a:pt x="25" y="205"/>
                  </a:lnTo>
                  <a:lnTo>
                    <a:pt x="24" y="166"/>
                  </a:lnTo>
                  <a:lnTo>
                    <a:pt x="23" y="129"/>
                  </a:lnTo>
                  <a:lnTo>
                    <a:pt x="21" y="95"/>
                  </a:lnTo>
                  <a:lnTo>
                    <a:pt x="20" y="66"/>
                  </a:lnTo>
                  <a:lnTo>
                    <a:pt x="20" y="40"/>
                  </a:lnTo>
                  <a:lnTo>
                    <a:pt x="19" y="17"/>
                  </a:lnTo>
                  <a:lnTo>
                    <a:pt x="18" y="0"/>
                  </a:lnTo>
                  <a:lnTo>
                    <a:pt x="0" y="2"/>
                  </a:lnTo>
                  <a:lnTo>
                    <a:pt x="1" y="19"/>
                  </a:lnTo>
                  <a:lnTo>
                    <a:pt x="2" y="40"/>
                  </a:lnTo>
                  <a:lnTo>
                    <a:pt x="2" y="66"/>
                  </a:lnTo>
                  <a:lnTo>
                    <a:pt x="3" y="95"/>
                  </a:lnTo>
                  <a:lnTo>
                    <a:pt x="4" y="129"/>
                  </a:lnTo>
                  <a:lnTo>
                    <a:pt x="5" y="166"/>
                  </a:lnTo>
                  <a:lnTo>
                    <a:pt x="7" y="205"/>
                  </a:lnTo>
                  <a:lnTo>
                    <a:pt x="7" y="247"/>
                  </a:lnTo>
                  <a:lnTo>
                    <a:pt x="8" y="291"/>
                  </a:lnTo>
                  <a:lnTo>
                    <a:pt x="9" y="338"/>
                  </a:lnTo>
                  <a:lnTo>
                    <a:pt x="9" y="386"/>
                  </a:lnTo>
                  <a:lnTo>
                    <a:pt x="10" y="435"/>
                  </a:lnTo>
                  <a:lnTo>
                    <a:pt x="11" y="486"/>
                  </a:lnTo>
                  <a:lnTo>
                    <a:pt x="11" y="538"/>
                  </a:lnTo>
                  <a:lnTo>
                    <a:pt x="12" y="591"/>
                  </a:lnTo>
                  <a:lnTo>
                    <a:pt x="12" y="643"/>
                  </a:lnTo>
                  <a:lnTo>
                    <a:pt x="12" y="696"/>
                  </a:lnTo>
                  <a:lnTo>
                    <a:pt x="12" y="750"/>
                  </a:lnTo>
                  <a:lnTo>
                    <a:pt x="13" y="802"/>
                  </a:lnTo>
                  <a:lnTo>
                    <a:pt x="13" y="852"/>
                  </a:lnTo>
                  <a:lnTo>
                    <a:pt x="12" y="902"/>
                  </a:lnTo>
                  <a:lnTo>
                    <a:pt x="12" y="951"/>
                  </a:lnTo>
                  <a:lnTo>
                    <a:pt x="12" y="998"/>
                  </a:lnTo>
                  <a:lnTo>
                    <a:pt x="11" y="1042"/>
                  </a:lnTo>
                  <a:lnTo>
                    <a:pt x="11" y="1084"/>
                  </a:lnTo>
                  <a:lnTo>
                    <a:pt x="10" y="1124"/>
                  </a:lnTo>
                  <a:lnTo>
                    <a:pt x="9" y="1161"/>
                  </a:lnTo>
                  <a:lnTo>
                    <a:pt x="8" y="1195"/>
                  </a:lnTo>
                  <a:lnTo>
                    <a:pt x="7" y="1224"/>
                  </a:lnTo>
                  <a:lnTo>
                    <a:pt x="4" y="1251"/>
                  </a:lnTo>
                  <a:lnTo>
                    <a:pt x="3" y="1273"/>
                  </a:lnTo>
                  <a:lnTo>
                    <a:pt x="1" y="1291"/>
                  </a:lnTo>
                  <a:lnTo>
                    <a:pt x="1" y="1292"/>
                  </a:lnTo>
                  <a:lnTo>
                    <a:pt x="1" y="1291"/>
                  </a:lnTo>
                  <a:lnTo>
                    <a:pt x="3" y="1299"/>
                  </a:lnTo>
                  <a:lnTo>
                    <a:pt x="9" y="1302"/>
                  </a:lnTo>
                  <a:lnTo>
                    <a:pt x="16" y="1300"/>
                  </a:lnTo>
                  <a:lnTo>
                    <a:pt x="19" y="1293"/>
                  </a:lnTo>
                  <a:lnTo>
                    <a:pt x="19" y="12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Freeform 173"/>
            <p:cNvSpPr>
              <a:spLocks/>
            </p:cNvSpPr>
            <p:nvPr/>
          </p:nvSpPr>
          <p:spPr bwMode="auto">
            <a:xfrm>
              <a:off x="10157" y="3991"/>
              <a:ext cx="7" cy="56"/>
            </a:xfrm>
            <a:custGeom>
              <a:avLst/>
              <a:gdLst>
                <a:gd name="T0" fmla="*/ 38 w 41"/>
                <a:gd name="T1" fmla="*/ 319 h 335"/>
                <a:gd name="T2" fmla="*/ 40 w 41"/>
                <a:gd name="T3" fmla="*/ 322 h 335"/>
                <a:gd name="T4" fmla="*/ 35 w 41"/>
                <a:gd name="T5" fmla="*/ 312 h 335"/>
                <a:gd name="T6" fmla="*/ 32 w 41"/>
                <a:gd name="T7" fmla="*/ 299 h 335"/>
                <a:gd name="T8" fmla="*/ 29 w 41"/>
                <a:gd name="T9" fmla="*/ 285 h 335"/>
                <a:gd name="T10" fmla="*/ 26 w 41"/>
                <a:gd name="T11" fmla="*/ 268 h 335"/>
                <a:gd name="T12" fmla="*/ 24 w 41"/>
                <a:gd name="T13" fmla="*/ 249 h 335"/>
                <a:gd name="T14" fmla="*/ 22 w 41"/>
                <a:gd name="T15" fmla="*/ 229 h 335"/>
                <a:gd name="T16" fmla="*/ 20 w 41"/>
                <a:gd name="T17" fmla="*/ 208 h 335"/>
                <a:gd name="T18" fmla="*/ 19 w 41"/>
                <a:gd name="T19" fmla="*/ 185 h 335"/>
                <a:gd name="T20" fmla="*/ 18 w 41"/>
                <a:gd name="T21" fmla="*/ 164 h 335"/>
                <a:gd name="T22" fmla="*/ 18 w 41"/>
                <a:gd name="T23" fmla="*/ 140 h 335"/>
                <a:gd name="T24" fmla="*/ 18 w 41"/>
                <a:gd name="T25" fmla="*/ 116 h 335"/>
                <a:gd name="T26" fmla="*/ 18 w 41"/>
                <a:gd name="T27" fmla="*/ 92 h 335"/>
                <a:gd name="T28" fmla="*/ 18 w 41"/>
                <a:gd name="T29" fmla="*/ 69 h 335"/>
                <a:gd name="T30" fmla="*/ 18 w 41"/>
                <a:gd name="T31" fmla="*/ 46 h 335"/>
                <a:gd name="T32" fmla="*/ 18 w 41"/>
                <a:gd name="T33" fmla="*/ 22 h 335"/>
                <a:gd name="T34" fmla="*/ 18 w 41"/>
                <a:gd name="T35" fmla="*/ 0 h 335"/>
                <a:gd name="T36" fmla="*/ 0 w 41"/>
                <a:gd name="T37" fmla="*/ 0 h 335"/>
                <a:gd name="T38" fmla="*/ 0 w 41"/>
                <a:gd name="T39" fmla="*/ 22 h 335"/>
                <a:gd name="T40" fmla="*/ 0 w 41"/>
                <a:gd name="T41" fmla="*/ 46 h 335"/>
                <a:gd name="T42" fmla="*/ 0 w 41"/>
                <a:gd name="T43" fmla="*/ 69 h 335"/>
                <a:gd name="T44" fmla="*/ 0 w 41"/>
                <a:gd name="T45" fmla="*/ 92 h 335"/>
                <a:gd name="T46" fmla="*/ 0 w 41"/>
                <a:gd name="T47" fmla="*/ 116 h 335"/>
                <a:gd name="T48" fmla="*/ 0 w 41"/>
                <a:gd name="T49" fmla="*/ 140 h 335"/>
                <a:gd name="T50" fmla="*/ 0 w 41"/>
                <a:gd name="T51" fmla="*/ 164 h 335"/>
                <a:gd name="T52" fmla="*/ 1 w 41"/>
                <a:gd name="T53" fmla="*/ 188 h 335"/>
                <a:gd name="T54" fmla="*/ 2 w 41"/>
                <a:gd name="T55" fmla="*/ 210 h 335"/>
                <a:gd name="T56" fmla="*/ 3 w 41"/>
                <a:gd name="T57" fmla="*/ 231 h 335"/>
                <a:gd name="T58" fmla="*/ 6 w 41"/>
                <a:gd name="T59" fmla="*/ 252 h 335"/>
                <a:gd name="T60" fmla="*/ 8 w 41"/>
                <a:gd name="T61" fmla="*/ 270 h 335"/>
                <a:gd name="T62" fmla="*/ 10 w 41"/>
                <a:gd name="T63" fmla="*/ 287 h 335"/>
                <a:gd name="T64" fmla="*/ 14 w 41"/>
                <a:gd name="T65" fmla="*/ 304 h 335"/>
                <a:gd name="T66" fmla="*/ 19 w 41"/>
                <a:gd name="T67" fmla="*/ 319 h 335"/>
                <a:gd name="T68" fmla="*/ 24 w 41"/>
                <a:gd name="T69" fmla="*/ 331 h 335"/>
                <a:gd name="T70" fmla="*/ 26 w 41"/>
                <a:gd name="T71" fmla="*/ 334 h 335"/>
                <a:gd name="T72" fmla="*/ 24 w 41"/>
                <a:gd name="T73" fmla="*/ 331 h 335"/>
                <a:gd name="T74" fmla="*/ 30 w 41"/>
                <a:gd name="T75" fmla="*/ 335 h 335"/>
                <a:gd name="T76" fmla="*/ 37 w 41"/>
                <a:gd name="T77" fmla="*/ 334 h 335"/>
                <a:gd name="T78" fmla="*/ 41 w 41"/>
                <a:gd name="T79" fmla="*/ 330 h 335"/>
                <a:gd name="T80" fmla="*/ 40 w 41"/>
                <a:gd name="T81" fmla="*/ 322 h 335"/>
                <a:gd name="T82" fmla="*/ 38 w 41"/>
                <a:gd name="T83" fmla="*/ 31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1" h="335">
                  <a:moveTo>
                    <a:pt x="38" y="319"/>
                  </a:moveTo>
                  <a:lnTo>
                    <a:pt x="40" y="322"/>
                  </a:lnTo>
                  <a:lnTo>
                    <a:pt x="35" y="312"/>
                  </a:lnTo>
                  <a:lnTo>
                    <a:pt x="32" y="299"/>
                  </a:lnTo>
                  <a:lnTo>
                    <a:pt x="29" y="285"/>
                  </a:lnTo>
                  <a:lnTo>
                    <a:pt x="26" y="268"/>
                  </a:lnTo>
                  <a:lnTo>
                    <a:pt x="24" y="249"/>
                  </a:lnTo>
                  <a:lnTo>
                    <a:pt x="22" y="229"/>
                  </a:lnTo>
                  <a:lnTo>
                    <a:pt x="20" y="208"/>
                  </a:lnTo>
                  <a:lnTo>
                    <a:pt x="19" y="185"/>
                  </a:lnTo>
                  <a:lnTo>
                    <a:pt x="18" y="164"/>
                  </a:lnTo>
                  <a:lnTo>
                    <a:pt x="18" y="140"/>
                  </a:lnTo>
                  <a:lnTo>
                    <a:pt x="18" y="116"/>
                  </a:lnTo>
                  <a:lnTo>
                    <a:pt x="18" y="92"/>
                  </a:lnTo>
                  <a:lnTo>
                    <a:pt x="18" y="69"/>
                  </a:lnTo>
                  <a:lnTo>
                    <a:pt x="18" y="46"/>
                  </a:lnTo>
                  <a:lnTo>
                    <a:pt x="18" y="2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0" y="46"/>
                  </a:lnTo>
                  <a:lnTo>
                    <a:pt x="0" y="69"/>
                  </a:lnTo>
                  <a:lnTo>
                    <a:pt x="0" y="92"/>
                  </a:lnTo>
                  <a:lnTo>
                    <a:pt x="0" y="116"/>
                  </a:lnTo>
                  <a:lnTo>
                    <a:pt x="0" y="140"/>
                  </a:lnTo>
                  <a:lnTo>
                    <a:pt x="0" y="164"/>
                  </a:lnTo>
                  <a:lnTo>
                    <a:pt x="1" y="188"/>
                  </a:lnTo>
                  <a:lnTo>
                    <a:pt x="2" y="210"/>
                  </a:lnTo>
                  <a:lnTo>
                    <a:pt x="3" y="231"/>
                  </a:lnTo>
                  <a:lnTo>
                    <a:pt x="6" y="252"/>
                  </a:lnTo>
                  <a:lnTo>
                    <a:pt x="8" y="270"/>
                  </a:lnTo>
                  <a:lnTo>
                    <a:pt x="10" y="287"/>
                  </a:lnTo>
                  <a:lnTo>
                    <a:pt x="14" y="304"/>
                  </a:lnTo>
                  <a:lnTo>
                    <a:pt x="19" y="319"/>
                  </a:lnTo>
                  <a:lnTo>
                    <a:pt x="24" y="331"/>
                  </a:lnTo>
                  <a:lnTo>
                    <a:pt x="26" y="334"/>
                  </a:lnTo>
                  <a:lnTo>
                    <a:pt x="24" y="331"/>
                  </a:lnTo>
                  <a:lnTo>
                    <a:pt x="30" y="335"/>
                  </a:lnTo>
                  <a:lnTo>
                    <a:pt x="37" y="334"/>
                  </a:lnTo>
                  <a:lnTo>
                    <a:pt x="41" y="330"/>
                  </a:lnTo>
                  <a:lnTo>
                    <a:pt x="40" y="322"/>
                  </a:lnTo>
                  <a:lnTo>
                    <a:pt x="38" y="3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Freeform 174"/>
            <p:cNvSpPr>
              <a:spLocks/>
            </p:cNvSpPr>
            <p:nvPr/>
          </p:nvSpPr>
          <p:spPr bwMode="auto">
            <a:xfrm>
              <a:off x="10162" y="4044"/>
              <a:ext cx="15" cy="24"/>
            </a:xfrm>
            <a:custGeom>
              <a:avLst/>
              <a:gdLst>
                <a:gd name="T0" fmla="*/ 92 w 92"/>
                <a:gd name="T1" fmla="*/ 134 h 142"/>
                <a:gd name="T2" fmla="*/ 92 w 92"/>
                <a:gd name="T3" fmla="*/ 131 h 142"/>
                <a:gd name="T4" fmla="*/ 89 w 92"/>
                <a:gd name="T5" fmla="*/ 106 h 142"/>
                <a:gd name="T6" fmla="*/ 86 w 92"/>
                <a:gd name="T7" fmla="*/ 84 h 142"/>
                <a:gd name="T8" fmla="*/ 77 w 92"/>
                <a:gd name="T9" fmla="*/ 66 h 142"/>
                <a:gd name="T10" fmla="*/ 68 w 92"/>
                <a:gd name="T11" fmla="*/ 51 h 142"/>
                <a:gd name="T12" fmla="*/ 58 w 92"/>
                <a:gd name="T13" fmla="*/ 38 h 142"/>
                <a:gd name="T14" fmla="*/ 44 w 92"/>
                <a:gd name="T15" fmla="*/ 26 h 142"/>
                <a:gd name="T16" fmla="*/ 29 w 92"/>
                <a:gd name="T17" fmla="*/ 14 h 142"/>
                <a:gd name="T18" fmla="*/ 12 w 92"/>
                <a:gd name="T19" fmla="*/ 0 h 142"/>
                <a:gd name="T20" fmla="*/ 0 w 92"/>
                <a:gd name="T21" fmla="*/ 15 h 142"/>
                <a:gd name="T22" fmla="*/ 18 w 92"/>
                <a:gd name="T23" fmla="*/ 29 h 142"/>
                <a:gd name="T24" fmla="*/ 33 w 92"/>
                <a:gd name="T25" fmla="*/ 41 h 142"/>
                <a:gd name="T26" fmla="*/ 44 w 92"/>
                <a:gd name="T27" fmla="*/ 51 h 142"/>
                <a:gd name="T28" fmla="*/ 54 w 92"/>
                <a:gd name="T29" fmla="*/ 61 h 142"/>
                <a:gd name="T30" fmla="*/ 61 w 92"/>
                <a:gd name="T31" fmla="*/ 74 h 142"/>
                <a:gd name="T32" fmla="*/ 67 w 92"/>
                <a:gd name="T33" fmla="*/ 89 h 142"/>
                <a:gd name="T34" fmla="*/ 71 w 92"/>
                <a:gd name="T35" fmla="*/ 108 h 142"/>
                <a:gd name="T36" fmla="*/ 74 w 92"/>
                <a:gd name="T37" fmla="*/ 133 h 142"/>
                <a:gd name="T38" fmla="*/ 74 w 92"/>
                <a:gd name="T39" fmla="*/ 130 h 142"/>
                <a:gd name="T40" fmla="*/ 74 w 92"/>
                <a:gd name="T41" fmla="*/ 133 h 142"/>
                <a:gd name="T42" fmla="*/ 77 w 92"/>
                <a:gd name="T43" fmla="*/ 139 h 142"/>
                <a:gd name="T44" fmla="*/ 84 w 92"/>
                <a:gd name="T45" fmla="*/ 142 h 142"/>
                <a:gd name="T46" fmla="*/ 90 w 92"/>
                <a:gd name="T47" fmla="*/ 138 h 142"/>
                <a:gd name="T48" fmla="*/ 92 w 92"/>
                <a:gd name="T49" fmla="*/ 131 h 142"/>
                <a:gd name="T50" fmla="*/ 92 w 92"/>
                <a:gd name="T51" fmla="*/ 134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2" h="142">
                  <a:moveTo>
                    <a:pt x="92" y="134"/>
                  </a:moveTo>
                  <a:lnTo>
                    <a:pt x="92" y="131"/>
                  </a:lnTo>
                  <a:lnTo>
                    <a:pt x="89" y="106"/>
                  </a:lnTo>
                  <a:lnTo>
                    <a:pt x="86" y="84"/>
                  </a:lnTo>
                  <a:lnTo>
                    <a:pt x="77" y="66"/>
                  </a:lnTo>
                  <a:lnTo>
                    <a:pt x="68" y="51"/>
                  </a:lnTo>
                  <a:lnTo>
                    <a:pt x="58" y="38"/>
                  </a:lnTo>
                  <a:lnTo>
                    <a:pt x="44" y="26"/>
                  </a:lnTo>
                  <a:lnTo>
                    <a:pt x="29" y="14"/>
                  </a:lnTo>
                  <a:lnTo>
                    <a:pt x="12" y="0"/>
                  </a:lnTo>
                  <a:lnTo>
                    <a:pt x="0" y="15"/>
                  </a:lnTo>
                  <a:lnTo>
                    <a:pt x="18" y="29"/>
                  </a:lnTo>
                  <a:lnTo>
                    <a:pt x="33" y="41"/>
                  </a:lnTo>
                  <a:lnTo>
                    <a:pt x="44" y="51"/>
                  </a:lnTo>
                  <a:lnTo>
                    <a:pt x="54" y="61"/>
                  </a:lnTo>
                  <a:lnTo>
                    <a:pt x="61" y="74"/>
                  </a:lnTo>
                  <a:lnTo>
                    <a:pt x="67" y="89"/>
                  </a:lnTo>
                  <a:lnTo>
                    <a:pt x="71" y="108"/>
                  </a:lnTo>
                  <a:lnTo>
                    <a:pt x="74" y="133"/>
                  </a:lnTo>
                  <a:lnTo>
                    <a:pt x="74" y="130"/>
                  </a:lnTo>
                  <a:lnTo>
                    <a:pt x="74" y="133"/>
                  </a:lnTo>
                  <a:lnTo>
                    <a:pt x="77" y="139"/>
                  </a:lnTo>
                  <a:lnTo>
                    <a:pt x="84" y="142"/>
                  </a:lnTo>
                  <a:lnTo>
                    <a:pt x="90" y="138"/>
                  </a:lnTo>
                  <a:lnTo>
                    <a:pt x="92" y="131"/>
                  </a:lnTo>
                  <a:lnTo>
                    <a:pt x="92" y="1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Freeform 175"/>
            <p:cNvSpPr>
              <a:spLocks/>
            </p:cNvSpPr>
            <p:nvPr/>
          </p:nvSpPr>
          <p:spPr bwMode="auto">
            <a:xfrm>
              <a:off x="10165" y="4066"/>
              <a:ext cx="12" cy="14"/>
            </a:xfrm>
            <a:custGeom>
              <a:avLst/>
              <a:gdLst>
                <a:gd name="T0" fmla="*/ 14 w 76"/>
                <a:gd name="T1" fmla="*/ 85 h 85"/>
                <a:gd name="T2" fmla="*/ 14 w 76"/>
                <a:gd name="T3" fmla="*/ 85 h 85"/>
                <a:gd name="T4" fmla="*/ 26 w 76"/>
                <a:gd name="T5" fmla="*/ 78 h 85"/>
                <a:gd name="T6" fmla="*/ 36 w 76"/>
                <a:gd name="T7" fmla="*/ 71 h 85"/>
                <a:gd name="T8" fmla="*/ 44 w 76"/>
                <a:gd name="T9" fmla="*/ 63 h 85"/>
                <a:gd name="T10" fmla="*/ 53 w 76"/>
                <a:gd name="T11" fmla="*/ 54 h 85"/>
                <a:gd name="T12" fmla="*/ 60 w 76"/>
                <a:gd name="T13" fmla="*/ 43 h 85"/>
                <a:gd name="T14" fmla="*/ 66 w 76"/>
                <a:gd name="T15" fmla="*/ 32 h 85"/>
                <a:gd name="T16" fmla="*/ 72 w 76"/>
                <a:gd name="T17" fmla="*/ 19 h 85"/>
                <a:gd name="T18" fmla="*/ 76 w 76"/>
                <a:gd name="T19" fmla="*/ 4 h 85"/>
                <a:gd name="T20" fmla="*/ 58 w 76"/>
                <a:gd name="T21" fmla="*/ 0 h 85"/>
                <a:gd name="T22" fmla="*/ 53 w 76"/>
                <a:gd name="T23" fmla="*/ 13 h 85"/>
                <a:gd name="T24" fmla="*/ 50 w 76"/>
                <a:gd name="T25" fmla="*/ 24 h 85"/>
                <a:gd name="T26" fmla="*/ 44 w 76"/>
                <a:gd name="T27" fmla="*/ 34 h 85"/>
                <a:gd name="T28" fmla="*/ 40 w 76"/>
                <a:gd name="T29" fmla="*/ 43 h 85"/>
                <a:gd name="T30" fmla="*/ 33 w 76"/>
                <a:gd name="T31" fmla="*/ 50 h 85"/>
                <a:gd name="T32" fmla="*/ 25 w 76"/>
                <a:gd name="T33" fmla="*/ 56 h 85"/>
                <a:gd name="T34" fmla="*/ 17 w 76"/>
                <a:gd name="T35" fmla="*/ 63 h 85"/>
                <a:gd name="T36" fmla="*/ 5 w 76"/>
                <a:gd name="T37" fmla="*/ 68 h 85"/>
                <a:gd name="T38" fmla="*/ 5 w 76"/>
                <a:gd name="T39" fmla="*/ 68 h 85"/>
                <a:gd name="T40" fmla="*/ 5 w 76"/>
                <a:gd name="T41" fmla="*/ 68 h 85"/>
                <a:gd name="T42" fmla="*/ 0 w 76"/>
                <a:gd name="T43" fmla="*/ 73 h 85"/>
                <a:gd name="T44" fmla="*/ 2 w 76"/>
                <a:gd name="T45" fmla="*/ 81 h 85"/>
                <a:gd name="T46" fmla="*/ 7 w 76"/>
                <a:gd name="T47" fmla="*/ 85 h 85"/>
                <a:gd name="T48" fmla="*/ 14 w 76"/>
                <a:gd name="T4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6" h="85">
                  <a:moveTo>
                    <a:pt x="14" y="85"/>
                  </a:moveTo>
                  <a:lnTo>
                    <a:pt x="14" y="85"/>
                  </a:lnTo>
                  <a:lnTo>
                    <a:pt x="26" y="78"/>
                  </a:lnTo>
                  <a:lnTo>
                    <a:pt x="36" y="71"/>
                  </a:lnTo>
                  <a:lnTo>
                    <a:pt x="44" y="63"/>
                  </a:lnTo>
                  <a:lnTo>
                    <a:pt x="53" y="54"/>
                  </a:lnTo>
                  <a:lnTo>
                    <a:pt x="60" y="43"/>
                  </a:lnTo>
                  <a:lnTo>
                    <a:pt x="66" y="32"/>
                  </a:lnTo>
                  <a:lnTo>
                    <a:pt x="72" y="19"/>
                  </a:lnTo>
                  <a:lnTo>
                    <a:pt x="76" y="4"/>
                  </a:lnTo>
                  <a:lnTo>
                    <a:pt x="58" y="0"/>
                  </a:lnTo>
                  <a:lnTo>
                    <a:pt x="53" y="13"/>
                  </a:lnTo>
                  <a:lnTo>
                    <a:pt x="50" y="24"/>
                  </a:lnTo>
                  <a:lnTo>
                    <a:pt x="44" y="34"/>
                  </a:lnTo>
                  <a:lnTo>
                    <a:pt x="40" y="43"/>
                  </a:lnTo>
                  <a:lnTo>
                    <a:pt x="33" y="50"/>
                  </a:lnTo>
                  <a:lnTo>
                    <a:pt x="25" y="56"/>
                  </a:lnTo>
                  <a:lnTo>
                    <a:pt x="17" y="63"/>
                  </a:lnTo>
                  <a:lnTo>
                    <a:pt x="5" y="68"/>
                  </a:lnTo>
                  <a:lnTo>
                    <a:pt x="5" y="68"/>
                  </a:lnTo>
                  <a:lnTo>
                    <a:pt x="5" y="68"/>
                  </a:lnTo>
                  <a:lnTo>
                    <a:pt x="0" y="73"/>
                  </a:lnTo>
                  <a:lnTo>
                    <a:pt x="2" y="81"/>
                  </a:lnTo>
                  <a:lnTo>
                    <a:pt x="7" y="85"/>
                  </a:lnTo>
                  <a:lnTo>
                    <a:pt x="14" y="8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Freeform 176"/>
            <p:cNvSpPr>
              <a:spLocks/>
            </p:cNvSpPr>
            <p:nvPr/>
          </p:nvSpPr>
          <p:spPr bwMode="auto">
            <a:xfrm>
              <a:off x="10156" y="4077"/>
              <a:ext cx="11" cy="32"/>
            </a:xfrm>
            <a:custGeom>
              <a:avLst/>
              <a:gdLst>
                <a:gd name="T0" fmla="*/ 12 w 65"/>
                <a:gd name="T1" fmla="*/ 185 h 186"/>
                <a:gd name="T2" fmla="*/ 16 w 65"/>
                <a:gd name="T3" fmla="*/ 183 h 186"/>
                <a:gd name="T4" fmla="*/ 28 w 65"/>
                <a:gd name="T5" fmla="*/ 158 h 186"/>
                <a:gd name="T6" fmla="*/ 34 w 65"/>
                <a:gd name="T7" fmla="*/ 132 h 186"/>
                <a:gd name="T8" fmla="*/ 38 w 65"/>
                <a:gd name="T9" fmla="*/ 107 h 186"/>
                <a:gd name="T10" fmla="*/ 39 w 65"/>
                <a:gd name="T11" fmla="*/ 82 h 186"/>
                <a:gd name="T12" fmla="*/ 40 w 65"/>
                <a:gd name="T13" fmla="*/ 61 h 186"/>
                <a:gd name="T14" fmla="*/ 44 w 65"/>
                <a:gd name="T15" fmla="*/ 42 h 186"/>
                <a:gd name="T16" fmla="*/ 51 w 65"/>
                <a:gd name="T17" fmla="*/ 28 h 186"/>
                <a:gd name="T18" fmla="*/ 65 w 65"/>
                <a:gd name="T19" fmla="*/ 17 h 186"/>
                <a:gd name="T20" fmla="*/ 56 w 65"/>
                <a:gd name="T21" fmla="*/ 0 h 186"/>
                <a:gd name="T22" fmla="*/ 38 w 65"/>
                <a:gd name="T23" fmla="*/ 15 h 186"/>
                <a:gd name="T24" fmla="*/ 26 w 65"/>
                <a:gd name="T25" fmla="*/ 36 h 186"/>
                <a:gd name="T26" fmla="*/ 21 w 65"/>
                <a:gd name="T27" fmla="*/ 58 h 186"/>
                <a:gd name="T28" fmla="*/ 20 w 65"/>
                <a:gd name="T29" fmla="*/ 80 h 186"/>
                <a:gd name="T30" fmla="*/ 19 w 65"/>
                <a:gd name="T31" fmla="*/ 105 h 186"/>
                <a:gd name="T32" fmla="*/ 16 w 65"/>
                <a:gd name="T33" fmla="*/ 128 h 186"/>
                <a:gd name="T34" fmla="*/ 10 w 65"/>
                <a:gd name="T35" fmla="*/ 152 h 186"/>
                <a:gd name="T36" fmla="*/ 0 w 65"/>
                <a:gd name="T37" fmla="*/ 172 h 186"/>
                <a:gd name="T38" fmla="*/ 3 w 65"/>
                <a:gd name="T39" fmla="*/ 170 h 186"/>
                <a:gd name="T40" fmla="*/ 1 w 65"/>
                <a:gd name="T41" fmla="*/ 172 h 186"/>
                <a:gd name="T42" fmla="*/ 0 w 65"/>
                <a:gd name="T43" fmla="*/ 180 h 186"/>
                <a:gd name="T44" fmla="*/ 3 w 65"/>
                <a:gd name="T45" fmla="*/ 185 h 186"/>
                <a:gd name="T46" fmla="*/ 9 w 65"/>
                <a:gd name="T47" fmla="*/ 186 h 186"/>
                <a:gd name="T48" fmla="*/ 15 w 65"/>
                <a:gd name="T49" fmla="*/ 183 h 186"/>
                <a:gd name="T50" fmla="*/ 12 w 65"/>
                <a:gd name="T51" fmla="*/ 185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186">
                  <a:moveTo>
                    <a:pt x="12" y="185"/>
                  </a:moveTo>
                  <a:lnTo>
                    <a:pt x="16" y="183"/>
                  </a:lnTo>
                  <a:lnTo>
                    <a:pt x="28" y="158"/>
                  </a:lnTo>
                  <a:lnTo>
                    <a:pt x="34" y="132"/>
                  </a:lnTo>
                  <a:lnTo>
                    <a:pt x="38" y="107"/>
                  </a:lnTo>
                  <a:lnTo>
                    <a:pt x="39" y="82"/>
                  </a:lnTo>
                  <a:lnTo>
                    <a:pt x="40" y="61"/>
                  </a:lnTo>
                  <a:lnTo>
                    <a:pt x="44" y="42"/>
                  </a:lnTo>
                  <a:lnTo>
                    <a:pt x="51" y="28"/>
                  </a:lnTo>
                  <a:lnTo>
                    <a:pt x="65" y="17"/>
                  </a:lnTo>
                  <a:lnTo>
                    <a:pt x="56" y="0"/>
                  </a:lnTo>
                  <a:lnTo>
                    <a:pt x="38" y="15"/>
                  </a:lnTo>
                  <a:lnTo>
                    <a:pt x="26" y="36"/>
                  </a:lnTo>
                  <a:lnTo>
                    <a:pt x="21" y="58"/>
                  </a:lnTo>
                  <a:lnTo>
                    <a:pt x="20" y="80"/>
                  </a:lnTo>
                  <a:lnTo>
                    <a:pt x="19" y="105"/>
                  </a:lnTo>
                  <a:lnTo>
                    <a:pt x="16" y="128"/>
                  </a:lnTo>
                  <a:lnTo>
                    <a:pt x="10" y="152"/>
                  </a:lnTo>
                  <a:lnTo>
                    <a:pt x="0" y="172"/>
                  </a:lnTo>
                  <a:lnTo>
                    <a:pt x="3" y="170"/>
                  </a:lnTo>
                  <a:lnTo>
                    <a:pt x="1" y="172"/>
                  </a:lnTo>
                  <a:lnTo>
                    <a:pt x="0" y="180"/>
                  </a:lnTo>
                  <a:lnTo>
                    <a:pt x="3" y="185"/>
                  </a:lnTo>
                  <a:lnTo>
                    <a:pt x="9" y="186"/>
                  </a:lnTo>
                  <a:lnTo>
                    <a:pt x="15" y="183"/>
                  </a:lnTo>
                  <a:lnTo>
                    <a:pt x="12" y="18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" name="Freeform 177"/>
            <p:cNvSpPr>
              <a:spLocks/>
            </p:cNvSpPr>
            <p:nvPr/>
          </p:nvSpPr>
          <p:spPr bwMode="auto">
            <a:xfrm>
              <a:off x="10142" y="4095"/>
              <a:ext cx="16" cy="15"/>
            </a:xfrm>
            <a:custGeom>
              <a:avLst/>
              <a:gdLst>
                <a:gd name="T0" fmla="*/ 15 w 98"/>
                <a:gd name="T1" fmla="*/ 16 h 87"/>
                <a:gd name="T2" fmla="*/ 8 w 98"/>
                <a:gd name="T3" fmla="*/ 20 h 87"/>
                <a:gd name="T4" fmla="*/ 11 w 98"/>
                <a:gd name="T5" fmla="*/ 21 h 87"/>
                <a:gd name="T6" fmla="*/ 15 w 98"/>
                <a:gd name="T7" fmla="*/ 29 h 87"/>
                <a:gd name="T8" fmla="*/ 23 w 98"/>
                <a:gd name="T9" fmla="*/ 42 h 87"/>
                <a:gd name="T10" fmla="*/ 31 w 98"/>
                <a:gd name="T11" fmla="*/ 58 h 87"/>
                <a:gd name="T12" fmla="*/ 43 w 98"/>
                <a:gd name="T13" fmla="*/ 72 h 87"/>
                <a:gd name="T14" fmla="*/ 58 w 98"/>
                <a:gd name="T15" fmla="*/ 84 h 87"/>
                <a:gd name="T16" fmla="*/ 77 w 98"/>
                <a:gd name="T17" fmla="*/ 87 h 87"/>
                <a:gd name="T18" fmla="*/ 98 w 98"/>
                <a:gd name="T19" fmla="*/ 78 h 87"/>
                <a:gd name="T20" fmla="*/ 89 w 98"/>
                <a:gd name="T21" fmla="*/ 63 h 87"/>
                <a:gd name="T22" fmla="*/ 75 w 98"/>
                <a:gd name="T23" fmla="*/ 67 h 87"/>
                <a:gd name="T24" fmla="*/ 65 w 98"/>
                <a:gd name="T25" fmla="*/ 66 h 87"/>
                <a:gd name="T26" fmla="*/ 57 w 98"/>
                <a:gd name="T27" fmla="*/ 59 h 87"/>
                <a:gd name="T28" fmla="*/ 48 w 98"/>
                <a:gd name="T29" fmla="*/ 47 h 87"/>
                <a:gd name="T30" fmla="*/ 39 w 98"/>
                <a:gd name="T31" fmla="*/ 34 h 87"/>
                <a:gd name="T32" fmla="*/ 31 w 98"/>
                <a:gd name="T33" fmla="*/ 19 h 87"/>
                <a:gd name="T34" fmla="*/ 22 w 98"/>
                <a:gd name="T35" fmla="*/ 8 h 87"/>
                <a:gd name="T36" fmla="*/ 8 w 98"/>
                <a:gd name="T37" fmla="*/ 0 h 87"/>
                <a:gd name="T38" fmla="*/ 1 w 98"/>
                <a:gd name="T39" fmla="*/ 3 h 87"/>
                <a:gd name="T40" fmla="*/ 8 w 98"/>
                <a:gd name="T41" fmla="*/ 0 h 87"/>
                <a:gd name="T42" fmla="*/ 1 w 98"/>
                <a:gd name="T43" fmla="*/ 3 h 87"/>
                <a:gd name="T44" fmla="*/ 0 w 98"/>
                <a:gd name="T45" fmla="*/ 10 h 87"/>
                <a:gd name="T46" fmla="*/ 1 w 98"/>
                <a:gd name="T47" fmla="*/ 16 h 87"/>
                <a:gd name="T48" fmla="*/ 8 w 98"/>
                <a:gd name="T49" fmla="*/ 20 h 87"/>
                <a:gd name="T50" fmla="*/ 15 w 98"/>
                <a:gd name="T51" fmla="*/ 1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" h="87">
                  <a:moveTo>
                    <a:pt x="15" y="16"/>
                  </a:moveTo>
                  <a:lnTo>
                    <a:pt x="8" y="20"/>
                  </a:lnTo>
                  <a:lnTo>
                    <a:pt x="11" y="21"/>
                  </a:lnTo>
                  <a:lnTo>
                    <a:pt x="15" y="29"/>
                  </a:lnTo>
                  <a:lnTo>
                    <a:pt x="23" y="42"/>
                  </a:lnTo>
                  <a:lnTo>
                    <a:pt x="31" y="58"/>
                  </a:lnTo>
                  <a:lnTo>
                    <a:pt x="43" y="72"/>
                  </a:lnTo>
                  <a:lnTo>
                    <a:pt x="58" y="84"/>
                  </a:lnTo>
                  <a:lnTo>
                    <a:pt x="77" y="87"/>
                  </a:lnTo>
                  <a:lnTo>
                    <a:pt x="98" y="78"/>
                  </a:lnTo>
                  <a:lnTo>
                    <a:pt x="89" y="63"/>
                  </a:lnTo>
                  <a:lnTo>
                    <a:pt x="75" y="67"/>
                  </a:lnTo>
                  <a:lnTo>
                    <a:pt x="65" y="66"/>
                  </a:lnTo>
                  <a:lnTo>
                    <a:pt x="57" y="59"/>
                  </a:lnTo>
                  <a:lnTo>
                    <a:pt x="48" y="47"/>
                  </a:lnTo>
                  <a:lnTo>
                    <a:pt x="39" y="34"/>
                  </a:lnTo>
                  <a:lnTo>
                    <a:pt x="31" y="19"/>
                  </a:lnTo>
                  <a:lnTo>
                    <a:pt x="22" y="8"/>
                  </a:lnTo>
                  <a:lnTo>
                    <a:pt x="8" y="0"/>
                  </a:lnTo>
                  <a:lnTo>
                    <a:pt x="1" y="3"/>
                  </a:lnTo>
                  <a:lnTo>
                    <a:pt x="8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1" y="16"/>
                  </a:lnTo>
                  <a:lnTo>
                    <a:pt x="8" y="20"/>
                  </a:lnTo>
                  <a:lnTo>
                    <a:pt x="15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" name="Freeform 178"/>
            <p:cNvSpPr>
              <a:spLocks/>
            </p:cNvSpPr>
            <p:nvPr/>
          </p:nvSpPr>
          <p:spPr bwMode="auto">
            <a:xfrm>
              <a:off x="10137" y="4096"/>
              <a:ext cx="7" cy="31"/>
            </a:xfrm>
            <a:custGeom>
              <a:avLst/>
              <a:gdLst>
                <a:gd name="T0" fmla="*/ 15 w 44"/>
                <a:gd name="T1" fmla="*/ 185 h 186"/>
                <a:gd name="T2" fmla="*/ 19 w 44"/>
                <a:gd name="T3" fmla="*/ 180 h 186"/>
                <a:gd name="T4" fmla="*/ 25 w 44"/>
                <a:gd name="T5" fmla="*/ 158 h 186"/>
                <a:gd name="T6" fmla="*/ 27 w 44"/>
                <a:gd name="T7" fmla="*/ 132 h 186"/>
                <a:gd name="T8" fmla="*/ 29 w 44"/>
                <a:gd name="T9" fmla="*/ 108 h 186"/>
                <a:gd name="T10" fmla="*/ 32 w 44"/>
                <a:gd name="T11" fmla="*/ 83 h 186"/>
                <a:gd name="T12" fmla="*/ 33 w 44"/>
                <a:gd name="T13" fmla="*/ 59 h 186"/>
                <a:gd name="T14" fmla="*/ 35 w 44"/>
                <a:gd name="T15" fmla="*/ 39 h 186"/>
                <a:gd name="T16" fmla="*/ 38 w 44"/>
                <a:gd name="T17" fmla="*/ 23 h 186"/>
                <a:gd name="T18" fmla="*/ 44 w 44"/>
                <a:gd name="T19" fmla="*/ 13 h 186"/>
                <a:gd name="T20" fmla="*/ 30 w 44"/>
                <a:gd name="T21" fmla="*/ 0 h 186"/>
                <a:gd name="T22" fmla="*/ 22 w 44"/>
                <a:gd name="T23" fmla="*/ 17 h 186"/>
                <a:gd name="T24" fmla="*/ 17 w 44"/>
                <a:gd name="T25" fmla="*/ 35 h 186"/>
                <a:gd name="T26" fmla="*/ 14 w 44"/>
                <a:gd name="T27" fmla="*/ 57 h 186"/>
                <a:gd name="T28" fmla="*/ 13 w 44"/>
                <a:gd name="T29" fmla="*/ 81 h 186"/>
                <a:gd name="T30" fmla="*/ 11 w 44"/>
                <a:gd name="T31" fmla="*/ 106 h 186"/>
                <a:gd name="T32" fmla="*/ 9 w 44"/>
                <a:gd name="T33" fmla="*/ 129 h 186"/>
                <a:gd name="T34" fmla="*/ 6 w 44"/>
                <a:gd name="T35" fmla="*/ 153 h 186"/>
                <a:gd name="T36" fmla="*/ 0 w 44"/>
                <a:gd name="T37" fmla="*/ 174 h 186"/>
                <a:gd name="T38" fmla="*/ 4 w 44"/>
                <a:gd name="T39" fmla="*/ 169 h 186"/>
                <a:gd name="T40" fmla="*/ 0 w 44"/>
                <a:gd name="T41" fmla="*/ 174 h 186"/>
                <a:gd name="T42" fmla="*/ 2 w 44"/>
                <a:gd name="T43" fmla="*/ 181 h 186"/>
                <a:gd name="T44" fmla="*/ 9 w 44"/>
                <a:gd name="T45" fmla="*/ 185 h 186"/>
                <a:gd name="T46" fmla="*/ 14 w 44"/>
                <a:gd name="T47" fmla="*/ 186 h 186"/>
                <a:gd name="T48" fmla="*/ 19 w 44"/>
                <a:gd name="T49" fmla="*/ 180 h 186"/>
                <a:gd name="T50" fmla="*/ 15 w 44"/>
                <a:gd name="T51" fmla="*/ 185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186">
                  <a:moveTo>
                    <a:pt x="15" y="185"/>
                  </a:moveTo>
                  <a:lnTo>
                    <a:pt x="19" y="180"/>
                  </a:lnTo>
                  <a:lnTo>
                    <a:pt x="25" y="158"/>
                  </a:lnTo>
                  <a:lnTo>
                    <a:pt x="27" y="132"/>
                  </a:lnTo>
                  <a:lnTo>
                    <a:pt x="29" y="108"/>
                  </a:lnTo>
                  <a:lnTo>
                    <a:pt x="32" y="83"/>
                  </a:lnTo>
                  <a:lnTo>
                    <a:pt x="33" y="59"/>
                  </a:lnTo>
                  <a:lnTo>
                    <a:pt x="35" y="39"/>
                  </a:lnTo>
                  <a:lnTo>
                    <a:pt x="38" y="23"/>
                  </a:lnTo>
                  <a:lnTo>
                    <a:pt x="44" y="13"/>
                  </a:lnTo>
                  <a:lnTo>
                    <a:pt x="30" y="0"/>
                  </a:lnTo>
                  <a:lnTo>
                    <a:pt x="22" y="17"/>
                  </a:lnTo>
                  <a:lnTo>
                    <a:pt x="17" y="35"/>
                  </a:lnTo>
                  <a:lnTo>
                    <a:pt x="14" y="57"/>
                  </a:lnTo>
                  <a:lnTo>
                    <a:pt x="13" y="81"/>
                  </a:lnTo>
                  <a:lnTo>
                    <a:pt x="11" y="106"/>
                  </a:lnTo>
                  <a:lnTo>
                    <a:pt x="9" y="129"/>
                  </a:lnTo>
                  <a:lnTo>
                    <a:pt x="6" y="153"/>
                  </a:lnTo>
                  <a:lnTo>
                    <a:pt x="0" y="174"/>
                  </a:lnTo>
                  <a:lnTo>
                    <a:pt x="4" y="169"/>
                  </a:lnTo>
                  <a:lnTo>
                    <a:pt x="0" y="174"/>
                  </a:lnTo>
                  <a:lnTo>
                    <a:pt x="2" y="181"/>
                  </a:lnTo>
                  <a:lnTo>
                    <a:pt x="9" y="185"/>
                  </a:lnTo>
                  <a:lnTo>
                    <a:pt x="14" y="186"/>
                  </a:lnTo>
                  <a:lnTo>
                    <a:pt x="19" y="180"/>
                  </a:lnTo>
                  <a:lnTo>
                    <a:pt x="15" y="18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Freeform 179"/>
            <p:cNvSpPr>
              <a:spLocks/>
            </p:cNvSpPr>
            <p:nvPr/>
          </p:nvSpPr>
          <p:spPr bwMode="auto">
            <a:xfrm>
              <a:off x="10066" y="4124"/>
              <a:ext cx="73" cy="16"/>
            </a:xfrm>
            <a:custGeom>
              <a:avLst/>
              <a:gdLst>
                <a:gd name="T0" fmla="*/ 0 w 440"/>
                <a:gd name="T1" fmla="*/ 52 h 96"/>
                <a:gd name="T2" fmla="*/ 5 w 440"/>
                <a:gd name="T3" fmla="*/ 61 h 96"/>
                <a:gd name="T4" fmla="*/ 26 w 440"/>
                <a:gd name="T5" fmla="*/ 73 h 96"/>
                <a:gd name="T6" fmla="*/ 50 w 440"/>
                <a:gd name="T7" fmla="*/ 82 h 96"/>
                <a:gd name="T8" fmla="*/ 75 w 440"/>
                <a:gd name="T9" fmla="*/ 89 h 96"/>
                <a:gd name="T10" fmla="*/ 103 w 440"/>
                <a:gd name="T11" fmla="*/ 94 h 96"/>
                <a:gd name="T12" fmla="*/ 133 w 440"/>
                <a:gd name="T13" fmla="*/ 96 h 96"/>
                <a:gd name="T14" fmla="*/ 163 w 440"/>
                <a:gd name="T15" fmla="*/ 96 h 96"/>
                <a:gd name="T16" fmla="*/ 195 w 440"/>
                <a:gd name="T17" fmla="*/ 95 h 96"/>
                <a:gd name="T18" fmla="*/ 226 w 440"/>
                <a:gd name="T19" fmla="*/ 91 h 96"/>
                <a:gd name="T20" fmla="*/ 257 w 440"/>
                <a:gd name="T21" fmla="*/ 86 h 96"/>
                <a:gd name="T22" fmla="*/ 288 w 440"/>
                <a:gd name="T23" fmla="*/ 81 h 96"/>
                <a:gd name="T24" fmla="*/ 318 w 440"/>
                <a:gd name="T25" fmla="*/ 72 h 96"/>
                <a:gd name="T26" fmla="*/ 347 w 440"/>
                <a:gd name="T27" fmla="*/ 62 h 96"/>
                <a:gd name="T28" fmla="*/ 374 w 440"/>
                <a:gd name="T29" fmla="*/ 52 h 96"/>
                <a:gd name="T30" fmla="*/ 398 w 440"/>
                <a:gd name="T31" fmla="*/ 42 h 96"/>
                <a:gd name="T32" fmla="*/ 421 w 440"/>
                <a:gd name="T33" fmla="*/ 30 h 96"/>
                <a:gd name="T34" fmla="*/ 440 w 440"/>
                <a:gd name="T35" fmla="*/ 16 h 96"/>
                <a:gd name="T36" fmla="*/ 429 w 440"/>
                <a:gd name="T37" fmla="*/ 0 h 96"/>
                <a:gd name="T38" fmla="*/ 412 w 440"/>
                <a:gd name="T39" fmla="*/ 12 h 96"/>
                <a:gd name="T40" fmla="*/ 391 w 440"/>
                <a:gd name="T41" fmla="*/ 24 h 96"/>
                <a:gd name="T42" fmla="*/ 367 w 440"/>
                <a:gd name="T43" fmla="*/ 35 h 96"/>
                <a:gd name="T44" fmla="*/ 340 w 440"/>
                <a:gd name="T45" fmla="*/ 45 h 96"/>
                <a:gd name="T46" fmla="*/ 314 w 440"/>
                <a:gd name="T47" fmla="*/ 55 h 96"/>
                <a:gd name="T48" fmla="*/ 284 w 440"/>
                <a:gd name="T49" fmla="*/ 61 h 96"/>
                <a:gd name="T50" fmla="*/ 255 w 440"/>
                <a:gd name="T51" fmla="*/ 67 h 96"/>
                <a:gd name="T52" fmla="*/ 224 w 440"/>
                <a:gd name="T53" fmla="*/ 72 h 96"/>
                <a:gd name="T54" fmla="*/ 193 w 440"/>
                <a:gd name="T55" fmla="*/ 75 h 96"/>
                <a:gd name="T56" fmla="*/ 163 w 440"/>
                <a:gd name="T57" fmla="*/ 76 h 96"/>
                <a:gd name="T58" fmla="*/ 133 w 440"/>
                <a:gd name="T59" fmla="*/ 76 h 96"/>
                <a:gd name="T60" fmla="*/ 105 w 440"/>
                <a:gd name="T61" fmla="*/ 74 h 96"/>
                <a:gd name="T62" fmla="*/ 80 w 440"/>
                <a:gd name="T63" fmla="*/ 70 h 96"/>
                <a:gd name="T64" fmla="*/ 54 w 440"/>
                <a:gd name="T65" fmla="*/ 64 h 96"/>
                <a:gd name="T66" fmla="*/ 33 w 440"/>
                <a:gd name="T67" fmla="*/ 56 h 96"/>
                <a:gd name="T68" fmla="*/ 14 w 440"/>
                <a:gd name="T69" fmla="*/ 46 h 96"/>
                <a:gd name="T70" fmla="*/ 19 w 440"/>
                <a:gd name="T71" fmla="*/ 55 h 96"/>
                <a:gd name="T72" fmla="*/ 14 w 440"/>
                <a:gd name="T73" fmla="*/ 46 h 96"/>
                <a:gd name="T74" fmla="*/ 7 w 440"/>
                <a:gd name="T75" fmla="*/ 45 h 96"/>
                <a:gd name="T76" fmla="*/ 1 w 440"/>
                <a:gd name="T77" fmla="*/ 48 h 96"/>
                <a:gd name="T78" fmla="*/ 0 w 440"/>
                <a:gd name="T79" fmla="*/ 55 h 96"/>
                <a:gd name="T80" fmla="*/ 5 w 440"/>
                <a:gd name="T81" fmla="*/ 61 h 96"/>
                <a:gd name="T82" fmla="*/ 0 w 440"/>
                <a:gd name="T83" fmla="*/ 5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40" h="96">
                  <a:moveTo>
                    <a:pt x="0" y="52"/>
                  </a:moveTo>
                  <a:lnTo>
                    <a:pt x="5" y="61"/>
                  </a:lnTo>
                  <a:lnTo>
                    <a:pt x="26" y="73"/>
                  </a:lnTo>
                  <a:lnTo>
                    <a:pt x="50" y="82"/>
                  </a:lnTo>
                  <a:lnTo>
                    <a:pt x="75" y="89"/>
                  </a:lnTo>
                  <a:lnTo>
                    <a:pt x="103" y="94"/>
                  </a:lnTo>
                  <a:lnTo>
                    <a:pt x="133" y="96"/>
                  </a:lnTo>
                  <a:lnTo>
                    <a:pt x="163" y="96"/>
                  </a:lnTo>
                  <a:lnTo>
                    <a:pt x="195" y="95"/>
                  </a:lnTo>
                  <a:lnTo>
                    <a:pt x="226" y="91"/>
                  </a:lnTo>
                  <a:lnTo>
                    <a:pt x="257" y="86"/>
                  </a:lnTo>
                  <a:lnTo>
                    <a:pt x="288" y="81"/>
                  </a:lnTo>
                  <a:lnTo>
                    <a:pt x="318" y="72"/>
                  </a:lnTo>
                  <a:lnTo>
                    <a:pt x="347" y="62"/>
                  </a:lnTo>
                  <a:lnTo>
                    <a:pt x="374" y="52"/>
                  </a:lnTo>
                  <a:lnTo>
                    <a:pt x="398" y="42"/>
                  </a:lnTo>
                  <a:lnTo>
                    <a:pt x="421" y="30"/>
                  </a:lnTo>
                  <a:lnTo>
                    <a:pt x="440" y="16"/>
                  </a:lnTo>
                  <a:lnTo>
                    <a:pt x="429" y="0"/>
                  </a:lnTo>
                  <a:lnTo>
                    <a:pt x="412" y="12"/>
                  </a:lnTo>
                  <a:lnTo>
                    <a:pt x="391" y="24"/>
                  </a:lnTo>
                  <a:lnTo>
                    <a:pt x="367" y="35"/>
                  </a:lnTo>
                  <a:lnTo>
                    <a:pt x="340" y="45"/>
                  </a:lnTo>
                  <a:lnTo>
                    <a:pt x="314" y="55"/>
                  </a:lnTo>
                  <a:lnTo>
                    <a:pt x="284" y="61"/>
                  </a:lnTo>
                  <a:lnTo>
                    <a:pt x="255" y="67"/>
                  </a:lnTo>
                  <a:lnTo>
                    <a:pt x="224" y="72"/>
                  </a:lnTo>
                  <a:lnTo>
                    <a:pt x="193" y="75"/>
                  </a:lnTo>
                  <a:lnTo>
                    <a:pt x="163" y="76"/>
                  </a:lnTo>
                  <a:lnTo>
                    <a:pt x="133" y="76"/>
                  </a:lnTo>
                  <a:lnTo>
                    <a:pt x="105" y="74"/>
                  </a:lnTo>
                  <a:lnTo>
                    <a:pt x="80" y="70"/>
                  </a:lnTo>
                  <a:lnTo>
                    <a:pt x="54" y="64"/>
                  </a:lnTo>
                  <a:lnTo>
                    <a:pt x="33" y="56"/>
                  </a:lnTo>
                  <a:lnTo>
                    <a:pt x="14" y="46"/>
                  </a:lnTo>
                  <a:lnTo>
                    <a:pt x="19" y="55"/>
                  </a:lnTo>
                  <a:lnTo>
                    <a:pt x="14" y="46"/>
                  </a:lnTo>
                  <a:lnTo>
                    <a:pt x="7" y="45"/>
                  </a:lnTo>
                  <a:lnTo>
                    <a:pt x="1" y="48"/>
                  </a:lnTo>
                  <a:lnTo>
                    <a:pt x="0" y="55"/>
                  </a:lnTo>
                  <a:lnTo>
                    <a:pt x="5" y="61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0" name="Freeform 180"/>
            <p:cNvSpPr>
              <a:spLocks/>
            </p:cNvSpPr>
            <p:nvPr/>
          </p:nvSpPr>
          <p:spPr bwMode="auto">
            <a:xfrm>
              <a:off x="10066" y="4072"/>
              <a:ext cx="37" cy="61"/>
            </a:xfrm>
            <a:custGeom>
              <a:avLst/>
              <a:gdLst>
                <a:gd name="T0" fmla="*/ 208 w 225"/>
                <a:gd name="T1" fmla="*/ 6 h 370"/>
                <a:gd name="T2" fmla="*/ 209 w 225"/>
                <a:gd name="T3" fmla="*/ 3 h 370"/>
                <a:gd name="T4" fmla="*/ 186 w 225"/>
                <a:gd name="T5" fmla="*/ 31 h 370"/>
                <a:gd name="T6" fmla="*/ 165 w 225"/>
                <a:gd name="T7" fmla="*/ 54 h 370"/>
                <a:gd name="T8" fmla="*/ 145 w 225"/>
                <a:gd name="T9" fmla="*/ 77 h 370"/>
                <a:gd name="T10" fmla="*/ 127 w 225"/>
                <a:gd name="T11" fmla="*/ 98 h 370"/>
                <a:gd name="T12" fmla="*/ 110 w 225"/>
                <a:gd name="T13" fmla="*/ 117 h 370"/>
                <a:gd name="T14" fmla="*/ 94 w 225"/>
                <a:gd name="T15" fmla="*/ 137 h 370"/>
                <a:gd name="T16" fmla="*/ 80 w 225"/>
                <a:gd name="T17" fmla="*/ 155 h 370"/>
                <a:gd name="T18" fmla="*/ 65 w 225"/>
                <a:gd name="T19" fmla="*/ 174 h 370"/>
                <a:gd name="T20" fmla="*/ 53 w 225"/>
                <a:gd name="T21" fmla="*/ 192 h 370"/>
                <a:gd name="T22" fmla="*/ 42 w 225"/>
                <a:gd name="T23" fmla="*/ 213 h 370"/>
                <a:gd name="T24" fmla="*/ 33 w 225"/>
                <a:gd name="T25" fmla="*/ 234 h 370"/>
                <a:gd name="T26" fmla="*/ 23 w 225"/>
                <a:gd name="T27" fmla="*/ 256 h 370"/>
                <a:gd name="T28" fmla="*/ 15 w 225"/>
                <a:gd name="T29" fmla="*/ 280 h 370"/>
                <a:gd name="T30" fmla="*/ 10 w 225"/>
                <a:gd name="T31" fmla="*/ 306 h 370"/>
                <a:gd name="T32" fmla="*/ 4 w 225"/>
                <a:gd name="T33" fmla="*/ 336 h 370"/>
                <a:gd name="T34" fmla="*/ 0 w 225"/>
                <a:gd name="T35" fmla="*/ 367 h 370"/>
                <a:gd name="T36" fmla="*/ 19 w 225"/>
                <a:gd name="T37" fmla="*/ 370 h 370"/>
                <a:gd name="T38" fmla="*/ 22 w 225"/>
                <a:gd name="T39" fmla="*/ 338 h 370"/>
                <a:gd name="T40" fmla="*/ 28 w 225"/>
                <a:gd name="T41" fmla="*/ 310 h 370"/>
                <a:gd name="T42" fmla="*/ 34 w 225"/>
                <a:gd name="T43" fmla="*/ 284 h 370"/>
                <a:gd name="T44" fmla="*/ 42 w 225"/>
                <a:gd name="T45" fmla="*/ 262 h 370"/>
                <a:gd name="T46" fmla="*/ 49 w 225"/>
                <a:gd name="T47" fmla="*/ 241 h 370"/>
                <a:gd name="T48" fmla="*/ 58 w 225"/>
                <a:gd name="T49" fmla="*/ 221 h 370"/>
                <a:gd name="T50" fmla="*/ 69 w 225"/>
                <a:gd name="T51" fmla="*/ 203 h 370"/>
                <a:gd name="T52" fmla="*/ 81 w 225"/>
                <a:gd name="T53" fmla="*/ 184 h 370"/>
                <a:gd name="T54" fmla="*/ 94 w 225"/>
                <a:gd name="T55" fmla="*/ 166 h 370"/>
                <a:gd name="T56" fmla="*/ 107 w 225"/>
                <a:gd name="T57" fmla="*/ 150 h 370"/>
                <a:gd name="T58" fmla="*/ 124 w 225"/>
                <a:gd name="T59" fmla="*/ 130 h 370"/>
                <a:gd name="T60" fmla="*/ 141 w 225"/>
                <a:gd name="T61" fmla="*/ 111 h 370"/>
                <a:gd name="T62" fmla="*/ 159 w 225"/>
                <a:gd name="T63" fmla="*/ 90 h 370"/>
                <a:gd name="T64" fmla="*/ 179 w 225"/>
                <a:gd name="T65" fmla="*/ 67 h 370"/>
                <a:gd name="T66" fmla="*/ 200 w 225"/>
                <a:gd name="T67" fmla="*/ 44 h 370"/>
                <a:gd name="T68" fmla="*/ 223 w 225"/>
                <a:gd name="T69" fmla="*/ 16 h 370"/>
                <a:gd name="T70" fmla="*/ 224 w 225"/>
                <a:gd name="T71" fmla="*/ 14 h 370"/>
                <a:gd name="T72" fmla="*/ 223 w 225"/>
                <a:gd name="T73" fmla="*/ 16 h 370"/>
                <a:gd name="T74" fmla="*/ 225 w 225"/>
                <a:gd name="T75" fmla="*/ 9 h 370"/>
                <a:gd name="T76" fmla="*/ 222 w 225"/>
                <a:gd name="T77" fmla="*/ 2 h 370"/>
                <a:gd name="T78" fmla="*/ 215 w 225"/>
                <a:gd name="T79" fmla="*/ 0 h 370"/>
                <a:gd name="T80" fmla="*/ 209 w 225"/>
                <a:gd name="T81" fmla="*/ 3 h 370"/>
                <a:gd name="T82" fmla="*/ 208 w 225"/>
                <a:gd name="T83" fmla="*/ 6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5" h="370">
                  <a:moveTo>
                    <a:pt x="208" y="6"/>
                  </a:moveTo>
                  <a:lnTo>
                    <a:pt x="209" y="3"/>
                  </a:lnTo>
                  <a:lnTo>
                    <a:pt x="186" y="31"/>
                  </a:lnTo>
                  <a:lnTo>
                    <a:pt x="165" y="54"/>
                  </a:lnTo>
                  <a:lnTo>
                    <a:pt x="145" y="77"/>
                  </a:lnTo>
                  <a:lnTo>
                    <a:pt x="127" y="98"/>
                  </a:lnTo>
                  <a:lnTo>
                    <a:pt x="110" y="117"/>
                  </a:lnTo>
                  <a:lnTo>
                    <a:pt x="94" y="137"/>
                  </a:lnTo>
                  <a:lnTo>
                    <a:pt x="80" y="155"/>
                  </a:lnTo>
                  <a:lnTo>
                    <a:pt x="65" y="174"/>
                  </a:lnTo>
                  <a:lnTo>
                    <a:pt x="53" y="192"/>
                  </a:lnTo>
                  <a:lnTo>
                    <a:pt x="42" y="213"/>
                  </a:lnTo>
                  <a:lnTo>
                    <a:pt x="33" y="234"/>
                  </a:lnTo>
                  <a:lnTo>
                    <a:pt x="23" y="256"/>
                  </a:lnTo>
                  <a:lnTo>
                    <a:pt x="15" y="280"/>
                  </a:lnTo>
                  <a:lnTo>
                    <a:pt x="10" y="306"/>
                  </a:lnTo>
                  <a:lnTo>
                    <a:pt x="4" y="336"/>
                  </a:lnTo>
                  <a:lnTo>
                    <a:pt x="0" y="367"/>
                  </a:lnTo>
                  <a:lnTo>
                    <a:pt x="19" y="370"/>
                  </a:lnTo>
                  <a:lnTo>
                    <a:pt x="22" y="338"/>
                  </a:lnTo>
                  <a:lnTo>
                    <a:pt x="28" y="310"/>
                  </a:lnTo>
                  <a:lnTo>
                    <a:pt x="34" y="284"/>
                  </a:lnTo>
                  <a:lnTo>
                    <a:pt x="42" y="262"/>
                  </a:lnTo>
                  <a:lnTo>
                    <a:pt x="49" y="241"/>
                  </a:lnTo>
                  <a:lnTo>
                    <a:pt x="58" y="221"/>
                  </a:lnTo>
                  <a:lnTo>
                    <a:pt x="69" y="203"/>
                  </a:lnTo>
                  <a:lnTo>
                    <a:pt x="81" y="184"/>
                  </a:lnTo>
                  <a:lnTo>
                    <a:pt x="94" y="166"/>
                  </a:lnTo>
                  <a:lnTo>
                    <a:pt x="107" y="150"/>
                  </a:lnTo>
                  <a:lnTo>
                    <a:pt x="124" y="130"/>
                  </a:lnTo>
                  <a:lnTo>
                    <a:pt x="141" y="111"/>
                  </a:lnTo>
                  <a:lnTo>
                    <a:pt x="159" y="90"/>
                  </a:lnTo>
                  <a:lnTo>
                    <a:pt x="179" y="67"/>
                  </a:lnTo>
                  <a:lnTo>
                    <a:pt x="200" y="44"/>
                  </a:lnTo>
                  <a:lnTo>
                    <a:pt x="223" y="16"/>
                  </a:lnTo>
                  <a:lnTo>
                    <a:pt x="224" y="14"/>
                  </a:lnTo>
                  <a:lnTo>
                    <a:pt x="223" y="16"/>
                  </a:lnTo>
                  <a:lnTo>
                    <a:pt x="225" y="9"/>
                  </a:lnTo>
                  <a:lnTo>
                    <a:pt x="222" y="2"/>
                  </a:lnTo>
                  <a:lnTo>
                    <a:pt x="215" y="0"/>
                  </a:lnTo>
                  <a:lnTo>
                    <a:pt x="209" y="3"/>
                  </a:lnTo>
                  <a:lnTo>
                    <a:pt x="208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Freeform 181"/>
            <p:cNvSpPr>
              <a:spLocks/>
            </p:cNvSpPr>
            <p:nvPr/>
          </p:nvSpPr>
          <p:spPr bwMode="auto">
            <a:xfrm>
              <a:off x="10101" y="3964"/>
              <a:ext cx="12" cy="110"/>
            </a:xfrm>
            <a:custGeom>
              <a:avLst/>
              <a:gdLst>
                <a:gd name="T0" fmla="*/ 40 w 75"/>
                <a:gd name="T1" fmla="*/ 11 h 656"/>
                <a:gd name="T2" fmla="*/ 40 w 75"/>
                <a:gd name="T3" fmla="*/ 10 h 656"/>
                <a:gd name="T4" fmla="*/ 41 w 75"/>
                <a:gd name="T5" fmla="*/ 50 h 656"/>
                <a:gd name="T6" fmla="*/ 43 w 75"/>
                <a:gd name="T7" fmla="*/ 92 h 656"/>
                <a:gd name="T8" fmla="*/ 46 w 75"/>
                <a:gd name="T9" fmla="*/ 133 h 656"/>
                <a:gd name="T10" fmla="*/ 48 w 75"/>
                <a:gd name="T11" fmla="*/ 176 h 656"/>
                <a:gd name="T12" fmla="*/ 52 w 75"/>
                <a:gd name="T13" fmla="*/ 219 h 656"/>
                <a:gd name="T14" fmla="*/ 54 w 75"/>
                <a:gd name="T15" fmla="*/ 260 h 656"/>
                <a:gd name="T16" fmla="*/ 55 w 75"/>
                <a:gd name="T17" fmla="*/ 302 h 656"/>
                <a:gd name="T18" fmla="*/ 56 w 75"/>
                <a:gd name="T19" fmla="*/ 344 h 656"/>
                <a:gd name="T20" fmla="*/ 56 w 75"/>
                <a:gd name="T21" fmla="*/ 385 h 656"/>
                <a:gd name="T22" fmla="*/ 55 w 75"/>
                <a:gd name="T23" fmla="*/ 427 h 656"/>
                <a:gd name="T24" fmla="*/ 52 w 75"/>
                <a:gd name="T25" fmla="*/ 466 h 656"/>
                <a:gd name="T26" fmla="*/ 46 w 75"/>
                <a:gd name="T27" fmla="*/ 506 h 656"/>
                <a:gd name="T28" fmla="*/ 38 w 75"/>
                <a:gd name="T29" fmla="*/ 543 h 656"/>
                <a:gd name="T30" fmla="*/ 29 w 75"/>
                <a:gd name="T31" fmla="*/ 578 h 656"/>
                <a:gd name="T32" fmla="*/ 16 w 75"/>
                <a:gd name="T33" fmla="*/ 613 h 656"/>
                <a:gd name="T34" fmla="*/ 0 w 75"/>
                <a:gd name="T35" fmla="*/ 648 h 656"/>
                <a:gd name="T36" fmla="*/ 16 w 75"/>
                <a:gd name="T37" fmla="*/ 656 h 656"/>
                <a:gd name="T38" fmla="*/ 32 w 75"/>
                <a:gd name="T39" fmla="*/ 622 h 656"/>
                <a:gd name="T40" fmla="*/ 47 w 75"/>
                <a:gd name="T41" fmla="*/ 585 h 656"/>
                <a:gd name="T42" fmla="*/ 56 w 75"/>
                <a:gd name="T43" fmla="*/ 547 h 656"/>
                <a:gd name="T44" fmla="*/ 64 w 75"/>
                <a:gd name="T45" fmla="*/ 508 h 656"/>
                <a:gd name="T46" fmla="*/ 70 w 75"/>
                <a:gd name="T47" fmla="*/ 468 h 656"/>
                <a:gd name="T48" fmla="*/ 73 w 75"/>
                <a:gd name="T49" fmla="*/ 427 h 656"/>
                <a:gd name="T50" fmla="*/ 75 w 75"/>
                <a:gd name="T51" fmla="*/ 385 h 656"/>
                <a:gd name="T52" fmla="*/ 75 w 75"/>
                <a:gd name="T53" fmla="*/ 344 h 656"/>
                <a:gd name="T54" fmla="*/ 73 w 75"/>
                <a:gd name="T55" fmla="*/ 302 h 656"/>
                <a:gd name="T56" fmla="*/ 72 w 75"/>
                <a:gd name="T57" fmla="*/ 260 h 656"/>
                <a:gd name="T58" fmla="*/ 70 w 75"/>
                <a:gd name="T59" fmla="*/ 217 h 656"/>
                <a:gd name="T60" fmla="*/ 67 w 75"/>
                <a:gd name="T61" fmla="*/ 174 h 656"/>
                <a:gd name="T62" fmla="*/ 64 w 75"/>
                <a:gd name="T63" fmla="*/ 133 h 656"/>
                <a:gd name="T64" fmla="*/ 62 w 75"/>
                <a:gd name="T65" fmla="*/ 92 h 656"/>
                <a:gd name="T66" fmla="*/ 60 w 75"/>
                <a:gd name="T67" fmla="*/ 50 h 656"/>
                <a:gd name="T68" fmla="*/ 58 w 75"/>
                <a:gd name="T69" fmla="*/ 10 h 656"/>
                <a:gd name="T70" fmla="*/ 58 w 75"/>
                <a:gd name="T71" fmla="*/ 9 h 656"/>
                <a:gd name="T72" fmla="*/ 58 w 75"/>
                <a:gd name="T73" fmla="*/ 10 h 656"/>
                <a:gd name="T74" fmla="*/ 56 w 75"/>
                <a:gd name="T75" fmla="*/ 2 h 656"/>
                <a:gd name="T76" fmla="*/ 49 w 75"/>
                <a:gd name="T77" fmla="*/ 0 h 656"/>
                <a:gd name="T78" fmla="*/ 43 w 75"/>
                <a:gd name="T79" fmla="*/ 2 h 656"/>
                <a:gd name="T80" fmla="*/ 40 w 75"/>
                <a:gd name="T81" fmla="*/ 10 h 656"/>
                <a:gd name="T82" fmla="*/ 40 w 75"/>
                <a:gd name="T83" fmla="*/ 11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5" h="656">
                  <a:moveTo>
                    <a:pt x="40" y="11"/>
                  </a:moveTo>
                  <a:lnTo>
                    <a:pt x="40" y="10"/>
                  </a:lnTo>
                  <a:lnTo>
                    <a:pt x="41" y="50"/>
                  </a:lnTo>
                  <a:lnTo>
                    <a:pt x="43" y="92"/>
                  </a:lnTo>
                  <a:lnTo>
                    <a:pt x="46" y="133"/>
                  </a:lnTo>
                  <a:lnTo>
                    <a:pt x="48" y="176"/>
                  </a:lnTo>
                  <a:lnTo>
                    <a:pt x="52" y="219"/>
                  </a:lnTo>
                  <a:lnTo>
                    <a:pt x="54" y="260"/>
                  </a:lnTo>
                  <a:lnTo>
                    <a:pt x="55" y="302"/>
                  </a:lnTo>
                  <a:lnTo>
                    <a:pt x="56" y="344"/>
                  </a:lnTo>
                  <a:lnTo>
                    <a:pt x="56" y="385"/>
                  </a:lnTo>
                  <a:lnTo>
                    <a:pt x="55" y="427"/>
                  </a:lnTo>
                  <a:lnTo>
                    <a:pt x="52" y="466"/>
                  </a:lnTo>
                  <a:lnTo>
                    <a:pt x="46" y="506"/>
                  </a:lnTo>
                  <a:lnTo>
                    <a:pt x="38" y="543"/>
                  </a:lnTo>
                  <a:lnTo>
                    <a:pt x="29" y="578"/>
                  </a:lnTo>
                  <a:lnTo>
                    <a:pt x="16" y="613"/>
                  </a:lnTo>
                  <a:lnTo>
                    <a:pt x="0" y="648"/>
                  </a:lnTo>
                  <a:lnTo>
                    <a:pt x="16" y="656"/>
                  </a:lnTo>
                  <a:lnTo>
                    <a:pt x="32" y="622"/>
                  </a:lnTo>
                  <a:lnTo>
                    <a:pt x="47" y="585"/>
                  </a:lnTo>
                  <a:lnTo>
                    <a:pt x="56" y="547"/>
                  </a:lnTo>
                  <a:lnTo>
                    <a:pt x="64" y="508"/>
                  </a:lnTo>
                  <a:lnTo>
                    <a:pt x="70" y="468"/>
                  </a:lnTo>
                  <a:lnTo>
                    <a:pt x="73" y="427"/>
                  </a:lnTo>
                  <a:lnTo>
                    <a:pt x="75" y="385"/>
                  </a:lnTo>
                  <a:lnTo>
                    <a:pt x="75" y="344"/>
                  </a:lnTo>
                  <a:lnTo>
                    <a:pt x="73" y="302"/>
                  </a:lnTo>
                  <a:lnTo>
                    <a:pt x="72" y="260"/>
                  </a:lnTo>
                  <a:lnTo>
                    <a:pt x="70" y="217"/>
                  </a:lnTo>
                  <a:lnTo>
                    <a:pt x="67" y="174"/>
                  </a:lnTo>
                  <a:lnTo>
                    <a:pt x="64" y="133"/>
                  </a:lnTo>
                  <a:lnTo>
                    <a:pt x="62" y="92"/>
                  </a:lnTo>
                  <a:lnTo>
                    <a:pt x="60" y="50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6" y="2"/>
                  </a:lnTo>
                  <a:lnTo>
                    <a:pt x="49" y="0"/>
                  </a:lnTo>
                  <a:lnTo>
                    <a:pt x="43" y="2"/>
                  </a:lnTo>
                  <a:lnTo>
                    <a:pt x="40" y="10"/>
                  </a:lnTo>
                  <a:lnTo>
                    <a:pt x="4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182"/>
            <p:cNvSpPr>
              <a:spLocks/>
            </p:cNvSpPr>
            <p:nvPr/>
          </p:nvSpPr>
          <p:spPr bwMode="auto">
            <a:xfrm>
              <a:off x="10067" y="3823"/>
              <a:ext cx="43" cy="143"/>
            </a:xfrm>
            <a:custGeom>
              <a:avLst/>
              <a:gdLst>
                <a:gd name="T0" fmla="*/ 0 w 258"/>
                <a:gd name="T1" fmla="*/ 10 h 858"/>
                <a:gd name="T2" fmla="*/ 2 w 258"/>
                <a:gd name="T3" fmla="*/ 62 h 858"/>
                <a:gd name="T4" fmla="*/ 7 w 258"/>
                <a:gd name="T5" fmla="*/ 110 h 858"/>
                <a:gd name="T6" fmla="*/ 17 w 258"/>
                <a:gd name="T7" fmla="*/ 160 h 858"/>
                <a:gd name="T8" fmla="*/ 29 w 258"/>
                <a:gd name="T9" fmla="*/ 209 h 858"/>
                <a:gd name="T10" fmla="*/ 44 w 258"/>
                <a:gd name="T11" fmla="*/ 258 h 858"/>
                <a:gd name="T12" fmla="*/ 61 w 258"/>
                <a:gd name="T13" fmla="*/ 305 h 858"/>
                <a:gd name="T14" fmla="*/ 82 w 258"/>
                <a:gd name="T15" fmla="*/ 354 h 858"/>
                <a:gd name="T16" fmla="*/ 102 w 258"/>
                <a:gd name="T17" fmla="*/ 403 h 858"/>
                <a:gd name="T18" fmla="*/ 123 w 258"/>
                <a:gd name="T19" fmla="*/ 453 h 858"/>
                <a:gd name="T20" fmla="*/ 143 w 258"/>
                <a:gd name="T21" fmla="*/ 505 h 858"/>
                <a:gd name="T22" fmla="*/ 164 w 258"/>
                <a:gd name="T23" fmla="*/ 558 h 858"/>
                <a:gd name="T24" fmla="*/ 182 w 258"/>
                <a:gd name="T25" fmla="*/ 613 h 858"/>
                <a:gd name="T26" fmla="*/ 200 w 258"/>
                <a:gd name="T27" fmla="*/ 669 h 858"/>
                <a:gd name="T28" fmla="*/ 216 w 258"/>
                <a:gd name="T29" fmla="*/ 729 h 858"/>
                <a:gd name="T30" fmla="*/ 230 w 258"/>
                <a:gd name="T31" fmla="*/ 793 h 858"/>
                <a:gd name="T32" fmla="*/ 240 w 258"/>
                <a:gd name="T33" fmla="*/ 858 h 858"/>
                <a:gd name="T34" fmla="*/ 254 w 258"/>
                <a:gd name="T35" fmla="*/ 822 h 858"/>
                <a:gd name="T36" fmla="*/ 241 w 258"/>
                <a:gd name="T37" fmla="*/ 756 h 858"/>
                <a:gd name="T38" fmla="*/ 226 w 258"/>
                <a:gd name="T39" fmla="*/ 694 h 858"/>
                <a:gd name="T40" fmla="*/ 210 w 258"/>
                <a:gd name="T41" fmla="*/ 635 h 858"/>
                <a:gd name="T42" fmla="*/ 190 w 258"/>
                <a:gd name="T43" fmla="*/ 578 h 858"/>
                <a:gd name="T44" fmla="*/ 170 w 258"/>
                <a:gd name="T45" fmla="*/ 524 h 858"/>
                <a:gd name="T46" fmla="*/ 149 w 258"/>
                <a:gd name="T47" fmla="*/ 472 h 858"/>
                <a:gd name="T48" fmla="*/ 128 w 258"/>
                <a:gd name="T49" fmla="*/ 421 h 858"/>
                <a:gd name="T50" fmla="*/ 108 w 258"/>
                <a:gd name="T51" fmla="*/ 371 h 858"/>
                <a:gd name="T52" fmla="*/ 88 w 258"/>
                <a:gd name="T53" fmla="*/ 323 h 858"/>
                <a:gd name="T54" fmla="*/ 72 w 258"/>
                <a:gd name="T55" fmla="*/ 275 h 858"/>
                <a:gd name="T56" fmla="*/ 55 w 258"/>
                <a:gd name="T57" fmla="*/ 227 h 858"/>
                <a:gd name="T58" fmla="*/ 41 w 258"/>
                <a:gd name="T59" fmla="*/ 181 h 858"/>
                <a:gd name="T60" fmla="*/ 30 w 258"/>
                <a:gd name="T61" fmla="*/ 132 h 858"/>
                <a:gd name="T62" fmla="*/ 22 w 258"/>
                <a:gd name="T63" fmla="*/ 84 h 858"/>
                <a:gd name="T64" fmla="*/ 19 w 258"/>
                <a:gd name="T65" fmla="*/ 36 h 858"/>
                <a:gd name="T66" fmla="*/ 6 w 258"/>
                <a:gd name="T67" fmla="*/ 1 h 858"/>
                <a:gd name="T68" fmla="*/ 17 w 258"/>
                <a:gd name="T69" fmla="*/ 2 h 858"/>
                <a:gd name="T70" fmla="*/ 4 w 258"/>
                <a:gd name="T71" fmla="*/ 2 h 858"/>
                <a:gd name="T72" fmla="*/ 13 w 258"/>
                <a:gd name="T73" fmla="*/ 18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58" h="858">
                  <a:moveTo>
                    <a:pt x="13" y="18"/>
                  </a:moveTo>
                  <a:lnTo>
                    <a:pt x="0" y="10"/>
                  </a:lnTo>
                  <a:lnTo>
                    <a:pt x="0" y="36"/>
                  </a:lnTo>
                  <a:lnTo>
                    <a:pt x="2" y="62"/>
                  </a:lnTo>
                  <a:lnTo>
                    <a:pt x="4" y="86"/>
                  </a:lnTo>
                  <a:lnTo>
                    <a:pt x="7" y="110"/>
                  </a:lnTo>
                  <a:lnTo>
                    <a:pt x="12" y="136"/>
                  </a:lnTo>
                  <a:lnTo>
                    <a:pt x="17" y="160"/>
                  </a:lnTo>
                  <a:lnTo>
                    <a:pt x="22" y="185"/>
                  </a:lnTo>
                  <a:lnTo>
                    <a:pt x="29" y="209"/>
                  </a:lnTo>
                  <a:lnTo>
                    <a:pt x="36" y="234"/>
                  </a:lnTo>
                  <a:lnTo>
                    <a:pt x="44" y="258"/>
                  </a:lnTo>
                  <a:lnTo>
                    <a:pt x="53" y="281"/>
                  </a:lnTo>
                  <a:lnTo>
                    <a:pt x="61" y="305"/>
                  </a:lnTo>
                  <a:lnTo>
                    <a:pt x="72" y="329"/>
                  </a:lnTo>
                  <a:lnTo>
                    <a:pt x="82" y="354"/>
                  </a:lnTo>
                  <a:lnTo>
                    <a:pt x="91" y="378"/>
                  </a:lnTo>
                  <a:lnTo>
                    <a:pt x="102" y="403"/>
                  </a:lnTo>
                  <a:lnTo>
                    <a:pt x="112" y="428"/>
                  </a:lnTo>
                  <a:lnTo>
                    <a:pt x="123" y="453"/>
                  </a:lnTo>
                  <a:lnTo>
                    <a:pt x="133" y="479"/>
                  </a:lnTo>
                  <a:lnTo>
                    <a:pt x="143" y="505"/>
                  </a:lnTo>
                  <a:lnTo>
                    <a:pt x="154" y="531"/>
                  </a:lnTo>
                  <a:lnTo>
                    <a:pt x="164" y="558"/>
                  </a:lnTo>
                  <a:lnTo>
                    <a:pt x="172" y="585"/>
                  </a:lnTo>
                  <a:lnTo>
                    <a:pt x="182" y="613"/>
                  </a:lnTo>
                  <a:lnTo>
                    <a:pt x="192" y="641"/>
                  </a:lnTo>
                  <a:lnTo>
                    <a:pt x="200" y="669"/>
                  </a:lnTo>
                  <a:lnTo>
                    <a:pt x="208" y="698"/>
                  </a:lnTo>
                  <a:lnTo>
                    <a:pt x="216" y="729"/>
                  </a:lnTo>
                  <a:lnTo>
                    <a:pt x="223" y="760"/>
                  </a:lnTo>
                  <a:lnTo>
                    <a:pt x="230" y="793"/>
                  </a:lnTo>
                  <a:lnTo>
                    <a:pt x="235" y="824"/>
                  </a:lnTo>
                  <a:lnTo>
                    <a:pt x="240" y="858"/>
                  </a:lnTo>
                  <a:lnTo>
                    <a:pt x="258" y="856"/>
                  </a:lnTo>
                  <a:lnTo>
                    <a:pt x="254" y="822"/>
                  </a:lnTo>
                  <a:lnTo>
                    <a:pt x="248" y="788"/>
                  </a:lnTo>
                  <a:lnTo>
                    <a:pt x="241" y="756"/>
                  </a:lnTo>
                  <a:lnTo>
                    <a:pt x="234" y="724"/>
                  </a:lnTo>
                  <a:lnTo>
                    <a:pt x="226" y="694"/>
                  </a:lnTo>
                  <a:lnTo>
                    <a:pt x="218" y="665"/>
                  </a:lnTo>
                  <a:lnTo>
                    <a:pt x="210" y="635"/>
                  </a:lnTo>
                  <a:lnTo>
                    <a:pt x="201" y="606"/>
                  </a:lnTo>
                  <a:lnTo>
                    <a:pt x="190" y="578"/>
                  </a:lnTo>
                  <a:lnTo>
                    <a:pt x="180" y="551"/>
                  </a:lnTo>
                  <a:lnTo>
                    <a:pt x="170" y="524"/>
                  </a:lnTo>
                  <a:lnTo>
                    <a:pt x="159" y="498"/>
                  </a:lnTo>
                  <a:lnTo>
                    <a:pt x="149" y="472"/>
                  </a:lnTo>
                  <a:lnTo>
                    <a:pt x="139" y="446"/>
                  </a:lnTo>
                  <a:lnTo>
                    <a:pt x="128" y="421"/>
                  </a:lnTo>
                  <a:lnTo>
                    <a:pt x="118" y="396"/>
                  </a:lnTo>
                  <a:lnTo>
                    <a:pt x="108" y="371"/>
                  </a:lnTo>
                  <a:lnTo>
                    <a:pt x="98" y="347"/>
                  </a:lnTo>
                  <a:lnTo>
                    <a:pt x="88" y="323"/>
                  </a:lnTo>
                  <a:lnTo>
                    <a:pt x="80" y="299"/>
                  </a:lnTo>
                  <a:lnTo>
                    <a:pt x="72" y="275"/>
                  </a:lnTo>
                  <a:lnTo>
                    <a:pt x="63" y="251"/>
                  </a:lnTo>
                  <a:lnTo>
                    <a:pt x="55" y="227"/>
                  </a:lnTo>
                  <a:lnTo>
                    <a:pt x="48" y="204"/>
                  </a:lnTo>
                  <a:lnTo>
                    <a:pt x="41" y="181"/>
                  </a:lnTo>
                  <a:lnTo>
                    <a:pt x="35" y="156"/>
                  </a:lnTo>
                  <a:lnTo>
                    <a:pt x="30" y="132"/>
                  </a:lnTo>
                  <a:lnTo>
                    <a:pt x="26" y="108"/>
                  </a:lnTo>
                  <a:lnTo>
                    <a:pt x="22" y="84"/>
                  </a:lnTo>
                  <a:lnTo>
                    <a:pt x="20" y="59"/>
                  </a:lnTo>
                  <a:lnTo>
                    <a:pt x="19" y="36"/>
                  </a:lnTo>
                  <a:lnTo>
                    <a:pt x="19" y="10"/>
                  </a:lnTo>
                  <a:lnTo>
                    <a:pt x="6" y="1"/>
                  </a:lnTo>
                  <a:lnTo>
                    <a:pt x="19" y="10"/>
                  </a:lnTo>
                  <a:lnTo>
                    <a:pt x="17" y="2"/>
                  </a:lnTo>
                  <a:lnTo>
                    <a:pt x="10" y="0"/>
                  </a:lnTo>
                  <a:lnTo>
                    <a:pt x="4" y="2"/>
                  </a:lnTo>
                  <a:lnTo>
                    <a:pt x="0" y="10"/>
                  </a:lnTo>
                  <a:lnTo>
                    <a:pt x="13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3" name="Freeform 183"/>
            <p:cNvSpPr>
              <a:spLocks/>
            </p:cNvSpPr>
            <p:nvPr/>
          </p:nvSpPr>
          <p:spPr bwMode="auto">
            <a:xfrm>
              <a:off x="10040" y="3823"/>
              <a:ext cx="30" cy="12"/>
            </a:xfrm>
            <a:custGeom>
              <a:avLst/>
              <a:gdLst>
                <a:gd name="T0" fmla="*/ 18 w 176"/>
                <a:gd name="T1" fmla="*/ 57 h 68"/>
                <a:gd name="T2" fmla="*/ 8 w 176"/>
                <a:gd name="T3" fmla="*/ 66 h 68"/>
                <a:gd name="T4" fmla="*/ 34 w 176"/>
                <a:gd name="T5" fmla="*/ 68 h 68"/>
                <a:gd name="T6" fmla="*/ 59 w 176"/>
                <a:gd name="T7" fmla="*/ 66 h 68"/>
                <a:gd name="T8" fmla="*/ 80 w 176"/>
                <a:gd name="T9" fmla="*/ 61 h 68"/>
                <a:gd name="T10" fmla="*/ 102 w 176"/>
                <a:gd name="T11" fmla="*/ 54 h 68"/>
                <a:gd name="T12" fmla="*/ 121 w 176"/>
                <a:gd name="T13" fmla="*/ 45 h 68"/>
                <a:gd name="T14" fmla="*/ 141 w 176"/>
                <a:gd name="T15" fmla="*/ 36 h 68"/>
                <a:gd name="T16" fmla="*/ 159 w 176"/>
                <a:gd name="T17" fmla="*/ 27 h 68"/>
                <a:gd name="T18" fmla="*/ 176 w 176"/>
                <a:gd name="T19" fmla="*/ 17 h 68"/>
                <a:gd name="T20" fmla="*/ 169 w 176"/>
                <a:gd name="T21" fmla="*/ 0 h 68"/>
                <a:gd name="T22" fmla="*/ 150 w 176"/>
                <a:gd name="T23" fmla="*/ 10 h 68"/>
                <a:gd name="T24" fmla="*/ 132 w 176"/>
                <a:gd name="T25" fmla="*/ 18 h 68"/>
                <a:gd name="T26" fmla="*/ 114 w 176"/>
                <a:gd name="T27" fmla="*/ 28 h 68"/>
                <a:gd name="T28" fmla="*/ 95 w 176"/>
                <a:gd name="T29" fmla="*/ 37 h 68"/>
                <a:gd name="T30" fmla="*/ 76 w 176"/>
                <a:gd name="T31" fmla="*/ 43 h 68"/>
                <a:gd name="T32" fmla="*/ 56 w 176"/>
                <a:gd name="T33" fmla="*/ 46 h 68"/>
                <a:gd name="T34" fmla="*/ 34 w 176"/>
                <a:gd name="T35" fmla="*/ 49 h 68"/>
                <a:gd name="T36" fmla="*/ 10 w 176"/>
                <a:gd name="T37" fmla="*/ 46 h 68"/>
                <a:gd name="T38" fmla="*/ 0 w 176"/>
                <a:gd name="T39" fmla="*/ 55 h 68"/>
                <a:gd name="T40" fmla="*/ 10 w 176"/>
                <a:gd name="T41" fmla="*/ 46 h 68"/>
                <a:gd name="T42" fmla="*/ 3 w 176"/>
                <a:gd name="T43" fmla="*/ 49 h 68"/>
                <a:gd name="T44" fmla="*/ 1 w 176"/>
                <a:gd name="T45" fmla="*/ 55 h 68"/>
                <a:gd name="T46" fmla="*/ 2 w 176"/>
                <a:gd name="T47" fmla="*/ 63 h 68"/>
                <a:gd name="T48" fmla="*/ 8 w 176"/>
                <a:gd name="T49" fmla="*/ 66 h 68"/>
                <a:gd name="T50" fmla="*/ 18 w 176"/>
                <a:gd name="T51" fmla="*/ 5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6" h="68">
                  <a:moveTo>
                    <a:pt x="18" y="57"/>
                  </a:moveTo>
                  <a:lnTo>
                    <a:pt x="8" y="66"/>
                  </a:lnTo>
                  <a:lnTo>
                    <a:pt x="34" y="68"/>
                  </a:lnTo>
                  <a:lnTo>
                    <a:pt x="59" y="66"/>
                  </a:lnTo>
                  <a:lnTo>
                    <a:pt x="80" y="61"/>
                  </a:lnTo>
                  <a:lnTo>
                    <a:pt x="102" y="54"/>
                  </a:lnTo>
                  <a:lnTo>
                    <a:pt x="121" y="45"/>
                  </a:lnTo>
                  <a:lnTo>
                    <a:pt x="141" y="36"/>
                  </a:lnTo>
                  <a:lnTo>
                    <a:pt x="159" y="27"/>
                  </a:lnTo>
                  <a:lnTo>
                    <a:pt x="176" y="17"/>
                  </a:lnTo>
                  <a:lnTo>
                    <a:pt x="169" y="0"/>
                  </a:lnTo>
                  <a:lnTo>
                    <a:pt x="150" y="10"/>
                  </a:lnTo>
                  <a:lnTo>
                    <a:pt x="132" y="18"/>
                  </a:lnTo>
                  <a:lnTo>
                    <a:pt x="114" y="28"/>
                  </a:lnTo>
                  <a:lnTo>
                    <a:pt x="95" y="37"/>
                  </a:lnTo>
                  <a:lnTo>
                    <a:pt x="76" y="43"/>
                  </a:lnTo>
                  <a:lnTo>
                    <a:pt x="56" y="46"/>
                  </a:lnTo>
                  <a:lnTo>
                    <a:pt x="34" y="49"/>
                  </a:lnTo>
                  <a:lnTo>
                    <a:pt x="10" y="46"/>
                  </a:lnTo>
                  <a:lnTo>
                    <a:pt x="0" y="55"/>
                  </a:lnTo>
                  <a:lnTo>
                    <a:pt x="10" y="46"/>
                  </a:lnTo>
                  <a:lnTo>
                    <a:pt x="3" y="49"/>
                  </a:lnTo>
                  <a:lnTo>
                    <a:pt x="1" y="55"/>
                  </a:lnTo>
                  <a:lnTo>
                    <a:pt x="2" y="63"/>
                  </a:lnTo>
                  <a:lnTo>
                    <a:pt x="8" y="66"/>
                  </a:lnTo>
                  <a:lnTo>
                    <a:pt x="18" y="5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Freeform 184"/>
            <p:cNvSpPr>
              <a:spLocks/>
            </p:cNvSpPr>
            <p:nvPr/>
          </p:nvSpPr>
          <p:spPr bwMode="auto">
            <a:xfrm>
              <a:off x="10039" y="3833"/>
              <a:ext cx="10" cy="71"/>
            </a:xfrm>
            <a:custGeom>
              <a:avLst/>
              <a:gdLst>
                <a:gd name="T0" fmla="*/ 42 w 57"/>
                <a:gd name="T1" fmla="*/ 425 h 430"/>
                <a:gd name="T2" fmla="*/ 41 w 57"/>
                <a:gd name="T3" fmla="*/ 426 h 430"/>
                <a:gd name="T4" fmla="*/ 50 w 57"/>
                <a:gd name="T5" fmla="*/ 403 h 430"/>
                <a:gd name="T6" fmla="*/ 54 w 57"/>
                <a:gd name="T7" fmla="*/ 379 h 430"/>
                <a:gd name="T8" fmla="*/ 57 w 57"/>
                <a:gd name="T9" fmla="*/ 356 h 430"/>
                <a:gd name="T10" fmla="*/ 57 w 57"/>
                <a:gd name="T11" fmla="*/ 332 h 430"/>
                <a:gd name="T12" fmla="*/ 54 w 57"/>
                <a:gd name="T13" fmla="*/ 307 h 430"/>
                <a:gd name="T14" fmla="*/ 51 w 57"/>
                <a:gd name="T15" fmla="*/ 282 h 430"/>
                <a:gd name="T16" fmla="*/ 47 w 57"/>
                <a:gd name="T17" fmla="*/ 255 h 430"/>
                <a:gd name="T18" fmla="*/ 42 w 57"/>
                <a:gd name="T19" fmla="*/ 229 h 430"/>
                <a:gd name="T20" fmla="*/ 37 w 57"/>
                <a:gd name="T21" fmla="*/ 202 h 430"/>
                <a:gd name="T22" fmla="*/ 31 w 57"/>
                <a:gd name="T23" fmla="*/ 174 h 430"/>
                <a:gd name="T24" fmla="*/ 27 w 57"/>
                <a:gd name="T25" fmla="*/ 147 h 430"/>
                <a:gd name="T26" fmla="*/ 22 w 57"/>
                <a:gd name="T27" fmla="*/ 118 h 430"/>
                <a:gd name="T28" fmla="*/ 20 w 57"/>
                <a:gd name="T29" fmla="*/ 90 h 430"/>
                <a:gd name="T30" fmla="*/ 19 w 57"/>
                <a:gd name="T31" fmla="*/ 62 h 430"/>
                <a:gd name="T32" fmla="*/ 20 w 57"/>
                <a:gd name="T33" fmla="*/ 33 h 430"/>
                <a:gd name="T34" fmla="*/ 23 w 57"/>
                <a:gd name="T35" fmla="*/ 2 h 430"/>
                <a:gd name="T36" fmla="*/ 5 w 57"/>
                <a:gd name="T37" fmla="*/ 0 h 430"/>
                <a:gd name="T38" fmla="*/ 1 w 57"/>
                <a:gd name="T39" fmla="*/ 30 h 430"/>
                <a:gd name="T40" fmla="*/ 0 w 57"/>
                <a:gd name="T41" fmla="*/ 62 h 430"/>
                <a:gd name="T42" fmla="*/ 1 w 57"/>
                <a:gd name="T43" fmla="*/ 92 h 430"/>
                <a:gd name="T44" fmla="*/ 4 w 57"/>
                <a:gd name="T45" fmla="*/ 120 h 430"/>
                <a:gd name="T46" fmla="*/ 8 w 57"/>
                <a:gd name="T47" fmla="*/ 150 h 430"/>
                <a:gd name="T48" fmla="*/ 13 w 57"/>
                <a:gd name="T49" fmla="*/ 179 h 430"/>
                <a:gd name="T50" fmla="*/ 19 w 57"/>
                <a:gd name="T51" fmla="*/ 206 h 430"/>
                <a:gd name="T52" fmla="*/ 23 w 57"/>
                <a:gd name="T53" fmla="*/ 233 h 430"/>
                <a:gd name="T54" fmla="*/ 29 w 57"/>
                <a:gd name="T55" fmla="*/ 259 h 430"/>
                <a:gd name="T56" fmla="*/ 32 w 57"/>
                <a:gd name="T57" fmla="*/ 284 h 430"/>
                <a:gd name="T58" fmla="*/ 36 w 57"/>
                <a:gd name="T59" fmla="*/ 309 h 430"/>
                <a:gd name="T60" fmla="*/ 38 w 57"/>
                <a:gd name="T61" fmla="*/ 332 h 430"/>
                <a:gd name="T62" fmla="*/ 38 w 57"/>
                <a:gd name="T63" fmla="*/ 354 h 430"/>
                <a:gd name="T64" fmla="*/ 36 w 57"/>
                <a:gd name="T65" fmla="*/ 377 h 430"/>
                <a:gd name="T66" fmla="*/ 31 w 57"/>
                <a:gd name="T67" fmla="*/ 397 h 430"/>
                <a:gd name="T68" fmla="*/ 24 w 57"/>
                <a:gd name="T69" fmla="*/ 417 h 430"/>
                <a:gd name="T70" fmla="*/ 23 w 57"/>
                <a:gd name="T71" fmla="*/ 418 h 430"/>
                <a:gd name="T72" fmla="*/ 24 w 57"/>
                <a:gd name="T73" fmla="*/ 417 h 430"/>
                <a:gd name="T74" fmla="*/ 24 w 57"/>
                <a:gd name="T75" fmla="*/ 425 h 430"/>
                <a:gd name="T76" fmla="*/ 29 w 57"/>
                <a:gd name="T77" fmla="*/ 429 h 430"/>
                <a:gd name="T78" fmla="*/ 36 w 57"/>
                <a:gd name="T79" fmla="*/ 430 h 430"/>
                <a:gd name="T80" fmla="*/ 41 w 57"/>
                <a:gd name="T81" fmla="*/ 426 h 430"/>
                <a:gd name="T82" fmla="*/ 42 w 57"/>
                <a:gd name="T83" fmla="*/ 42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7" h="430">
                  <a:moveTo>
                    <a:pt x="42" y="425"/>
                  </a:moveTo>
                  <a:lnTo>
                    <a:pt x="41" y="426"/>
                  </a:lnTo>
                  <a:lnTo>
                    <a:pt x="50" y="403"/>
                  </a:lnTo>
                  <a:lnTo>
                    <a:pt x="54" y="379"/>
                  </a:lnTo>
                  <a:lnTo>
                    <a:pt x="57" y="356"/>
                  </a:lnTo>
                  <a:lnTo>
                    <a:pt x="57" y="332"/>
                  </a:lnTo>
                  <a:lnTo>
                    <a:pt x="54" y="307"/>
                  </a:lnTo>
                  <a:lnTo>
                    <a:pt x="51" y="282"/>
                  </a:lnTo>
                  <a:lnTo>
                    <a:pt x="47" y="255"/>
                  </a:lnTo>
                  <a:lnTo>
                    <a:pt x="42" y="229"/>
                  </a:lnTo>
                  <a:lnTo>
                    <a:pt x="37" y="202"/>
                  </a:lnTo>
                  <a:lnTo>
                    <a:pt x="31" y="174"/>
                  </a:lnTo>
                  <a:lnTo>
                    <a:pt x="27" y="147"/>
                  </a:lnTo>
                  <a:lnTo>
                    <a:pt x="22" y="118"/>
                  </a:lnTo>
                  <a:lnTo>
                    <a:pt x="20" y="90"/>
                  </a:lnTo>
                  <a:lnTo>
                    <a:pt x="19" y="62"/>
                  </a:lnTo>
                  <a:lnTo>
                    <a:pt x="20" y="33"/>
                  </a:lnTo>
                  <a:lnTo>
                    <a:pt x="23" y="2"/>
                  </a:lnTo>
                  <a:lnTo>
                    <a:pt x="5" y="0"/>
                  </a:lnTo>
                  <a:lnTo>
                    <a:pt x="1" y="30"/>
                  </a:lnTo>
                  <a:lnTo>
                    <a:pt x="0" y="62"/>
                  </a:lnTo>
                  <a:lnTo>
                    <a:pt x="1" y="92"/>
                  </a:lnTo>
                  <a:lnTo>
                    <a:pt x="4" y="120"/>
                  </a:lnTo>
                  <a:lnTo>
                    <a:pt x="8" y="150"/>
                  </a:lnTo>
                  <a:lnTo>
                    <a:pt x="13" y="179"/>
                  </a:lnTo>
                  <a:lnTo>
                    <a:pt x="19" y="206"/>
                  </a:lnTo>
                  <a:lnTo>
                    <a:pt x="23" y="233"/>
                  </a:lnTo>
                  <a:lnTo>
                    <a:pt x="29" y="259"/>
                  </a:lnTo>
                  <a:lnTo>
                    <a:pt x="32" y="284"/>
                  </a:lnTo>
                  <a:lnTo>
                    <a:pt x="36" y="309"/>
                  </a:lnTo>
                  <a:lnTo>
                    <a:pt x="38" y="332"/>
                  </a:lnTo>
                  <a:lnTo>
                    <a:pt x="38" y="354"/>
                  </a:lnTo>
                  <a:lnTo>
                    <a:pt x="36" y="377"/>
                  </a:lnTo>
                  <a:lnTo>
                    <a:pt x="31" y="397"/>
                  </a:lnTo>
                  <a:lnTo>
                    <a:pt x="24" y="417"/>
                  </a:lnTo>
                  <a:lnTo>
                    <a:pt x="23" y="418"/>
                  </a:lnTo>
                  <a:lnTo>
                    <a:pt x="24" y="417"/>
                  </a:lnTo>
                  <a:lnTo>
                    <a:pt x="24" y="425"/>
                  </a:lnTo>
                  <a:lnTo>
                    <a:pt x="29" y="429"/>
                  </a:lnTo>
                  <a:lnTo>
                    <a:pt x="36" y="430"/>
                  </a:lnTo>
                  <a:lnTo>
                    <a:pt x="41" y="426"/>
                  </a:lnTo>
                  <a:lnTo>
                    <a:pt x="42" y="4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5" name="Freeform 185"/>
            <p:cNvSpPr>
              <a:spLocks/>
            </p:cNvSpPr>
            <p:nvPr/>
          </p:nvSpPr>
          <p:spPr bwMode="auto">
            <a:xfrm>
              <a:off x="10010" y="3902"/>
              <a:ext cx="36" cy="217"/>
            </a:xfrm>
            <a:custGeom>
              <a:avLst/>
              <a:gdLst>
                <a:gd name="T0" fmla="*/ 33 w 218"/>
                <a:gd name="T1" fmla="*/ 1289 h 1299"/>
                <a:gd name="T2" fmla="*/ 24 w 218"/>
                <a:gd name="T3" fmla="*/ 1235 h 1299"/>
                <a:gd name="T4" fmla="*/ 19 w 218"/>
                <a:gd name="T5" fmla="*/ 1170 h 1299"/>
                <a:gd name="T6" fmla="*/ 19 w 218"/>
                <a:gd name="T7" fmla="*/ 1096 h 1299"/>
                <a:gd name="T8" fmla="*/ 23 w 218"/>
                <a:gd name="T9" fmla="*/ 1016 h 1299"/>
                <a:gd name="T10" fmla="*/ 30 w 218"/>
                <a:gd name="T11" fmla="*/ 929 h 1299"/>
                <a:gd name="T12" fmla="*/ 40 w 218"/>
                <a:gd name="T13" fmla="*/ 838 h 1299"/>
                <a:gd name="T14" fmla="*/ 53 w 218"/>
                <a:gd name="T15" fmla="*/ 743 h 1299"/>
                <a:gd name="T16" fmla="*/ 68 w 218"/>
                <a:gd name="T17" fmla="*/ 648 h 1299"/>
                <a:gd name="T18" fmla="*/ 85 w 218"/>
                <a:gd name="T19" fmla="*/ 553 h 1299"/>
                <a:gd name="T20" fmla="*/ 104 w 218"/>
                <a:gd name="T21" fmla="*/ 460 h 1299"/>
                <a:gd name="T22" fmla="*/ 122 w 218"/>
                <a:gd name="T23" fmla="*/ 367 h 1299"/>
                <a:gd name="T24" fmla="*/ 142 w 218"/>
                <a:gd name="T25" fmla="*/ 281 h 1299"/>
                <a:gd name="T26" fmla="*/ 162 w 218"/>
                <a:gd name="T27" fmla="*/ 200 h 1299"/>
                <a:gd name="T28" fmla="*/ 181 w 218"/>
                <a:gd name="T29" fmla="*/ 126 h 1299"/>
                <a:gd name="T30" fmla="*/ 200 w 218"/>
                <a:gd name="T31" fmla="*/ 62 h 1299"/>
                <a:gd name="T32" fmla="*/ 218 w 218"/>
                <a:gd name="T33" fmla="*/ 7 h 1299"/>
                <a:gd name="T34" fmla="*/ 191 w 218"/>
                <a:gd name="T35" fmla="*/ 26 h 1299"/>
                <a:gd name="T36" fmla="*/ 173 w 218"/>
                <a:gd name="T37" fmla="*/ 87 h 1299"/>
                <a:gd name="T38" fmla="*/ 153 w 218"/>
                <a:gd name="T39" fmla="*/ 157 h 1299"/>
                <a:gd name="T40" fmla="*/ 134 w 218"/>
                <a:gd name="T41" fmla="*/ 235 h 1299"/>
                <a:gd name="T42" fmla="*/ 114 w 218"/>
                <a:gd name="T43" fmla="*/ 320 h 1299"/>
                <a:gd name="T44" fmla="*/ 94 w 218"/>
                <a:gd name="T45" fmla="*/ 409 h 1299"/>
                <a:gd name="T46" fmla="*/ 76 w 218"/>
                <a:gd name="T47" fmla="*/ 502 h 1299"/>
                <a:gd name="T48" fmla="*/ 58 w 218"/>
                <a:gd name="T49" fmla="*/ 597 h 1299"/>
                <a:gd name="T50" fmla="*/ 41 w 218"/>
                <a:gd name="T51" fmla="*/ 693 h 1299"/>
                <a:gd name="T52" fmla="*/ 28 w 218"/>
                <a:gd name="T53" fmla="*/ 789 h 1299"/>
                <a:gd name="T54" fmla="*/ 16 w 218"/>
                <a:gd name="T55" fmla="*/ 882 h 1299"/>
                <a:gd name="T56" fmla="*/ 8 w 218"/>
                <a:gd name="T57" fmla="*/ 971 h 1299"/>
                <a:gd name="T58" fmla="*/ 2 w 218"/>
                <a:gd name="T59" fmla="*/ 1056 h 1299"/>
                <a:gd name="T60" fmla="*/ 0 w 218"/>
                <a:gd name="T61" fmla="*/ 1134 h 1299"/>
                <a:gd name="T62" fmla="*/ 2 w 218"/>
                <a:gd name="T63" fmla="*/ 1206 h 1299"/>
                <a:gd name="T64" fmla="*/ 9 w 218"/>
                <a:gd name="T65" fmla="*/ 1267 h 1299"/>
                <a:gd name="T66" fmla="*/ 15 w 218"/>
                <a:gd name="T67" fmla="*/ 1295 h 1299"/>
                <a:gd name="T68" fmla="*/ 19 w 218"/>
                <a:gd name="T69" fmla="*/ 1299 h 1299"/>
                <a:gd name="T70" fmla="*/ 32 w 218"/>
                <a:gd name="T71" fmla="*/ 1296 h 1299"/>
                <a:gd name="T72" fmla="*/ 33 w 218"/>
                <a:gd name="T73" fmla="*/ 1288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8" h="1299">
                  <a:moveTo>
                    <a:pt x="33" y="1288"/>
                  </a:moveTo>
                  <a:lnTo>
                    <a:pt x="33" y="1289"/>
                  </a:lnTo>
                  <a:lnTo>
                    <a:pt x="28" y="1264"/>
                  </a:lnTo>
                  <a:lnTo>
                    <a:pt x="24" y="1235"/>
                  </a:lnTo>
                  <a:lnTo>
                    <a:pt x="21" y="1204"/>
                  </a:lnTo>
                  <a:lnTo>
                    <a:pt x="19" y="1170"/>
                  </a:lnTo>
                  <a:lnTo>
                    <a:pt x="18" y="1134"/>
                  </a:lnTo>
                  <a:lnTo>
                    <a:pt x="19" y="1096"/>
                  </a:lnTo>
                  <a:lnTo>
                    <a:pt x="21" y="1056"/>
                  </a:lnTo>
                  <a:lnTo>
                    <a:pt x="23" y="1016"/>
                  </a:lnTo>
                  <a:lnTo>
                    <a:pt x="26" y="973"/>
                  </a:lnTo>
                  <a:lnTo>
                    <a:pt x="30" y="929"/>
                  </a:lnTo>
                  <a:lnTo>
                    <a:pt x="34" y="884"/>
                  </a:lnTo>
                  <a:lnTo>
                    <a:pt x="40" y="838"/>
                  </a:lnTo>
                  <a:lnTo>
                    <a:pt x="46" y="791"/>
                  </a:lnTo>
                  <a:lnTo>
                    <a:pt x="53" y="743"/>
                  </a:lnTo>
                  <a:lnTo>
                    <a:pt x="60" y="696"/>
                  </a:lnTo>
                  <a:lnTo>
                    <a:pt x="68" y="648"/>
                  </a:lnTo>
                  <a:lnTo>
                    <a:pt x="76" y="601"/>
                  </a:lnTo>
                  <a:lnTo>
                    <a:pt x="85" y="553"/>
                  </a:lnTo>
                  <a:lnTo>
                    <a:pt x="94" y="506"/>
                  </a:lnTo>
                  <a:lnTo>
                    <a:pt x="104" y="460"/>
                  </a:lnTo>
                  <a:lnTo>
                    <a:pt x="113" y="413"/>
                  </a:lnTo>
                  <a:lnTo>
                    <a:pt x="122" y="367"/>
                  </a:lnTo>
                  <a:lnTo>
                    <a:pt x="132" y="324"/>
                  </a:lnTo>
                  <a:lnTo>
                    <a:pt x="142" y="281"/>
                  </a:lnTo>
                  <a:lnTo>
                    <a:pt x="152" y="240"/>
                  </a:lnTo>
                  <a:lnTo>
                    <a:pt x="162" y="200"/>
                  </a:lnTo>
                  <a:lnTo>
                    <a:pt x="172" y="162"/>
                  </a:lnTo>
                  <a:lnTo>
                    <a:pt x="181" y="126"/>
                  </a:lnTo>
                  <a:lnTo>
                    <a:pt x="191" y="93"/>
                  </a:lnTo>
                  <a:lnTo>
                    <a:pt x="200" y="62"/>
                  </a:lnTo>
                  <a:lnTo>
                    <a:pt x="210" y="33"/>
                  </a:lnTo>
                  <a:lnTo>
                    <a:pt x="218" y="7"/>
                  </a:lnTo>
                  <a:lnTo>
                    <a:pt x="199" y="0"/>
                  </a:lnTo>
                  <a:lnTo>
                    <a:pt x="191" y="26"/>
                  </a:lnTo>
                  <a:lnTo>
                    <a:pt x="182" y="55"/>
                  </a:lnTo>
                  <a:lnTo>
                    <a:pt x="173" y="87"/>
                  </a:lnTo>
                  <a:lnTo>
                    <a:pt x="162" y="122"/>
                  </a:lnTo>
                  <a:lnTo>
                    <a:pt x="153" y="157"/>
                  </a:lnTo>
                  <a:lnTo>
                    <a:pt x="144" y="195"/>
                  </a:lnTo>
                  <a:lnTo>
                    <a:pt x="134" y="235"/>
                  </a:lnTo>
                  <a:lnTo>
                    <a:pt x="123" y="276"/>
                  </a:lnTo>
                  <a:lnTo>
                    <a:pt x="114" y="320"/>
                  </a:lnTo>
                  <a:lnTo>
                    <a:pt x="104" y="363"/>
                  </a:lnTo>
                  <a:lnTo>
                    <a:pt x="94" y="409"/>
                  </a:lnTo>
                  <a:lnTo>
                    <a:pt x="85" y="455"/>
                  </a:lnTo>
                  <a:lnTo>
                    <a:pt x="76" y="502"/>
                  </a:lnTo>
                  <a:lnTo>
                    <a:pt x="67" y="548"/>
                  </a:lnTo>
                  <a:lnTo>
                    <a:pt x="58" y="597"/>
                  </a:lnTo>
                  <a:lnTo>
                    <a:pt x="49" y="646"/>
                  </a:lnTo>
                  <a:lnTo>
                    <a:pt x="41" y="693"/>
                  </a:lnTo>
                  <a:lnTo>
                    <a:pt x="34" y="741"/>
                  </a:lnTo>
                  <a:lnTo>
                    <a:pt x="28" y="789"/>
                  </a:lnTo>
                  <a:lnTo>
                    <a:pt x="22" y="835"/>
                  </a:lnTo>
                  <a:lnTo>
                    <a:pt x="16" y="882"/>
                  </a:lnTo>
                  <a:lnTo>
                    <a:pt x="11" y="926"/>
                  </a:lnTo>
                  <a:lnTo>
                    <a:pt x="8" y="971"/>
                  </a:lnTo>
                  <a:lnTo>
                    <a:pt x="5" y="1014"/>
                  </a:lnTo>
                  <a:lnTo>
                    <a:pt x="2" y="1056"/>
                  </a:lnTo>
                  <a:lnTo>
                    <a:pt x="1" y="1096"/>
                  </a:lnTo>
                  <a:lnTo>
                    <a:pt x="0" y="1134"/>
                  </a:lnTo>
                  <a:lnTo>
                    <a:pt x="1" y="1170"/>
                  </a:lnTo>
                  <a:lnTo>
                    <a:pt x="2" y="1206"/>
                  </a:lnTo>
                  <a:lnTo>
                    <a:pt x="6" y="1237"/>
                  </a:lnTo>
                  <a:lnTo>
                    <a:pt x="9" y="1267"/>
                  </a:lnTo>
                  <a:lnTo>
                    <a:pt x="15" y="1294"/>
                  </a:lnTo>
                  <a:lnTo>
                    <a:pt x="15" y="1295"/>
                  </a:lnTo>
                  <a:lnTo>
                    <a:pt x="15" y="1294"/>
                  </a:lnTo>
                  <a:lnTo>
                    <a:pt x="19" y="1299"/>
                  </a:lnTo>
                  <a:lnTo>
                    <a:pt x="26" y="1299"/>
                  </a:lnTo>
                  <a:lnTo>
                    <a:pt x="32" y="1296"/>
                  </a:lnTo>
                  <a:lnTo>
                    <a:pt x="33" y="1289"/>
                  </a:lnTo>
                  <a:lnTo>
                    <a:pt x="33" y="12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Freeform 186"/>
            <p:cNvSpPr>
              <a:spLocks/>
            </p:cNvSpPr>
            <p:nvPr/>
          </p:nvSpPr>
          <p:spPr bwMode="auto">
            <a:xfrm>
              <a:off x="10002" y="4117"/>
              <a:ext cx="15" cy="22"/>
            </a:xfrm>
            <a:custGeom>
              <a:avLst/>
              <a:gdLst>
                <a:gd name="T0" fmla="*/ 9 w 91"/>
                <a:gd name="T1" fmla="*/ 127 h 132"/>
                <a:gd name="T2" fmla="*/ 4 w 91"/>
                <a:gd name="T3" fmla="*/ 126 h 132"/>
                <a:gd name="T4" fmla="*/ 23 w 91"/>
                <a:gd name="T5" fmla="*/ 132 h 132"/>
                <a:gd name="T6" fmla="*/ 42 w 91"/>
                <a:gd name="T7" fmla="*/ 130 h 132"/>
                <a:gd name="T8" fmla="*/ 59 w 91"/>
                <a:gd name="T9" fmla="*/ 123 h 132"/>
                <a:gd name="T10" fmla="*/ 73 w 91"/>
                <a:gd name="T11" fmla="*/ 107 h 132"/>
                <a:gd name="T12" fmla="*/ 85 w 91"/>
                <a:gd name="T13" fmla="*/ 88 h 132"/>
                <a:gd name="T14" fmla="*/ 91 w 91"/>
                <a:gd name="T15" fmla="*/ 63 h 132"/>
                <a:gd name="T16" fmla="*/ 89 w 91"/>
                <a:gd name="T17" fmla="*/ 34 h 132"/>
                <a:gd name="T18" fmla="*/ 81 w 91"/>
                <a:gd name="T19" fmla="*/ 0 h 132"/>
                <a:gd name="T20" fmla="*/ 63 w 91"/>
                <a:gd name="T21" fmla="*/ 7 h 132"/>
                <a:gd name="T22" fmla="*/ 71 w 91"/>
                <a:gd name="T23" fmla="*/ 36 h 132"/>
                <a:gd name="T24" fmla="*/ 72 w 91"/>
                <a:gd name="T25" fmla="*/ 61 h 132"/>
                <a:gd name="T26" fmla="*/ 66 w 91"/>
                <a:gd name="T27" fmla="*/ 81 h 132"/>
                <a:gd name="T28" fmla="*/ 59 w 91"/>
                <a:gd name="T29" fmla="*/ 97 h 132"/>
                <a:gd name="T30" fmla="*/ 48 w 91"/>
                <a:gd name="T31" fmla="*/ 107 h 132"/>
                <a:gd name="T32" fmla="*/ 38 w 91"/>
                <a:gd name="T33" fmla="*/ 113 h 132"/>
                <a:gd name="T34" fmla="*/ 25 w 91"/>
                <a:gd name="T35" fmla="*/ 113 h 132"/>
                <a:gd name="T36" fmla="*/ 13 w 91"/>
                <a:gd name="T37" fmla="*/ 109 h 132"/>
                <a:gd name="T38" fmla="*/ 9 w 91"/>
                <a:gd name="T39" fmla="*/ 107 h 132"/>
                <a:gd name="T40" fmla="*/ 13 w 91"/>
                <a:gd name="T41" fmla="*/ 109 h 132"/>
                <a:gd name="T42" fmla="*/ 6 w 91"/>
                <a:gd name="T43" fmla="*/ 109 h 132"/>
                <a:gd name="T44" fmla="*/ 1 w 91"/>
                <a:gd name="T45" fmla="*/ 113 h 132"/>
                <a:gd name="T46" fmla="*/ 0 w 91"/>
                <a:gd name="T47" fmla="*/ 120 h 132"/>
                <a:gd name="T48" fmla="*/ 4 w 91"/>
                <a:gd name="T49" fmla="*/ 126 h 132"/>
                <a:gd name="T50" fmla="*/ 9 w 91"/>
                <a:gd name="T51" fmla="*/ 12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1" h="132">
                  <a:moveTo>
                    <a:pt x="9" y="127"/>
                  </a:moveTo>
                  <a:lnTo>
                    <a:pt x="4" y="126"/>
                  </a:lnTo>
                  <a:lnTo>
                    <a:pt x="23" y="132"/>
                  </a:lnTo>
                  <a:lnTo>
                    <a:pt x="42" y="130"/>
                  </a:lnTo>
                  <a:lnTo>
                    <a:pt x="59" y="123"/>
                  </a:lnTo>
                  <a:lnTo>
                    <a:pt x="73" y="107"/>
                  </a:lnTo>
                  <a:lnTo>
                    <a:pt x="85" y="88"/>
                  </a:lnTo>
                  <a:lnTo>
                    <a:pt x="91" y="63"/>
                  </a:lnTo>
                  <a:lnTo>
                    <a:pt x="89" y="34"/>
                  </a:lnTo>
                  <a:lnTo>
                    <a:pt x="81" y="0"/>
                  </a:lnTo>
                  <a:lnTo>
                    <a:pt x="63" y="7"/>
                  </a:lnTo>
                  <a:lnTo>
                    <a:pt x="71" y="36"/>
                  </a:lnTo>
                  <a:lnTo>
                    <a:pt x="72" y="61"/>
                  </a:lnTo>
                  <a:lnTo>
                    <a:pt x="66" y="81"/>
                  </a:lnTo>
                  <a:lnTo>
                    <a:pt x="59" y="97"/>
                  </a:lnTo>
                  <a:lnTo>
                    <a:pt x="48" y="107"/>
                  </a:lnTo>
                  <a:lnTo>
                    <a:pt x="38" y="113"/>
                  </a:lnTo>
                  <a:lnTo>
                    <a:pt x="25" y="113"/>
                  </a:lnTo>
                  <a:lnTo>
                    <a:pt x="13" y="109"/>
                  </a:lnTo>
                  <a:lnTo>
                    <a:pt x="9" y="107"/>
                  </a:lnTo>
                  <a:lnTo>
                    <a:pt x="13" y="109"/>
                  </a:lnTo>
                  <a:lnTo>
                    <a:pt x="6" y="109"/>
                  </a:lnTo>
                  <a:lnTo>
                    <a:pt x="1" y="113"/>
                  </a:lnTo>
                  <a:lnTo>
                    <a:pt x="0" y="120"/>
                  </a:lnTo>
                  <a:lnTo>
                    <a:pt x="4" y="126"/>
                  </a:lnTo>
                  <a:lnTo>
                    <a:pt x="9" y="1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Freeform 187"/>
            <p:cNvSpPr>
              <a:spLocks/>
            </p:cNvSpPr>
            <p:nvPr/>
          </p:nvSpPr>
          <p:spPr bwMode="auto">
            <a:xfrm>
              <a:off x="9999" y="4135"/>
              <a:ext cx="4" cy="3"/>
            </a:xfrm>
            <a:custGeom>
              <a:avLst/>
              <a:gdLst>
                <a:gd name="T0" fmla="*/ 18 w 29"/>
                <a:gd name="T1" fmla="*/ 10 h 21"/>
                <a:gd name="T2" fmla="*/ 10 w 29"/>
                <a:gd name="T3" fmla="*/ 21 h 21"/>
                <a:gd name="T4" fmla="*/ 15 w 29"/>
                <a:gd name="T5" fmla="*/ 20 h 21"/>
                <a:gd name="T6" fmla="*/ 18 w 29"/>
                <a:gd name="T7" fmla="*/ 20 h 21"/>
                <a:gd name="T8" fmla="*/ 24 w 29"/>
                <a:gd name="T9" fmla="*/ 20 h 21"/>
                <a:gd name="T10" fmla="*/ 29 w 29"/>
                <a:gd name="T11" fmla="*/ 20 h 21"/>
                <a:gd name="T12" fmla="*/ 29 w 29"/>
                <a:gd name="T13" fmla="*/ 0 h 21"/>
                <a:gd name="T14" fmla="*/ 24 w 29"/>
                <a:gd name="T15" fmla="*/ 0 h 21"/>
                <a:gd name="T16" fmla="*/ 18 w 29"/>
                <a:gd name="T17" fmla="*/ 0 h 21"/>
                <a:gd name="T18" fmla="*/ 13 w 29"/>
                <a:gd name="T19" fmla="*/ 0 h 21"/>
                <a:gd name="T20" fmla="*/ 8 w 29"/>
                <a:gd name="T21" fmla="*/ 2 h 21"/>
                <a:gd name="T22" fmla="*/ 0 w 29"/>
                <a:gd name="T23" fmla="*/ 12 h 21"/>
                <a:gd name="T24" fmla="*/ 7 w 29"/>
                <a:gd name="T25" fmla="*/ 3 h 21"/>
                <a:gd name="T26" fmla="*/ 1 w 29"/>
                <a:gd name="T27" fmla="*/ 7 h 21"/>
                <a:gd name="T28" fmla="*/ 1 w 29"/>
                <a:gd name="T29" fmla="*/ 12 h 21"/>
                <a:gd name="T30" fmla="*/ 5 w 29"/>
                <a:gd name="T31" fmla="*/ 19 h 21"/>
                <a:gd name="T32" fmla="*/ 11 w 29"/>
                <a:gd name="T33" fmla="*/ 20 h 21"/>
                <a:gd name="T34" fmla="*/ 18 w 29"/>
                <a:gd name="T35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" h="21">
                  <a:moveTo>
                    <a:pt x="18" y="10"/>
                  </a:moveTo>
                  <a:lnTo>
                    <a:pt x="10" y="21"/>
                  </a:lnTo>
                  <a:lnTo>
                    <a:pt x="15" y="20"/>
                  </a:lnTo>
                  <a:lnTo>
                    <a:pt x="18" y="20"/>
                  </a:lnTo>
                  <a:lnTo>
                    <a:pt x="24" y="20"/>
                  </a:lnTo>
                  <a:lnTo>
                    <a:pt x="29" y="2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2"/>
                  </a:lnTo>
                  <a:lnTo>
                    <a:pt x="0" y="12"/>
                  </a:lnTo>
                  <a:lnTo>
                    <a:pt x="7" y="3"/>
                  </a:lnTo>
                  <a:lnTo>
                    <a:pt x="1" y="7"/>
                  </a:lnTo>
                  <a:lnTo>
                    <a:pt x="1" y="12"/>
                  </a:lnTo>
                  <a:lnTo>
                    <a:pt x="5" y="19"/>
                  </a:lnTo>
                  <a:lnTo>
                    <a:pt x="11" y="20"/>
                  </a:lnTo>
                  <a:lnTo>
                    <a:pt x="18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" name="Freeform 188"/>
            <p:cNvSpPr>
              <a:spLocks/>
            </p:cNvSpPr>
            <p:nvPr/>
          </p:nvSpPr>
          <p:spPr bwMode="auto">
            <a:xfrm>
              <a:off x="9995" y="4137"/>
              <a:ext cx="7" cy="16"/>
            </a:xfrm>
            <a:custGeom>
              <a:avLst/>
              <a:gdLst>
                <a:gd name="T0" fmla="*/ 13 w 40"/>
                <a:gd name="T1" fmla="*/ 98 h 98"/>
                <a:gd name="T2" fmla="*/ 14 w 40"/>
                <a:gd name="T3" fmla="*/ 98 h 98"/>
                <a:gd name="T4" fmla="*/ 24 w 40"/>
                <a:gd name="T5" fmla="*/ 86 h 98"/>
                <a:gd name="T6" fmla="*/ 32 w 40"/>
                <a:gd name="T7" fmla="*/ 72 h 98"/>
                <a:gd name="T8" fmla="*/ 37 w 40"/>
                <a:gd name="T9" fmla="*/ 57 h 98"/>
                <a:gd name="T10" fmla="*/ 39 w 40"/>
                <a:gd name="T11" fmla="*/ 40 h 98"/>
                <a:gd name="T12" fmla="*/ 40 w 40"/>
                <a:gd name="T13" fmla="*/ 25 h 98"/>
                <a:gd name="T14" fmla="*/ 40 w 40"/>
                <a:gd name="T15" fmla="*/ 13 h 98"/>
                <a:gd name="T16" fmla="*/ 40 w 40"/>
                <a:gd name="T17" fmla="*/ 5 h 98"/>
                <a:gd name="T18" fmla="*/ 40 w 40"/>
                <a:gd name="T19" fmla="*/ 0 h 98"/>
                <a:gd name="T20" fmla="*/ 22 w 40"/>
                <a:gd name="T21" fmla="*/ 2 h 98"/>
                <a:gd name="T22" fmla="*/ 22 w 40"/>
                <a:gd name="T23" fmla="*/ 5 h 98"/>
                <a:gd name="T24" fmla="*/ 22 w 40"/>
                <a:gd name="T25" fmla="*/ 13 h 98"/>
                <a:gd name="T26" fmla="*/ 22 w 40"/>
                <a:gd name="T27" fmla="*/ 25 h 98"/>
                <a:gd name="T28" fmla="*/ 21 w 40"/>
                <a:gd name="T29" fmla="*/ 38 h 98"/>
                <a:gd name="T30" fmla="*/ 18 w 40"/>
                <a:gd name="T31" fmla="*/ 52 h 98"/>
                <a:gd name="T32" fmla="*/ 16 w 40"/>
                <a:gd name="T33" fmla="*/ 65 h 98"/>
                <a:gd name="T34" fmla="*/ 10 w 40"/>
                <a:gd name="T35" fmla="*/ 75 h 98"/>
                <a:gd name="T36" fmla="*/ 5 w 40"/>
                <a:gd name="T37" fmla="*/ 80 h 98"/>
                <a:gd name="T38" fmla="*/ 6 w 40"/>
                <a:gd name="T39" fmla="*/ 80 h 98"/>
                <a:gd name="T40" fmla="*/ 5 w 40"/>
                <a:gd name="T41" fmla="*/ 80 h 98"/>
                <a:gd name="T42" fmla="*/ 0 w 40"/>
                <a:gd name="T43" fmla="*/ 86 h 98"/>
                <a:gd name="T44" fmla="*/ 1 w 40"/>
                <a:gd name="T45" fmla="*/ 93 h 98"/>
                <a:gd name="T46" fmla="*/ 7 w 40"/>
                <a:gd name="T47" fmla="*/ 98 h 98"/>
                <a:gd name="T48" fmla="*/ 14 w 40"/>
                <a:gd name="T49" fmla="*/ 98 h 98"/>
                <a:gd name="T50" fmla="*/ 13 w 40"/>
                <a:gd name="T51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98">
                  <a:moveTo>
                    <a:pt x="13" y="98"/>
                  </a:moveTo>
                  <a:lnTo>
                    <a:pt x="14" y="98"/>
                  </a:lnTo>
                  <a:lnTo>
                    <a:pt x="24" y="86"/>
                  </a:lnTo>
                  <a:lnTo>
                    <a:pt x="32" y="72"/>
                  </a:lnTo>
                  <a:lnTo>
                    <a:pt x="37" y="57"/>
                  </a:lnTo>
                  <a:lnTo>
                    <a:pt x="39" y="40"/>
                  </a:lnTo>
                  <a:lnTo>
                    <a:pt x="40" y="25"/>
                  </a:lnTo>
                  <a:lnTo>
                    <a:pt x="40" y="13"/>
                  </a:lnTo>
                  <a:lnTo>
                    <a:pt x="40" y="5"/>
                  </a:lnTo>
                  <a:lnTo>
                    <a:pt x="40" y="0"/>
                  </a:lnTo>
                  <a:lnTo>
                    <a:pt x="22" y="2"/>
                  </a:lnTo>
                  <a:lnTo>
                    <a:pt x="22" y="5"/>
                  </a:lnTo>
                  <a:lnTo>
                    <a:pt x="22" y="13"/>
                  </a:lnTo>
                  <a:lnTo>
                    <a:pt x="22" y="25"/>
                  </a:lnTo>
                  <a:lnTo>
                    <a:pt x="21" y="38"/>
                  </a:lnTo>
                  <a:lnTo>
                    <a:pt x="18" y="52"/>
                  </a:lnTo>
                  <a:lnTo>
                    <a:pt x="16" y="65"/>
                  </a:lnTo>
                  <a:lnTo>
                    <a:pt x="10" y="75"/>
                  </a:lnTo>
                  <a:lnTo>
                    <a:pt x="5" y="80"/>
                  </a:lnTo>
                  <a:lnTo>
                    <a:pt x="6" y="80"/>
                  </a:lnTo>
                  <a:lnTo>
                    <a:pt x="5" y="80"/>
                  </a:lnTo>
                  <a:lnTo>
                    <a:pt x="0" y="86"/>
                  </a:lnTo>
                  <a:lnTo>
                    <a:pt x="1" y="93"/>
                  </a:lnTo>
                  <a:lnTo>
                    <a:pt x="7" y="98"/>
                  </a:lnTo>
                  <a:lnTo>
                    <a:pt x="14" y="98"/>
                  </a:lnTo>
                  <a:lnTo>
                    <a:pt x="13" y="9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9" name="Freeform 189"/>
            <p:cNvSpPr>
              <a:spLocks/>
            </p:cNvSpPr>
            <p:nvPr/>
          </p:nvSpPr>
          <p:spPr bwMode="auto">
            <a:xfrm>
              <a:off x="9979" y="4144"/>
              <a:ext cx="18" cy="10"/>
            </a:xfrm>
            <a:custGeom>
              <a:avLst/>
              <a:gdLst>
                <a:gd name="T0" fmla="*/ 15 w 111"/>
                <a:gd name="T1" fmla="*/ 16 h 57"/>
                <a:gd name="T2" fmla="*/ 6 w 111"/>
                <a:gd name="T3" fmla="*/ 17 h 57"/>
                <a:gd name="T4" fmla="*/ 16 w 111"/>
                <a:gd name="T5" fmla="*/ 22 h 57"/>
                <a:gd name="T6" fmla="*/ 25 w 111"/>
                <a:gd name="T7" fmla="*/ 29 h 57"/>
                <a:gd name="T8" fmla="*/ 36 w 111"/>
                <a:gd name="T9" fmla="*/ 37 h 57"/>
                <a:gd name="T10" fmla="*/ 47 w 111"/>
                <a:gd name="T11" fmla="*/ 44 h 57"/>
                <a:gd name="T12" fmla="*/ 59 w 111"/>
                <a:gd name="T13" fmla="*/ 52 h 57"/>
                <a:gd name="T14" fmla="*/ 74 w 111"/>
                <a:gd name="T15" fmla="*/ 57 h 57"/>
                <a:gd name="T16" fmla="*/ 91 w 111"/>
                <a:gd name="T17" fmla="*/ 57 h 57"/>
                <a:gd name="T18" fmla="*/ 111 w 111"/>
                <a:gd name="T19" fmla="*/ 52 h 57"/>
                <a:gd name="T20" fmla="*/ 104 w 111"/>
                <a:gd name="T21" fmla="*/ 34 h 57"/>
                <a:gd name="T22" fmla="*/ 89 w 111"/>
                <a:gd name="T23" fmla="*/ 38 h 57"/>
                <a:gd name="T24" fmla="*/ 76 w 111"/>
                <a:gd name="T25" fmla="*/ 38 h 57"/>
                <a:gd name="T26" fmla="*/ 66 w 111"/>
                <a:gd name="T27" fmla="*/ 34 h 57"/>
                <a:gd name="T28" fmla="*/ 57 w 111"/>
                <a:gd name="T29" fmla="*/ 29 h 57"/>
                <a:gd name="T30" fmla="*/ 47 w 111"/>
                <a:gd name="T31" fmla="*/ 21 h 57"/>
                <a:gd name="T32" fmla="*/ 37 w 111"/>
                <a:gd name="T33" fmla="*/ 14 h 57"/>
                <a:gd name="T34" fmla="*/ 25 w 111"/>
                <a:gd name="T35" fmla="*/ 5 h 57"/>
                <a:gd name="T36" fmla="*/ 13 w 111"/>
                <a:gd name="T37" fmla="*/ 0 h 57"/>
                <a:gd name="T38" fmla="*/ 4 w 111"/>
                <a:gd name="T39" fmla="*/ 1 h 57"/>
                <a:gd name="T40" fmla="*/ 13 w 111"/>
                <a:gd name="T41" fmla="*/ 0 h 57"/>
                <a:gd name="T42" fmla="*/ 5 w 111"/>
                <a:gd name="T43" fmla="*/ 0 h 57"/>
                <a:gd name="T44" fmla="*/ 1 w 111"/>
                <a:gd name="T45" fmla="*/ 5 h 57"/>
                <a:gd name="T46" fmla="*/ 0 w 111"/>
                <a:gd name="T47" fmla="*/ 12 h 57"/>
                <a:gd name="T48" fmla="*/ 6 w 111"/>
                <a:gd name="T49" fmla="*/ 17 h 57"/>
                <a:gd name="T50" fmla="*/ 15 w 111"/>
                <a:gd name="T51" fmla="*/ 1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1" h="57">
                  <a:moveTo>
                    <a:pt x="15" y="16"/>
                  </a:moveTo>
                  <a:lnTo>
                    <a:pt x="6" y="17"/>
                  </a:lnTo>
                  <a:lnTo>
                    <a:pt x="16" y="22"/>
                  </a:lnTo>
                  <a:lnTo>
                    <a:pt x="25" y="29"/>
                  </a:lnTo>
                  <a:lnTo>
                    <a:pt x="36" y="37"/>
                  </a:lnTo>
                  <a:lnTo>
                    <a:pt x="47" y="44"/>
                  </a:lnTo>
                  <a:lnTo>
                    <a:pt x="59" y="52"/>
                  </a:lnTo>
                  <a:lnTo>
                    <a:pt x="74" y="57"/>
                  </a:lnTo>
                  <a:lnTo>
                    <a:pt x="91" y="57"/>
                  </a:lnTo>
                  <a:lnTo>
                    <a:pt x="111" y="52"/>
                  </a:lnTo>
                  <a:lnTo>
                    <a:pt x="104" y="34"/>
                  </a:lnTo>
                  <a:lnTo>
                    <a:pt x="89" y="38"/>
                  </a:lnTo>
                  <a:lnTo>
                    <a:pt x="76" y="38"/>
                  </a:lnTo>
                  <a:lnTo>
                    <a:pt x="66" y="34"/>
                  </a:lnTo>
                  <a:lnTo>
                    <a:pt x="57" y="29"/>
                  </a:lnTo>
                  <a:lnTo>
                    <a:pt x="47" y="21"/>
                  </a:lnTo>
                  <a:lnTo>
                    <a:pt x="37" y="14"/>
                  </a:lnTo>
                  <a:lnTo>
                    <a:pt x="25" y="5"/>
                  </a:lnTo>
                  <a:lnTo>
                    <a:pt x="13" y="0"/>
                  </a:lnTo>
                  <a:lnTo>
                    <a:pt x="4" y="1"/>
                  </a:lnTo>
                  <a:lnTo>
                    <a:pt x="13" y="0"/>
                  </a:lnTo>
                  <a:lnTo>
                    <a:pt x="5" y="0"/>
                  </a:lnTo>
                  <a:lnTo>
                    <a:pt x="1" y="5"/>
                  </a:lnTo>
                  <a:lnTo>
                    <a:pt x="0" y="12"/>
                  </a:lnTo>
                  <a:lnTo>
                    <a:pt x="6" y="17"/>
                  </a:lnTo>
                  <a:lnTo>
                    <a:pt x="15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0" name="Freeform 190"/>
            <p:cNvSpPr>
              <a:spLocks/>
            </p:cNvSpPr>
            <p:nvPr/>
          </p:nvSpPr>
          <p:spPr bwMode="auto">
            <a:xfrm>
              <a:off x="9971" y="4144"/>
              <a:ext cx="10" cy="23"/>
            </a:xfrm>
            <a:custGeom>
              <a:avLst/>
              <a:gdLst>
                <a:gd name="T0" fmla="*/ 9 w 62"/>
                <a:gd name="T1" fmla="*/ 138 h 138"/>
                <a:gd name="T2" fmla="*/ 15 w 62"/>
                <a:gd name="T3" fmla="*/ 135 h 138"/>
                <a:gd name="T4" fmla="*/ 30 w 62"/>
                <a:gd name="T5" fmla="*/ 119 h 138"/>
                <a:gd name="T6" fmla="*/ 38 w 62"/>
                <a:gd name="T7" fmla="*/ 101 h 138"/>
                <a:gd name="T8" fmla="*/ 40 w 62"/>
                <a:gd name="T9" fmla="*/ 83 h 138"/>
                <a:gd name="T10" fmla="*/ 41 w 62"/>
                <a:gd name="T11" fmla="*/ 68 h 138"/>
                <a:gd name="T12" fmla="*/ 42 w 62"/>
                <a:gd name="T13" fmla="*/ 53 h 138"/>
                <a:gd name="T14" fmla="*/ 45 w 62"/>
                <a:gd name="T15" fmla="*/ 40 h 138"/>
                <a:gd name="T16" fmla="*/ 51 w 62"/>
                <a:gd name="T17" fmla="*/ 27 h 138"/>
                <a:gd name="T18" fmla="*/ 62 w 62"/>
                <a:gd name="T19" fmla="*/ 15 h 138"/>
                <a:gd name="T20" fmla="*/ 51 w 62"/>
                <a:gd name="T21" fmla="*/ 0 h 138"/>
                <a:gd name="T22" fmla="*/ 37 w 62"/>
                <a:gd name="T23" fmla="*/ 16 h 138"/>
                <a:gd name="T24" fmla="*/ 26 w 62"/>
                <a:gd name="T25" fmla="*/ 33 h 138"/>
                <a:gd name="T26" fmla="*/ 24 w 62"/>
                <a:gd name="T27" fmla="*/ 51 h 138"/>
                <a:gd name="T28" fmla="*/ 23 w 62"/>
                <a:gd name="T29" fmla="*/ 66 h 138"/>
                <a:gd name="T30" fmla="*/ 22 w 62"/>
                <a:gd name="T31" fmla="*/ 81 h 138"/>
                <a:gd name="T32" fmla="*/ 19 w 62"/>
                <a:gd name="T33" fmla="*/ 94 h 138"/>
                <a:gd name="T34" fmla="*/ 14 w 62"/>
                <a:gd name="T35" fmla="*/ 108 h 138"/>
                <a:gd name="T36" fmla="*/ 3 w 62"/>
                <a:gd name="T37" fmla="*/ 122 h 138"/>
                <a:gd name="T38" fmla="*/ 9 w 62"/>
                <a:gd name="T39" fmla="*/ 119 h 138"/>
                <a:gd name="T40" fmla="*/ 3 w 62"/>
                <a:gd name="T41" fmla="*/ 122 h 138"/>
                <a:gd name="T42" fmla="*/ 0 w 62"/>
                <a:gd name="T43" fmla="*/ 129 h 138"/>
                <a:gd name="T44" fmla="*/ 2 w 62"/>
                <a:gd name="T45" fmla="*/ 135 h 138"/>
                <a:gd name="T46" fmla="*/ 8 w 62"/>
                <a:gd name="T47" fmla="*/ 138 h 138"/>
                <a:gd name="T48" fmla="*/ 15 w 62"/>
                <a:gd name="T49" fmla="*/ 135 h 138"/>
                <a:gd name="T50" fmla="*/ 9 w 62"/>
                <a:gd name="T5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138">
                  <a:moveTo>
                    <a:pt x="9" y="138"/>
                  </a:moveTo>
                  <a:lnTo>
                    <a:pt x="15" y="135"/>
                  </a:lnTo>
                  <a:lnTo>
                    <a:pt x="30" y="119"/>
                  </a:lnTo>
                  <a:lnTo>
                    <a:pt x="38" y="101"/>
                  </a:lnTo>
                  <a:lnTo>
                    <a:pt x="40" y="83"/>
                  </a:lnTo>
                  <a:lnTo>
                    <a:pt x="41" y="68"/>
                  </a:lnTo>
                  <a:lnTo>
                    <a:pt x="42" y="53"/>
                  </a:lnTo>
                  <a:lnTo>
                    <a:pt x="45" y="40"/>
                  </a:lnTo>
                  <a:lnTo>
                    <a:pt x="51" y="27"/>
                  </a:lnTo>
                  <a:lnTo>
                    <a:pt x="62" y="15"/>
                  </a:lnTo>
                  <a:lnTo>
                    <a:pt x="51" y="0"/>
                  </a:lnTo>
                  <a:lnTo>
                    <a:pt x="37" y="16"/>
                  </a:lnTo>
                  <a:lnTo>
                    <a:pt x="26" y="33"/>
                  </a:lnTo>
                  <a:lnTo>
                    <a:pt x="24" y="51"/>
                  </a:lnTo>
                  <a:lnTo>
                    <a:pt x="23" y="66"/>
                  </a:lnTo>
                  <a:lnTo>
                    <a:pt x="22" y="81"/>
                  </a:lnTo>
                  <a:lnTo>
                    <a:pt x="19" y="94"/>
                  </a:lnTo>
                  <a:lnTo>
                    <a:pt x="14" y="108"/>
                  </a:lnTo>
                  <a:lnTo>
                    <a:pt x="3" y="122"/>
                  </a:lnTo>
                  <a:lnTo>
                    <a:pt x="9" y="119"/>
                  </a:lnTo>
                  <a:lnTo>
                    <a:pt x="3" y="122"/>
                  </a:lnTo>
                  <a:lnTo>
                    <a:pt x="0" y="129"/>
                  </a:lnTo>
                  <a:lnTo>
                    <a:pt x="2" y="135"/>
                  </a:lnTo>
                  <a:lnTo>
                    <a:pt x="8" y="138"/>
                  </a:lnTo>
                  <a:lnTo>
                    <a:pt x="15" y="135"/>
                  </a:lnTo>
                  <a:lnTo>
                    <a:pt x="9" y="1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Freeform 191"/>
            <p:cNvSpPr>
              <a:spLocks/>
            </p:cNvSpPr>
            <p:nvPr/>
          </p:nvSpPr>
          <p:spPr bwMode="auto">
            <a:xfrm>
              <a:off x="9901" y="4163"/>
              <a:ext cx="71" cy="10"/>
            </a:xfrm>
            <a:custGeom>
              <a:avLst/>
              <a:gdLst>
                <a:gd name="T0" fmla="*/ 0 w 426"/>
                <a:gd name="T1" fmla="*/ 9 h 58"/>
                <a:gd name="T2" fmla="*/ 3 w 426"/>
                <a:gd name="T3" fmla="*/ 16 h 58"/>
                <a:gd name="T4" fmla="*/ 25 w 426"/>
                <a:gd name="T5" fmla="*/ 31 h 58"/>
                <a:gd name="T6" fmla="*/ 48 w 426"/>
                <a:gd name="T7" fmla="*/ 42 h 58"/>
                <a:gd name="T8" fmla="*/ 74 w 426"/>
                <a:gd name="T9" fmla="*/ 49 h 58"/>
                <a:gd name="T10" fmla="*/ 99 w 426"/>
                <a:gd name="T11" fmla="*/ 56 h 58"/>
                <a:gd name="T12" fmla="*/ 127 w 426"/>
                <a:gd name="T13" fmla="*/ 58 h 58"/>
                <a:gd name="T14" fmla="*/ 154 w 426"/>
                <a:gd name="T15" fmla="*/ 58 h 58"/>
                <a:gd name="T16" fmla="*/ 183 w 426"/>
                <a:gd name="T17" fmla="*/ 57 h 58"/>
                <a:gd name="T18" fmla="*/ 211 w 426"/>
                <a:gd name="T19" fmla="*/ 54 h 58"/>
                <a:gd name="T20" fmla="*/ 238 w 426"/>
                <a:gd name="T21" fmla="*/ 49 h 58"/>
                <a:gd name="T22" fmla="*/ 267 w 426"/>
                <a:gd name="T23" fmla="*/ 45 h 58"/>
                <a:gd name="T24" fmla="*/ 296 w 426"/>
                <a:gd name="T25" fmla="*/ 41 h 58"/>
                <a:gd name="T26" fmla="*/ 324 w 426"/>
                <a:gd name="T27" fmla="*/ 35 h 58"/>
                <a:gd name="T28" fmla="*/ 351 w 426"/>
                <a:gd name="T29" fmla="*/ 31 h 58"/>
                <a:gd name="T30" fmla="*/ 378 w 426"/>
                <a:gd name="T31" fmla="*/ 28 h 58"/>
                <a:gd name="T32" fmla="*/ 402 w 426"/>
                <a:gd name="T33" fmla="*/ 26 h 58"/>
                <a:gd name="T34" fmla="*/ 426 w 426"/>
                <a:gd name="T35" fmla="*/ 24 h 58"/>
                <a:gd name="T36" fmla="*/ 426 w 426"/>
                <a:gd name="T37" fmla="*/ 5 h 58"/>
                <a:gd name="T38" fmla="*/ 402 w 426"/>
                <a:gd name="T39" fmla="*/ 6 h 58"/>
                <a:gd name="T40" fmla="*/ 375 w 426"/>
                <a:gd name="T41" fmla="*/ 8 h 58"/>
                <a:gd name="T42" fmla="*/ 349 w 426"/>
                <a:gd name="T43" fmla="*/ 11 h 58"/>
                <a:gd name="T44" fmla="*/ 321 w 426"/>
                <a:gd name="T45" fmla="*/ 16 h 58"/>
                <a:gd name="T46" fmla="*/ 294 w 426"/>
                <a:gd name="T47" fmla="*/ 21 h 58"/>
                <a:gd name="T48" fmla="*/ 265 w 426"/>
                <a:gd name="T49" fmla="*/ 26 h 58"/>
                <a:gd name="T50" fmla="*/ 236 w 426"/>
                <a:gd name="T51" fmla="*/ 30 h 58"/>
                <a:gd name="T52" fmla="*/ 208 w 426"/>
                <a:gd name="T53" fmla="*/ 34 h 58"/>
                <a:gd name="T54" fmla="*/ 181 w 426"/>
                <a:gd name="T55" fmla="*/ 37 h 58"/>
                <a:gd name="T56" fmla="*/ 154 w 426"/>
                <a:gd name="T57" fmla="*/ 39 h 58"/>
                <a:gd name="T58" fmla="*/ 127 w 426"/>
                <a:gd name="T59" fmla="*/ 39 h 58"/>
                <a:gd name="T60" fmla="*/ 101 w 426"/>
                <a:gd name="T61" fmla="*/ 36 h 58"/>
                <a:gd name="T62" fmla="*/ 78 w 426"/>
                <a:gd name="T63" fmla="*/ 32 h 58"/>
                <a:gd name="T64" fmla="*/ 55 w 426"/>
                <a:gd name="T65" fmla="*/ 24 h 58"/>
                <a:gd name="T66" fmla="*/ 34 w 426"/>
                <a:gd name="T67" fmla="*/ 14 h 58"/>
                <a:gd name="T68" fmla="*/ 15 w 426"/>
                <a:gd name="T69" fmla="*/ 1 h 58"/>
                <a:gd name="T70" fmla="*/ 18 w 426"/>
                <a:gd name="T71" fmla="*/ 7 h 58"/>
                <a:gd name="T72" fmla="*/ 15 w 426"/>
                <a:gd name="T73" fmla="*/ 1 h 58"/>
                <a:gd name="T74" fmla="*/ 8 w 426"/>
                <a:gd name="T75" fmla="*/ 0 h 58"/>
                <a:gd name="T76" fmla="*/ 2 w 426"/>
                <a:gd name="T77" fmla="*/ 3 h 58"/>
                <a:gd name="T78" fmla="*/ 0 w 426"/>
                <a:gd name="T79" fmla="*/ 9 h 58"/>
                <a:gd name="T80" fmla="*/ 3 w 426"/>
                <a:gd name="T81" fmla="*/ 16 h 58"/>
                <a:gd name="T82" fmla="*/ 0 w 426"/>
                <a:gd name="T83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6" h="58">
                  <a:moveTo>
                    <a:pt x="0" y="9"/>
                  </a:moveTo>
                  <a:lnTo>
                    <a:pt x="3" y="16"/>
                  </a:lnTo>
                  <a:lnTo>
                    <a:pt x="25" y="31"/>
                  </a:lnTo>
                  <a:lnTo>
                    <a:pt x="48" y="42"/>
                  </a:lnTo>
                  <a:lnTo>
                    <a:pt x="74" y="49"/>
                  </a:lnTo>
                  <a:lnTo>
                    <a:pt x="99" y="56"/>
                  </a:lnTo>
                  <a:lnTo>
                    <a:pt x="127" y="58"/>
                  </a:lnTo>
                  <a:lnTo>
                    <a:pt x="154" y="58"/>
                  </a:lnTo>
                  <a:lnTo>
                    <a:pt x="183" y="57"/>
                  </a:lnTo>
                  <a:lnTo>
                    <a:pt x="211" y="54"/>
                  </a:lnTo>
                  <a:lnTo>
                    <a:pt x="238" y="49"/>
                  </a:lnTo>
                  <a:lnTo>
                    <a:pt x="267" y="45"/>
                  </a:lnTo>
                  <a:lnTo>
                    <a:pt x="296" y="41"/>
                  </a:lnTo>
                  <a:lnTo>
                    <a:pt x="324" y="35"/>
                  </a:lnTo>
                  <a:lnTo>
                    <a:pt x="351" y="31"/>
                  </a:lnTo>
                  <a:lnTo>
                    <a:pt x="378" y="28"/>
                  </a:lnTo>
                  <a:lnTo>
                    <a:pt x="402" y="26"/>
                  </a:lnTo>
                  <a:lnTo>
                    <a:pt x="426" y="24"/>
                  </a:lnTo>
                  <a:lnTo>
                    <a:pt x="426" y="5"/>
                  </a:lnTo>
                  <a:lnTo>
                    <a:pt x="402" y="6"/>
                  </a:lnTo>
                  <a:lnTo>
                    <a:pt x="375" y="8"/>
                  </a:lnTo>
                  <a:lnTo>
                    <a:pt x="349" y="11"/>
                  </a:lnTo>
                  <a:lnTo>
                    <a:pt x="321" y="16"/>
                  </a:lnTo>
                  <a:lnTo>
                    <a:pt x="294" y="21"/>
                  </a:lnTo>
                  <a:lnTo>
                    <a:pt x="265" y="26"/>
                  </a:lnTo>
                  <a:lnTo>
                    <a:pt x="236" y="30"/>
                  </a:lnTo>
                  <a:lnTo>
                    <a:pt x="208" y="34"/>
                  </a:lnTo>
                  <a:lnTo>
                    <a:pt x="181" y="37"/>
                  </a:lnTo>
                  <a:lnTo>
                    <a:pt x="154" y="39"/>
                  </a:lnTo>
                  <a:lnTo>
                    <a:pt x="127" y="39"/>
                  </a:lnTo>
                  <a:lnTo>
                    <a:pt x="101" y="36"/>
                  </a:lnTo>
                  <a:lnTo>
                    <a:pt x="78" y="32"/>
                  </a:lnTo>
                  <a:lnTo>
                    <a:pt x="55" y="24"/>
                  </a:lnTo>
                  <a:lnTo>
                    <a:pt x="34" y="14"/>
                  </a:lnTo>
                  <a:lnTo>
                    <a:pt x="15" y="1"/>
                  </a:lnTo>
                  <a:lnTo>
                    <a:pt x="18" y="7"/>
                  </a:lnTo>
                  <a:lnTo>
                    <a:pt x="15" y="1"/>
                  </a:lnTo>
                  <a:lnTo>
                    <a:pt x="8" y="0"/>
                  </a:lnTo>
                  <a:lnTo>
                    <a:pt x="2" y="3"/>
                  </a:lnTo>
                  <a:lnTo>
                    <a:pt x="0" y="9"/>
                  </a:lnTo>
                  <a:lnTo>
                    <a:pt x="3" y="16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2" name="Freeform 192"/>
            <p:cNvSpPr>
              <a:spLocks/>
            </p:cNvSpPr>
            <p:nvPr/>
          </p:nvSpPr>
          <p:spPr bwMode="auto">
            <a:xfrm>
              <a:off x="9901" y="4101"/>
              <a:ext cx="48" cy="64"/>
            </a:xfrm>
            <a:custGeom>
              <a:avLst/>
              <a:gdLst>
                <a:gd name="T0" fmla="*/ 270 w 288"/>
                <a:gd name="T1" fmla="*/ 6 h 383"/>
                <a:gd name="T2" fmla="*/ 272 w 288"/>
                <a:gd name="T3" fmla="*/ 3 h 383"/>
                <a:gd name="T4" fmla="*/ 252 w 288"/>
                <a:gd name="T5" fmla="*/ 26 h 383"/>
                <a:gd name="T6" fmla="*/ 231 w 288"/>
                <a:gd name="T7" fmla="*/ 47 h 383"/>
                <a:gd name="T8" fmla="*/ 209 w 288"/>
                <a:gd name="T9" fmla="*/ 67 h 383"/>
                <a:gd name="T10" fmla="*/ 185 w 288"/>
                <a:gd name="T11" fmla="*/ 88 h 383"/>
                <a:gd name="T12" fmla="*/ 162 w 288"/>
                <a:gd name="T13" fmla="*/ 107 h 383"/>
                <a:gd name="T14" fmla="*/ 138 w 288"/>
                <a:gd name="T15" fmla="*/ 128 h 383"/>
                <a:gd name="T16" fmla="*/ 115 w 288"/>
                <a:gd name="T17" fmla="*/ 148 h 383"/>
                <a:gd name="T18" fmla="*/ 92 w 288"/>
                <a:gd name="T19" fmla="*/ 170 h 383"/>
                <a:gd name="T20" fmla="*/ 71 w 288"/>
                <a:gd name="T21" fmla="*/ 192 h 383"/>
                <a:gd name="T22" fmla="*/ 51 w 288"/>
                <a:gd name="T23" fmla="*/ 214 h 383"/>
                <a:gd name="T24" fmla="*/ 34 w 288"/>
                <a:gd name="T25" fmla="*/ 238 h 383"/>
                <a:gd name="T26" fmla="*/ 20 w 288"/>
                <a:gd name="T27" fmla="*/ 263 h 383"/>
                <a:gd name="T28" fmla="*/ 9 w 288"/>
                <a:gd name="T29" fmla="*/ 290 h 383"/>
                <a:gd name="T30" fmla="*/ 2 w 288"/>
                <a:gd name="T31" fmla="*/ 320 h 383"/>
                <a:gd name="T32" fmla="*/ 0 w 288"/>
                <a:gd name="T33" fmla="*/ 351 h 383"/>
                <a:gd name="T34" fmla="*/ 1 w 288"/>
                <a:gd name="T35" fmla="*/ 383 h 383"/>
                <a:gd name="T36" fmla="*/ 19 w 288"/>
                <a:gd name="T37" fmla="*/ 381 h 383"/>
                <a:gd name="T38" fmla="*/ 18 w 288"/>
                <a:gd name="T39" fmla="*/ 351 h 383"/>
                <a:gd name="T40" fmla="*/ 20 w 288"/>
                <a:gd name="T41" fmla="*/ 323 h 383"/>
                <a:gd name="T42" fmla="*/ 27 w 288"/>
                <a:gd name="T43" fmla="*/ 297 h 383"/>
                <a:gd name="T44" fmla="*/ 36 w 288"/>
                <a:gd name="T45" fmla="*/ 272 h 383"/>
                <a:gd name="T46" fmla="*/ 50 w 288"/>
                <a:gd name="T47" fmla="*/ 249 h 383"/>
                <a:gd name="T48" fmla="*/ 65 w 288"/>
                <a:gd name="T49" fmla="*/ 225 h 383"/>
                <a:gd name="T50" fmla="*/ 85 w 288"/>
                <a:gd name="T51" fmla="*/ 205 h 383"/>
                <a:gd name="T52" fmla="*/ 106 w 288"/>
                <a:gd name="T53" fmla="*/ 183 h 383"/>
                <a:gd name="T54" fmla="*/ 126 w 288"/>
                <a:gd name="T55" fmla="*/ 163 h 383"/>
                <a:gd name="T56" fmla="*/ 149 w 288"/>
                <a:gd name="T57" fmla="*/ 143 h 383"/>
                <a:gd name="T58" fmla="*/ 174 w 288"/>
                <a:gd name="T59" fmla="*/ 122 h 383"/>
                <a:gd name="T60" fmla="*/ 197 w 288"/>
                <a:gd name="T61" fmla="*/ 103 h 383"/>
                <a:gd name="T62" fmla="*/ 221 w 288"/>
                <a:gd name="T63" fmla="*/ 82 h 383"/>
                <a:gd name="T64" fmla="*/ 243 w 288"/>
                <a:gd name="T65" fmla="*/ 60 h 383"/>
                <a:gd name="T66" fmla="*/ 266 w 288"/>
                <a:gd name="T67" fmla="*/ 39 h 383"/>
                <a:gd name="T68" fmla="*/ 285 w 288"/>
                <a:gd name="T69" fmla="*/ 16 h 383"/>
                <a:gd name="T70" fmla="*/ 287 w 288"/>
                <a:gd name="T71" fmla="*/ 13 h 383"/>
                <a:gd name="T72" fmla="*/ 285 w 288"/>
                <a:gd name="T73" fmla="*/ 16 h 383"/>
                <a:gd name="T74" fmla="*/ 288 w 288"/>
                <a:gd name="T75" fmla="*/ 8 h 383"/>
                <a:gd name="T76" fmla="*/ 284 w 288"/>
                <a:gd name="T77" fmla="*/ 2 h 383"/>
                <a:gd name="T78" fmla="*/ 277 w 288"/>
                <a:gd name="T79" fmla="*/ 0 h 383"/>
                <a:gd name="T80" fmla="*/ 272 w 288"/>
                <a:gd name="T81" fmla="*/ 3 h 383"/>
                <a:gd name="T82" fmla="*/ 270 w 288"/>
                <a:gd name="T83" fmla="*/ 6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8" h="383">
                  <a:moveTo>
                    <a:pt x="270" y="6"/>
                  </a:moveTo>
                  <a:lnTo>
                    <a:pt x="272" y="3"/>
                  </a:lnTo>
                  <a:lnTo>
                    <a:pt x="252" y="26"/>
                  </a:lnTo>
                  <a:lnTo>
                    <a:pt x="231" y="47"/>
                  </a:lnTo>
                  <a:lnTo>
                    <a:pt x="209" y="67"/>
                  </a:lnTo>
                  <a:lnTo>
                    <a:pt x="185" y="88"/>
                  </a:lnTo>
                  <a:lnTo>
                    <a:pt x="162" y="107"/>
                  </a:lnTo>
                  <a:lnTo>
                    <a:pt x="138" y="128"/>
                  </a:lnTo>
                  <a:lnTo>
                    <a:pt x="115" y="148"/>
                  </a:lnTo>
                  <a:lnTo>
                    <a:pt x="92" y="170"/>
                  </a:lnTo>
                  <a:lnTo>
                    <a:pt x="71" y="192"/>
                  </a:lnTo>
                  <a:lnTo>
                    <a:pt x="51" y="214"/>
                  </a:lnTo>
                  <a:lnTo>
                    <a:pt x="34" y="238"/>
                  </a:lnTo>
                  <a:lnTo>
                    <a:pt x="20" y="263"/>
                  </a:lnTo>
                  <a:lnTo>
                    <a:pt x="9" y="290"/>
                  </a:lnTo>
                  <a:lnTo>
                    <a:pt x="2" y="320"/>
                  </a:lnTo>
                  <a:lnTo>
                    <a:pt x="0" y="351"/>
                  </a:lnTo>
                  <a:lnTo>
                    <a:pt x="1" y="383"/>
                  </a:lnTo>
                  <a:lnTo>
                    <a:pt x="19" y="381"/>
                  </a:lnTo>
                  <a:lnTo>
                    <a:pt x="18" y="351"/>
                  </a:lnTo>
                  <a:lnTo>
                    <a:pt x="20" y="323"/>
                  </a:lnTo>
                  <a:lnTo>
                    <a:pt x="27" y="297"/>
                  </a:lnTo>
                  <a:lnTo>
                    <a:pt x="36" y="272"/>
                  </a:lnTo>
                  <a:lnTo>
                    <a:pt x="50" y="249"/>
                  </a:lnTo>
                  <a:lnTo>
                    <a:pt x="65" y="225"/>
                  </a:lnTo>
                  <a:lnTo>
                    <a:pt x="85" y="205"/>
                  </a:lnTo>
                  <a:lnTo>
                    <a:pt x="106" y="183"/>
                  </a:lnTo>
                  <a:lnTo>
                    <a:pt x="126" y="163"/>
                  </a:lnTo>
                  <a:lnTo>
                    <a:pt x="149" y="143"/>
                  </a:lnTo>
                  <a:lnTo>
                    <a:pt x="174" y="122"/>
                  </a:lnTo>
                  <a:lnTo>
                    <a:pt x="197" y="103"/>
                  </a:lnTo>
                  <a:lnTo>
                    <a:pt x="221" y="82"/>
                  </a:lnTo>
                  <a:lnTo>
                    <a:pt x="243" y="60"/>
                  </a:lnTo>
                  <a:lnTo>
                    <a:pt x="266" y="39"/>
                  </a:lnTo>
                  <a:lnTo>
                    <a:pt x="285" y="16"/>
                  </a:lnTo>
                  <a:lnTo>
                    <a:pt x="287" y="13"/>
                  </a:lnTo>
                  <a:lnTo>
                    <a:pt x="285" y="16"/>
                  </a:lnTo>
                  <a:lnTo>
                    <a:pt x="288" y="8"/>
                  </a:lnTo>
                  <a:lnTo>
                    <a:pt x="284" y="2"/>
                  </a:lnTo>
                  <a:lnTo>
                    <a:pt x="277" y="0"/>
                  </a:lnTo>
                  <a:lnTo>
                    <a:pt x="272" y="3"/>
                  </a:lnTo>
                  <a:lnTo>
                    <a:pt x="27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Freeform 193"/>
            <p:cNvSpPr>
              <a:spLocks/>
            </p:cNvSpPr>
            <p:nvPr/>
          </p:nvSpPr>
          <p:spPr bwMode="auto">
            <a:xfrm>
              <a:off x="9946" y="3934"/>
              <a:ext cx="18" cy="169"/>
            </a:xfrm>
            <a:custGeom>
              <a:avLst/>
              <a:gdLst>
                <a:gd name="T0" fmla="*/ 40 w 110"/>
                <a:gd name="T1" fmla="*/ 6 h 1017"/>
                <a:gd name="T2" fmla="*/ 57 w 110"/>
                <a:gd name="T3" fmla="*/ 72 h 1017"/>
                <a:gd name="T4" fmla="*/ 71 w 110"/>
                <a:gd name="T5" fmla="*/ 140 h 1017"/>
                <a:gd name="T6" fmla="*/ 81 w 110"/>
                <a:gd name="T7" fmla="*/ 211 h 1017"/>
                <a:gd name="T8" fmla="*/ 88 w 110"/>
                <a:gd name="T9" fmla="*/ 283 h 1017"/>
                <a:gd name="T10" fmla="*/ 91 w 110"/>
                <a:gd name="T11" fmla="*/ 356 h 1017"/>
                <a:gd name="T12" fmla="*/ 91 w 110"/>
                <a:gd name="T13" fmla="*/ 429 h 1017"/>
                <a:gd name="T14" fmla="*/ 89 w 110"/>
                <a:gd name="T15" fmla="*/ 501 h 1017"/>
                <a:gd name="T16" fmla="*/ 86 w 110"/>
                <a:gd name="T17" fmla="*/ 572 h 1017"/>
                <a:gd name="T18" fmla="*/ 79 w 110"/>
                <a:gd name="T19" fmla="*/ 641 h 1017"/>
                <a:gd name="T20" fmla="*/ 71 w 110"/>
                <a:gd name="T21" fmla="*/ 707 h 1017"/>
                <a:gd name="T22" fmla="*/ 60 w 110"/>
                <a:gd name="T23" fmla="*/ 770 h 1017"/>
                <a:gd name="T24" fmla="*/ 50 w 110"/>
                <a:gd name="T25" fmla="*/ 828 h 1017"/>
                <a:gd name="T26" fmla="*/ 37 w 110"/>
                <a:gd name="T27" fmla="*/ 882 h 1017"/>
                <a:gd name="T28" fmla="*/ 26 w 110"/>
                <a:gd name="T29" fmla="*/ 931 h 1017"/>
                <a:gd name="T30" fmla="*/ 12 w 110"/>
                <a:gd name="T31" fmla="*/ 973 h 1017"/>
                <a:gd name="T32" fmla="*/ 0 w 110"/>
                <a:gd name="T33" fmla="*/ 1010 h 1017"/>
                <a:gd name="T34" fmla="*/ 23 w 110"/>
                <a:gd name="T35" fmla="*/ 999 h 1017"/>
                <a:gd name="T36" fmla="*/ 37 w 110"/>
                <a:gd name="T37" fmla="*/ 959 h 1017"/>
                <a:gd name="T38" fmla="*/ 50 w 110"/>
                <a:gd name="T39" fmla="*/ 912 h 1017"/>
                <a:gd name="T40" fmla="*/ 63 w 110"/>
                <a:gd name="T41" fmla="*/ 860 h 1017"/>
                <a:gd name="T42" fmla="*/ 74 w 110"/>
                <a:gd name="T43" fmla="*/ 803 h 1017"/>
                <a:gd name="T44" fmla="*/ 84 w 110"/>
                <a:gd name="T45" fmla="*/ 741 h 1017"/>
                <a:gd name="T46" fmla="*/ 93 w 110"/>
                <a:gd name="T47" fmla="*/ 676 h 1017"/>
                <a:gd name="T48" fmla="*/ 101 w 110"/>
                <a:gd name="T49" fmla="*/ 608 h 1017"/>
                <a:gd name="T50" fmla="*/ 106 w 110"/>
                <a:gd name="T51" fmla="*/ 537 h 1017"/>
                <a:gd name="T52" fmla="*/ 110 w 110"/>
                <a:gd name="T53" fmla="*/ 465 h 1017"/>
                <a:gd name="T54" fmla="*/ 110 w 110"/>
                <a:gd name="T55" fmla="*/ 393 h 1017"/>
                <a:gd name="T56" fmla="*/ 109 w 110"/>
                <a:gd name="T57" fmla="*/ 319 h 1017"/>
                <a:gd name="T58" fmla="*/ 103 w 110"/>
                <a:gd name="T59" fmla="*/ 246 h 1017"/>
                <a:gd name="T60" fmla="*/ 95 w 110"/>
                <a:gd name="T61" fmla="*/ 173 h 1017"/>
                <a:gd name="T62" fmla="*/ 83 w 110"/>
                <a:gd name="T63" fmla="*/ 101 h 1017"/>
                <a:gd name="T64" fmla="*/ 67 w 110"/>
                <a:gd name="T65" fmla="*/ 33 h 1017"/>
                <a:gd name="T66" fmla="*/ 58 w 110"/>
                <a:gd name="T67" fmla="*/ 3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0" h="1017">
                  <a:moveTo>
                    <a:pt x="40" y="3"/>
                  </a:moveTo>
                  <a:lnTo>
                    <a:pt x="40" y="6"/>
                  </a:lnTo>
                  <a:lnTo>
                    <a:pt x="49" y="38"/>
                  </a:lnTo>
                  <a:lnTo>
                    <a:pt x="57" y="72"/>
                  </a:lnTo>
                  <a:lnTo>
                    <a:pt x="65" y="106"/>
                  </a:lnTo>
                  <a:lnTo>
                    <a:pt x="71" y="140"/>
                  </a:lnTo>
                  <a:lnTo>
                    <a:pt x="76" y="175"/>
                  </a:lnTo>
                  <a:lnTo>
                    <a:pt x="81" y="211"/>
                  </a:lnTo>
                  <a:lnTo>
                    <a:pt x="84" y="248"/>
                  </a:lnTo>
                  <a:lnTo>
                    <a:pt x="88" y="283"/>
                  </a:lnTo>
                  <a:lnTo>
                    <a:pt x="90" y="319"/>
                  </a:lnTo>
                  <a:lnTo>
                    <a:pt x="91" y="356"/>
                  </a:lnTo>
                  <a:lnTo>
                    <a:pt x="91" y="393"/>
                  </a:lnTo>
                  <a:lnTo>
                    <a:pt x="91" y="429"/>
                  </a:lnTo>
                  <a:lnTo>
                    <a:pt x="91" y="465"/>
                  </a:lnTo>
                  <a:lnTo>
                    <a:pt x="89" y="501"/>
                  </a:lnTo>
                  <a:lnTo>
                    <a:pt x="88" y="537"/>
                  </a:lnTo>
                  <a:lnTo>
                    <a:pt x="86" y="572"/>
                  </a:lnTo>
                  <a:lnTo>
                    <a:pt x="82" y="606"/>
                  </a:lnTo>
                  <a:lnTo>
                    <a:pt x="79" y="641"/>
                  </a:lnTo>
                  <a:lnTo>
                    <a:pt x="74" y="673"/>
                  </a:lnTo>
                  <a:lnTo>
                    <a:pt x="71" y="707"/>
                  </a:lnTo>
                  <a:lnTo>
                    <a:pt x="66" y="738"/>
                  </a:lnTo>
                  <a:lnTo>
                    <a:pt x="60" y="770"/>
                  </a:lnTo>
                  <a:lnTo>
                    <a:pt x="56" y="799"/>
                  </a:lnTo>
                  <a:lnTo>
                    <a:pt x="50" y="828"/>
                  </a:lnTo>
                  <a:lnTo>
                    <a:pt x="44" y="855"/>
                  </a:lnTo>
                  <a:lnTo>
                    <a:pt x="37" y="882"/>
                  </a:lnTo>
                  <a:lnTo>
                    <a:pt x="31" y="907"/>
                  </a:lnTo>
                  <a:lnTo>
                    <a:pt x="26" y="931"/>
                  </a:lnTo>
                  <a:lnTo>
                    <a:pt x="19" y="953"/>
                  </a:lnTo>
                  <a:lnTo>
                    <a:pt x="12" y="973"/>
                  </a:lnTo>
                  <a:lnTo>
                    <a:pt x="7" y="993"/>
                  </a:lnTo>
                  <a:lnTo>
                    <a:pt x="0" y="1010"/>
                  </a:lnTo>
                  <a:lnTo>
                    <a:pt x="17" y="1017"/>
                  </a:lnTo>
                  <a:lnTo>
                    <a:pt x="23" y="999"/>
                  </a:lnTo>
                  <a:lnTo>
                    <a:pt x="30" y="980"/>
                  </a:lnTo>
                  <a:lnTo>
                    <a:pt x="37" y="959"/>
                  </a:lnTo>
                  <a:lnTo>
                    <a:pt x="44" y="936"/>
                  </a:lnTo>
                  <a:lnTo>
                    <a:pt x="50" y="912"/>
                  </a:lnTo>
                  <a:lnTo>
                    <a:pt x="56" y="887"/>
                  </a:lnTo>
                  <a:lnTo>
                    <a:pt x="63" y="860"/>
                  </a:lnTo>
                  <a:lnTo>
                    <a:pt x="68" y="833"/>
                  </a:lnTo>
                  <a:lnTo>
                    <a:pt x="74" y="803"/>
                  </a:lnTo>
                  <a:lnTo>
                    <a:pt x="79" y="772"/>
                  </a:lnTo>
                  <a:lnTo>
                    <a:pt x="84" y="741"/>
                  </a:lnTo>
                  <a:lnTo>
                    <a:pt x="89" y="709"/>
                  </a:lnTo>
                  <a:lnTo>
                    <a:pt x="93" y="676"/>
                  </a:lnTo>
                  <a:lnTo>
                    <a:pt x="97" y="643"/>
                  </a:lnTo>
                  <a:lnTo>
                    <a:pt x="101" y="608"/>
                  </a:lnTo>
                  <a:lnTo>
                    <a:pt x="104" y="574"/>
                  </a:lnTo>
                  <a:lnTo>
                    <a:pt x="106" y="537"/>
                  </a:lnTo>
                  <a:lnTo>
                    <a:pt x="108" y="501"/>
                  </a:lnTo>
                  <a:lnTo>
                    <a:pt x="110" y="465"/>
                  </a:lnTo>
                  <a:lnTo>
                    <a:pt x="110" y="429"/>
                  </a:lnTo>
                  <a:lnTo>
                    <a:pt x="110" y="393"/>
                  </a:lnTo>
                  <a:lnTo>
                    <a:pt x="110" y="356"/>
                  </a:lnTo>
                  <a:lnTo>
                    <a:pt x="109" y="319"/>
                  </a:lnTo>
                  <a:lnTo>
                    <a:pt x="106" y="281"/>
                  </a:lnTo>
                  <a:lnTo>
                    <a:pt x="103" y="246"/>
                  </a:lnTo>
                  <a:lnTo>
                    <a:pt x="99" y="209"/>
                  </a:lnTo>
                  <a:lnTo>
                    <a:pt x="95" y="173"/>
                  </a:lnTo>
                  <a:lnTo>
                    <a:pt x="89" y="138"/>
                  </a:lnTo>
                  <a:lnTo>
                    <a:pt x="83" y="101"/>
                  </a:lnTo>
                  <a:lnTo>
                    <a:pt x="75" y="68"/>
                  </a:lnTo>
                  <a:lnTo>
                    <a:pt x="67" y="33"/>
                  </a:lnTo>
                  <a:lnTo>
                    <a:pt x="58" y="0"/>
                  </a:lnTo>
                  <a:lnTo>
                    <a:pt x="58" y="3"/>
                  </a:lnTo>
                  <a:lnTo>
                    <a:pt x="4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4" name="Freeform 194"/>
            <p:cNvSpPr>
              <a:spLocks/>
            </p:cNvSpPr>
            <p:nvPr/>
          </p:nvSpPr>
          <p:spPr bwMode="auto">
            <a:xfrm>
              <a:off x="9919" y="3862"/>
              <a:ext cx="37" cy="72"/>
            </a:xfrm>
            <a:custGeom>
              <a:avLst/>
              <a:gdLst>
                <a:gd name="T0" fmla="*/ 13 w 219"/>
                <a:gd name="T1" fmla="*/ 18 h 430"/>
                <a:gd name="T2" fmla="*/ 4 w 219"/>
                <a:gd name="T3" fmla="*/ 16 h 430"/>
                <a:gd name="T4" fmla="*/ 21 w 219"/>
                <a:gd name="T5" fmla="*/ 36 h 430"/>
                <a:gd name="T6" fmla="*/ 38 w 219"/>
                <a:gd name="T7" fmla="*/ 60 h 430"/>
                <a:gd name="T8" fmla="*/ 55 w 219"/>
                <a:gd name="T9" fmla="*/ 89 h 430"/>
                <a:gd name="T10" fmla="*/ 73 w 219"/>
                <a:gd name="T11" fmla="*/ 117 h 430"/>
                <a:gd name="T12" fmla="*/ 90 w 219"/>
                <a:gd name="T13" fmla="*/ 149 h 430"/>
                <a:gd name="T14" fmla="*/ 106 w 219"/>
                <a:gd name="T15" fmla="*/ 183 h 430"/>
                <a:gd name="T16" fmla="*/ 122 w 219"/>
                <a:gd name="T17" fmla="*/ 216 h 430"/>
                <a:gd name="T18" fmla="*/ 137 w 219"/>
                <a:gd name="T19" fmla="*/ 250 h 430"/>
                <a:gd name="T20" fmla="*/ 151 w 219"/>
                <a:gd name="T21" fmla="*/ 281 h 430"/>
                <a:gd name="T22" fmla="*/ 164 w 219"/>
                <a:gd name="T23" fmla="*/ 313 h 430"/>
                <a:gd name="T24" fmla="*/ 173 w 219"/>
                <a:gd name="T25" fmla="*/ 342 h 430"/>
                <a:gd name="T26" fmla="*/ 182 w 219"/>
                <a:gd name="T27" fmla="*/ 368 h 430"/>
                <a:gd name="T28" fmla="*/ 190 w 219"/>
                <a:gd name="T29" fmla="*/ 392 h 430"/>
                <a:gd name="T30" fmla="*/ 196 w 219"/>
                <a:gd name="T31" fmla="*/ 409 h 430"/>
                <a:gd name="T32" fmla="*/ 199 w 219"/>
                <a:gd name="T33" fmla="*/ 423 h 430"/>
                <a:gd name="T34" fmla="*/ 201 w 219"/>
                <a:gd name="T35" fmla="*/ 430 h 430"/>
                <a:gd name="T36" fmla="*/ 219 w 219"/>
                <a:gd name="T37" fmla="*/ 430 h 430"/>
                <a:gd name="T38" fmla="*/ 218 w 219"/>
                <a:gd name="T39" fmla="*/ 419 h 430"/>
                <a:gd name="T40" fmla="*/ 214 w 219"/>
                <a:gd name="T41" fmla="*/ 405 h 430"/>
                <a:gd name="T42" fmla="*/ 209 w 219"/>
                <a:gd name="T43" fmla="*/ 385 h 430"/>
                <a:gd name="T44" fmla="*/ 201 w 219"/>
                <a:gd name="T45" fmla="*/ 362 h 430"/>
                <a:gd name="T46" fmla="*/ 191 w 219"/>
                <a:gd name="T47" fmla="*/ 336 h 430"/>
                <a:gd name="T48" fmla="*/ 180 w 219"/>
                <a:gd name="T49" fmla="*/ 306 h 430"/>
                <a:gd name="T50" fmla="*/ 167 w 219"/>
                <a:gd name="T51" fmla="*/ 275 h 430"/>
                <a:gd name="T52" fmla="*/ 153 w 219"/>
                <a:gd name="T53" fmla="*/ 241 h 430"/>
                <a:gd name="T54" fmla="*/ 138 w 219"/>
                <a:gd name="T55" fmla="*/ 208 h 430"/>
                <a:gd name="T56" fmla="*/ 122 w 219"/>
                <a:gd name="T57" fmla="*/ 174 h 430"/>
                <a:gd name="T58" fmla="*/ 106 w 219"/>
                <a:gd name="T59" fmla="*/ 141 h 430"/>
                <a:gd name="T60" fmla="*/ 89 w 219"/>
                <a:gd name="T61" fmla="*/ 108 h 430"/>
                <a:gd name="T62" fmla="*/ 72 w 219"/>
                <a:gd name="T63" fmla="*/ 78 h 430"/>
                <a:gd name="T64" fmla="*/ 54 w 219"/>
                <a:gd name="T65" fmla="*/ 50 h 430"/>
                <a:gd name="T66" fmla="*/ 35 w 219"/>
                <a:gd name="T67" fmla="*/ 25 h 430"/>
                <a:gd name="T68" fmla="*/ 17 w 219"/>
                <a:gd name="T69" fmla="*/ 3 h 430"/>
                <a:gd name="T70" fmla="*/ 8 w 219"/>
                <a:gd name="T71" fmla="*/ 1 h 430"/>
                <a:gd name="T72" fmla="*/ 17 w 219"/>
                <a:gd name="T73" fmla="*/ 3 h 430"/>
                <a:gd name="T74" fmla="*/ 10 w 219"/>
                <a:gd name="T75" fmla="*/ 0 h 430"/>
                <a:gd name="T76" fmla="*/ 4 w 219"/>
                <a:gd name="T77" fmla="*/ 3 h 430"/>
                <a:gd name="T78" fmla="*/ 0 w 219"/>
                <a:gd name="T79" fmla="*/ 10 h 430"/>
                <a:gd name="T80" fmla="*/ 4 w 219"/>
                <a:gd name="T81" fmla="*/ 16 h 430"/>
                <a:gd name="T82" fmla="*/ 13 w 219"/>
                <a:gd name="T83" fmla="*/ 1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9" h="430">
                  <a:moveTo>
                    <a:pt x="13" y="18"/>
                  </a:moveTo>
                  <a:lnTo>
                    <a:pt x="4" y="16"/>
                  </a:lnTo>
                  <a:lnTo>
                    <a:pt x="21" y="36"/>
                  </a:lnTo>
                  <a:lnTo>
                    <a:pt x="38" y="60"/>
                  </a:lnTo>
                  <a:lnTo>
                    <a:pt x="55" y="89"/>
                  </a:lnTo>
                  <a:lnTo>
                    <a:pt x="73" y="117"/>
                  </a:lnTo>
                  <a:lnTo>
                    <a:pt x="90" y="149"/>
                  </a:lnTo>
                  <a:lnTo>
                    <a:pt x="106" y="183"/>
                  </a:lnTo>
                  <a:lnTo>
                    <a:pt x="122" y="216"/>
                  </a:lnTo>
                  <a:lnTo>
                    <a:pt x="137" y="250"/>
                  </a:lnTo>
                  <a:lnTo>
                    <a:pt x="151" y="281"/>
                  </a:lnTo>
                  <a:lnTo>
                    <a:pt x="164" y="313"/>
                  </a:lnTo>
                  <a:lnTo>
                    <a:pt x="173" y="342"/>
                  </a:lnTo>
                  <a:lnTo>
                    <a:pt x="182" y="368"/>
                  </a:lnTo>
                  <a:lnTo>
                    <a:pt x="190" y="392"/>
                  </a:lnTo>
                  <a:lnTo>
                    <a:pt x="196" y="409"/>
                  </a:lnTo>
                  <a:lnTo>
                    <a:pt x="199" y="423"/>
                  </a:lnTo>
                  <a:lnTo>
                    <a:pt x="201" y="430"/>
                  </a:lnTo>
                  <a:lnTo>
                    <a:pt x="219" y="430"/>
                  </a:lnTo>
                  <a:lnTo>
                    <a:pt x="218" y="419"/>
                  </a:lnTo>
                  <a:lnTo>
                    <a:pt x="214" y="405"/>
                  </a:lnTo>
                  <a:lnTo>
                    <a:pt x="209" y="385"/>
                  </a:lnTo>
                  <a:lnTo>
                    <a:pt x="201" y="362"/>
                  </a:lnTo>
                  <a:lnTo>
                    <a:pt x="191" y="336"/>
                  </a:lnTo>
                  <a:lnTo>
                    <a:pt x="180" y="306"/>
                  </a:lnTo>
                  <a:lnTo>
                    <a:pt x="167" y="275"/>
                  </a:lnTo>
                  <a:lnTo>
                    <a:pt x="153" y="241"/>
                  </a:lnTo>
                  <a:lnTo>
                    <a:pt x="138" y="208"/>
                  </a:lnTo>
                  <a:lnTo>
                    <a:pt x="122" y="174"/>
                  </a:lnTo>
                  <a:lnTo>
                    <a:pt x="106" y="141"/>
                  </a:lnTo>
                  <a:lnTo>
                    <a:pt x="89" y="108"/>
                  </a:lnTo>
                  <a:lnTo>
                    <a:pt x="72" y="78"/>
                  </a:lnTo>
                  <a:lnTo>
                    <a:pt x="54" y="50"/>
                  </a:lnTo>
                  <a:lnTo>
                    <a:pt x="35" y="25"/>
                  </a:lnTo>
                  <a:lnTo>
                    <a:pt x="17" y="3"/>
                  </a:lnTo>
                  <a:lnTo>
                    <a:pt x="8" y="1"/>
                  </a:lnTo>
                  <a:lnTo>
                    <a:pt x="17" y="3"/>
                  </a:lnTo>
                  <a:lnTo>
                    <a:pt x="10" y="0"/>
                  </a:lnTo>
                  <a:lnTo>
                    <a:pt x="4" y="3"/>
                  </a:lnTo>
                  <a:lnTo>
                    <a:pt x="0" y="10"/>
                  </a:lnTo>
                  <a:lnTo>
                    <a:pt x="4" y="16"/>
                  </a:lnTo>
                  <a:lnTo>
                    <a:pt x="13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195"/>
            <p:cNvSpPr>
              <a:spLocks/>
            </p:cNvSpPr>
            <p:nvPr/>
          </p:nvSpPr>
          <p:spPr bwMode="auto">
            <a:xfrm>
              <a:off x="9876" y="3863"/>
              <a:ext cx="45" cy="15"/>
            </a:xfrm>
            <a:custGeom>
              <a:avLst/>
              <a:gdLst>
                <a:gd name="T0" fmla="*/ 18 w 273"/>
                <a:gd name="T1" fmla="*/ 81 h 93"/>
                <a:gd name="T2" fmla="*/ 8 w 273"/>
                <a:gd name="T3" fmla="*/ 88 h 93"/>
                <a:gd name="T4" fmla="*/ 31 w 273"/>
                <a:gd name="T5" fmla="*/ 91 h 93"/>
                <a:gd name="T6" fmla="*/ 53 w 273"/>
                <a:gd name="T7" fmla="*/ 93 h 93"/>
                <a:gd name="T8" fmla="*/ 75 w 273"/>
                <a:gd name="T9" fmla="*/ 93 h 93"/>
                <a:gd name="T10" fmla="*/ 93 w 273"/>
                <a:gd name="T11" fmla="*/ 91 h 93"/>
                <a:gd name="T12" fmla="*/ 111 w 273"/>
                <a:gd name="T13" fmla="*/ 88 h 93"/>
                <a:gd name="T14" fmla="*/ 128 w 273"/>
                <a:gd name="T15" fmla="*/ 83 h 93"/>
                <a:gd name="T16" fmla="*/ 145 w 273"/>
                <a:gd name="T17" fmla="*/ 78 h 93"/>
                <a:gd name="T18" fmla="*/ 159 w 273"/>
                <a:gd name="T19" fmla="*/ 71 h 93"/>
                <a:gd name="T20" fmla="*/ 174 w 273"/>
                <a:gd name="T21" fmla="*/ 65 h 93"/>
                <a:gd name="T22" fmla="*/ 189 w 273"/>
                <a:gd name="T23" fmla="*/ 58 h 93"/>
                <a:gd name="T24" fmla="*/ 201 w 273"/>
                <a:gd name="T25" fmla="*/ 51 h 93"/>
                <a:gd name="T26" fmla="*/ 214 w 273"/>
                <a:gd name="T27" fmla="*/ 43 h 93"/>
                <a:gd name="T28" fmla="*/ 229 w 273"/>
                <a:gd name="T29" fmla="*/ 37 h 93"/>
                <a:gd name="T30" fmla="*/ 243 w 273"/>
                <a:gd name="T31" fmla="*/ 29 h 93"/>
                <a:gd name="T32" fmla="*/ 258 w 273"/>
                <a:gd name="T33" fmla="*/ 23 h 93"/>
                <a:gd name="T34" fmla="*/ 273 w 273"/>
                <a:gd name="T35" fmla="*/ 17 h 93"/>
                <a:gd name="T36" fmla="*/ 268 w 273"/>
                <a:gd name="T37" fmla="*/ 0 h 93"/>
                <a:gd name="T38" fmla="*/ 251 w 273"/>
                <a:gd name="T39" fmla="*/ 5 h 93"/>
                <a:gd name="T40" fmla="*/ 236 w 273"/>
                <a:gd name="T41" fmla="*/ 12 h 93"/>
                <a:gd name="T42" fmla="*/ 222 w 273"/>
                <a:gd name="T43" fmla="*/ 19 h 93"/>
                <a:gd name="T44" fmla="*/ 207 w 273"/>
                <a:gd name="T45" fmla="*/ 26 h 93"/>
                <a:gd name="T46" fmla="*/ 192 w 273"/>
                <a:gd name="T47" fmla="*/ 33 h 93"/>
                <a:gd name="T48" fmla="*/ 179 w 273"/>
                <a:gd name="T49" fmla="*/ 41 h 93"/>
                <a:gd name="T50" fmla="*/ 167 w 273"/>
                <a:gd name="T51" fmla="*/ 48 h 93"/>
                <a:gd name="T52" fmla="*/ 152 w 273"/>
                <a:gd name="T53" fmla="*/ 54 h 93"/>
                <a:gd name="T54" fmla="*/ 138 w 273"/>
                <a:gd name="T55" fmla="*/ 61 h 93"/>
                <a:gd name="T56" fmla="*/ 123 w 273"/>
                <a:gd name="T57" fmla="*/ 66 h 93"/>
                <a:gd name="T58" fmla="*/ 107 w 273"/>
                <a:gd name="T59" fmla="*/ 68 h 93"/>
                <a:gd name="T60" fmla="*/ 91 w 273"/>
                <a:gd name="T61" fmla="*/ 71 h 93"/>
                <a:gd name="T62" fmla="*/ 72 w 273"/>
                <a:gd name="T63" fmla="*/ 74 h 93"/>
                <a:gd name="T64" fmla="*/ 55 w 273"/>
                <a:gd name="T65" fmla="*/ 74 h 93"/>
                <a:gd name="T66" fmla="*/ 33 w 273"/>
                <a:gd name="T67" fmla="*/ 71 h 93"/>
                <a:gd name="T68" fmla="*/ 10 w 273"/>
                <a:gd name="T69" fmla="*/ 68 h 93"/>
                <a:gd name="T70" fmla="*/ 0 w 273"/>
                <a:gd name="T71" fmla="*/ 75 h 93"/>
                <a:gd name="T72" fmla="*/ 10 w 273"/>
                <a:gd name="T73" fmla="*/ 68 h 93"/>
                <a:gd name="T74" fmla="*/ 3 w 273"/>
                <a:gd name="T75" fmla="*/ 70 h 93"/>
                <a:gd name="T76" fmla="*/ 1 w 273"/>
                <a:gd name="T77" fmla="*/ 76 h 93"/>
                <a:gd name="T78" fmla="*/ 2 w 273"/>
                <a:gd name="T79" fmla="*/ 83 h 93"/>
                <a:gd name="T80" fmla="*/ 8 w 273"/>
                <a:gd name="T81" fmla="*/ 88 h 93"/>
                <a:gd name="T82" fmla="*/ 18 w 273"/>
                <a:gd name="T83" fmla="*/ 8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73" h="93">
                  <a:moveTo>
                    <a:pt x="18" y="81"/>
                  </a:moveTo>
                  <a:lnTo>
                    <a:pt x="8" y="88"/>
                  </a:lnTo>
                  <a:lnTo>
                    <a:pt x="31" y="91"/>
                  </a:lnTo>
                  <a:lnTo>
                    <a:pt x="53" y="93"/>
                  </a:lnTo>
                  <a:lnTo>
                    <a:pt x="75" y="93"/>
                  </a:lnTo>
                  <a:lnTo>
                    <a:pt x="93" y="91"/>
                  </a:lnTo>
                  <a:lnTo>
                    <a:pt x="111" y="88"/>
                  </a:lnTo>
                  <a:lnTo>
                    <a:pt x="128" y="83"/>
                  </a:lnTo>
                  <a:lnTo>
                    <a:pt x="145" y="78"/>
                  </a:lnTo>
                  <a:lnTo>
                    <a:pt x="159" y="71"/>
                  </a:lnTo>
                  <a:lnTo>
                    <a:pt x="174" y="65"/>
                  </a:lnTo>
                  <a:lnTo>
                    <a:pt x="189" y="58"/>
                  </a:lnTo>
                  <a:lnTo>
                    <a:pt x="201" y="51"/>
                  </a:lnTo>
                  <a:lnTo>
                    <a:pt x="214" y="43"/>
                  </a:lnTo>
                  <a:lnTo>
                    <a:pt x="229" y="37"/>
                  </a:lnTo>
                  <a:lnTo>
                    <a:pt x="243" y="29"/>
                  </a:lnTo>
                  <a:lnTo>
                    <a:pt x="258" y="23"/>
                  </a:lnTo>
                  <a:lnTo>
                    <a:pt x="273" y="17"/>
                  </a:lnTo>
                  <a:lnTo>
                    <a:pt x="268" y="0"/>
                  </a:lnTo>
                  <a:lnTo>
                    <a:pt x="251" y="5"/>
                  </a:lnTo>
                  <a:lnTo>
                    <a:pt x="236" y="12"/>
                  </a:lnTo>
                  <a:lnTo>
                    <a:pt x="222" y="19"/>
                  </a:lnTo>
                  <a:lnTo>
                    <a:pt x="207" y="26"/>
                  </a:lnTo>
                  <a:lnTo>
                    <a:pt x="192" y="33"/>
                  </a:lnTo>
                  <a:lnTo>
                    <a:pt x="179" y="41"/>
                  </a:lnTo>
                  <a:lnTo>
                    <a:pt x="167" y="48"/>
                  </a:lnTo>
                  <a:lnTo>
                    <a:pt x="152" y="54"/>
                  </a:lnTo>
                  <a:lnTo>
                    <a:pt x="138" y="61"/>
                  </a:lnTo>
                  <a:lnTo>
                    <a:pt x="123" y="66"/>
                  </a:lnTo>
                  <a:lnTo>
                    <a:pt x="107" y="68"/>
                  </a:lnTo>
                  <a:lnTo>
                    <a:pt x="91" y="71"/>
                  </a:lnTo>
                  <a:lnTo>
                    <a:pt x="72" y="74"/>
                  </a:lnTo>
                  <a:lnTo>
                    <a:pt x="55" y="74"/>
                  </a:lnTo>
                  <a:lnTo>
                    <a:pt x="33" y="71"/>
                  </a:lnTo>
                  <a:lnTo>
                    <a:pt x="10" y="68"/>
                  </a:lnTo>
                  <a:lnTo>
                    <a:pt x="0" y="75"/>
                  </a:lnTo>
                  <a:lnTo>
                    <a:pt x="10" y="68"/>
                  </a:lnTo>
                  <a:lnTo>
                    <a:pt x="3" y="70"/>
                  </a:lnTo>
                  <a:lnTo>
                    <a:pt x="1" y="76"/>
                  </a:lnTo>
                  <a:lnTo>
                    <a:pt x="2" y="83"/>
                  </a:lnTo>
                  <a:lnTo>
                    <a:pt x="8" y="88"/>
                  </a:lnTo>
                  <a:lnTo>
                    <a:pt x="18" y="8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Freeform 196"/>
            <p:cNvSpPr>
              <a:spLocks/>
            </p:cNvSpPr>
            <p:nvPr/>
          </p:nvSpPr>
          <p:spPr bwMode="auto">
            <a:xfrm>
              <a:off x="9870" y="3875"/>
              <a:ext cx="9" cy="33"/>
            </a:xfrm>
            <a:custGeom>
              <a:avLst/>
              <a:gdLst>
                <a:gd name="T0" fmla="*/ 18 w 52"/>
                <a:gd name="T1" fmla="*/ 194 h 198"/>
                <a:gd name="T2" fmla="*/ 18 w 52"/>
                <a:gd name="T3" fmla="*/ 194 h 198"/>
                <a:gd name="T4" fmla="*/ 23 w 52"/>
                <a:gd name="T5" fmla="*/ 181 h 198"/>
                <a:gd name="T6" fmla="*/ 28 w 52"/>
                <a:gd name="T7" fmla="*/ 168 h 198"/>
                <a:gd name="T8" fmla="*/ 34 w 52"/>
                <a:gd name="T9" fmla="*/ 155 h 198"/>
                <a:gd name="T10" fmla="*/ 36 w 52"/>
                <a:gd name="T11" fmla="*/ 140 h 198"/>
                <a:gd name="T12" fmla="*/ 38 w 52"/>
                <a:gd name="T13" fmla="*/ 129 h 198"/>
                <a:gd name="T14" fmla="*/ 39 w 52"/>
                <a:gd name="T15" fmla="*/ 117 h 198"/>
                <a:gd name="T16" fmla="*/ 41 w 52"/>
                <a:gd name="T17" fmla="*/ 105 h 198"/>
                <a:gd name="T18" fmla="*/ 42 w 52"/>
                <a:gd name="T19" fmla="*/ 94 h 198"/>
                <a:gd name="T20" fmla="*/ 42 w 52"/>
                <a:gd name="T21" fmla="*/ 81 h 198"/>
                <a:gd name="T22" fmla="*/ 43 w 52"/>
                <a:gd name="T23" fmla="*/ 70 h 198"/>
                <a:gd name="T24" fmla="*/ 43 w 52"/>
                <a:gd name="T25" fmla="*/ 59 h 198"/>
                <a:gd name="T26" fmla="*/ 44 w 52"/>
                <a:gd name="T27" fmla="*/ 48 h 198"/>
                <a:gd name="T28" fmla="*/ 45 w 52"/>
                <a:gd name="T29" fmla="*/ 36 h 198"/>
                <a:gd name="T30" fmla="*/ 46 w 52"/>
                <a:gd name="T31" fmla="*/ 27 h 198"/>
                <a:gd name="T32" fmla="*/ 49 w 52"/>
                <a:gd name="T33" fmla="*/ 16 h 198"/>
                <a:gd name="T34" fmla="*/ 52 w 52"/>
                <a:gd name="T35" fmla="*/ 6 h 198"/>
                <a:gd name="T36" fmla="*/ 34 w 52"/>
                <a:gd name="T37" fmla="*/ 0 h 198"/>
                <a:gd name="T38" fmla="*/ 30 w 52"/>
                <a:gd name="T39" fmla="*/ 12 h 198"/>
                <a:gd name="T40" fmla="*/ 28 w 52"/>
                <a:gd name="T41" fmla="*/ 22 h 198"/>
                <a:gd name="T42" fmla="*/ 27 w 52"/>
                <a:gd name="T43" fmla="*/ 34 h 198"/>
                <a:gd name="T44" fmla="*/ 26 w 52"/>
                <a:gd name="T45" fmla="*/ 46 h 198"/>
                <a:gd name="T46" fmla="*/ 24 w 52"/>
                <a:gd name="T47" fmla="*/ 57 h 198"/>
                <a:gd name="T48" fmla="*/ 24 w 52"/>
                <a:gd name="T49" fmla="*/ 68 h 198"/>
                <a:gd name="T50" fmla="*/ 23 w 52"/>
                <a:gd name="T51" fmla="*/ 81 h 198"/>
                <a:gd name="T52" fmla="*/ 23 w 52"/>
                <a:gd name="T53" fmla="*/ 92 h 198"/>
                <a:gd name="T54" fmla="*/ 22 w 52"/>
                <a:gd name="T55" fmla="*/ 103 h 198"/>
                <a:gd name="T56" fmla="*/ 21 w 52"/>
                <a:gd name="T57" fmla="*/ 114 h 198"/>
                <a:gd name="T58" fmla="*/ 20 w 52"/>
                <a:gd name="T59" fmla="*/ 126 h 198"/>
                <a:gd name="T60" fmla="*/ 18 w 52"/>
                <a:gd name="T61" fmla="*/ 138 h 198"/>
                <a:gd name="T62" fmla="*/ 15 w 52"/>
                <a:gd name="T63" fmla="*/ 150 h 198"/>
                <a:gd name="T64" fmla="*/ 12 w 52"/>
                <a:gd name="T65" fmla="*/ 161 h 198"/>
                <a:gd name="T66" fmla="*/ 7 w 52"/>
                <a:gd name="T67" fmla="*/ 172 h 198"/>
                <a:gd name="T68" fmla="*/ 1 w 52"/>
                <a:gd name="T69" fmla="*/ 185 h 198"/>
                <a:gd name="T70" fmla="*/ 1 w 52"/>
                <a:gd name="T71" fmla="*/ 185 h 198"/>
                <a:gd name="T72" fmla="*/ 1 w 52"/>
                <a:gd name="T73" fmla="*/ 185 h 198"/>
                <a:gd name="T74" fmla="*/ 0 w 52"/>
                <a:gd name="T75" fmla="*/ 192 h 198"/>
                <a:gd name="T76" fmla="*/ 5 w 52"/>
                <a:gd name="T77" fmla="*/ 197 h 198"/>
                <a:gd name="T78" fmla="*/ 12 w 52"/>
                <a:gd name="T79" fmla="*/ 198 h 198"/>
                <a:gd name="T80" fmla="*/ 18 w 52"/>
                <a:gd name="T81" fmla="*/ 19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" h="198">
                  <a:moveTo>
                    <a:pt x="18" y="194"/>
                  </a:moveTo>
                  <a:lnTo>
                    <a:pt x="18" y="194"/>
                  </a:lnTo>
                  <a:lnTo>
                    <a:pt x="23" y="181"/>
                  </a:lnTo>
                  <a:lnTo>
                    <a:pt x="28" y="168"/>
                  </a:lnTo>
                  <a:lnTo>
                    <a:pt x="34" y="155"/>
                  </a:lnTo>
                  <a:lnTo>
                    <a:pt x="36" y="140"/>
                  </a:lnTo>
                  <a:lnTo>
                    <a:pt x="38" y="129"/>
                  </a:lnTo>
                  <a:lnTo>
                    <a:pt x="39" y="117"/>
                  </a:lnTo>
                  <a:lnTo>
                    <a:pt x="41" y="105"/>
                  </a:lnTo>
                  <a:lnTo>
                    <a:pt x="42" y="94"/>
                  </a:lnTo>
                  <a:lnTo>
                    <a:pt x="42" y="81"/>
                  </a:lnTo>
                  <a:lnTo>
                    <a:pt x="43" y="70"/>
                  </a:lnTo>
                  <a:lnTo>
                    <a:pt x="43" y="59"/>
                  </a:lnTo>
                  <a:lnTo>
                    <a:pt x="44" y="48"/>
                  </a:lnTo>
                  <a:lnTo>
                    <a:pt x="45" y="36"/>
                  </a:lnTo>
                  <a:lnTo>
                    <a:pt x="46" y="27"/>
                  </a:lnTo>
                  <a:lnTo>
                    <a:pt x="49" y="16"/>
                  </a:lnTo>
                  <a:lnTo>
                    <a:pt x="52" y="6"/>
                  </a:lnTo>
                  <a:lnTo>
                    <a:pt x="34" y="0"/>
                  </a:lnTo>
                  <a:lnTo>
                    <a:pt x="30" y="12"/>
                  </a:lnTo>
                  <a:lnTo>
                    <a:pt x="28" y="22"/>
                  </a:lnTo>
                  <a:lnTo>
                    <a:pt x="27" y="34"/>
                  </a:lnTo>
                  <a:lnTo>
                    <a:pt x="26" y="46"/>
                  </a:lnTo>
                  <a:lnTo>
                    <a:pt x="24" y="57"/>
                  </a:lnTo>
                  <a:lnTo>
                    <a:pt x="24" y="68"/>
                  </a:lnTo>
                  <a:lnTo>
                    <a:pt x="23" y="81"/>
                  </a:lnTo>
                  <a:lnTo>
                    <a:pt x="23" y="92"/>
                  </a:lnTo>
                  <a:lnTo>
                    <a:pt x="22" y="103"/>
                  </a:lnTo>
                  <a:lnTo>
                    <a:pt x="21" y="114"/>
                  </a:lnTo>
                  <a:lnTo>
                    <a:pt x="20" y="126"/>
                  </a:lnTo>
                  <a:lnTo>
                    <a:pt x="18" y="138"/>
                  </a:lnTo>
                  <a:lnTo>
                    <a:pt x="15" y="150"/>
                  </a:lnTo>
                  <a:lnTo>
                    <a:pt x="12" y="161"/>
                  </a:lnTo>
                  <a:lnTo>
                    <a:pt x="7" y="172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0" y="192"/>
                  </a:lnTo>
                  <a:lnTo>
                    <a:pt x="5" y="197"/>
                  </a:lnTo>
                  <a:lnTo>
                    <a:pt x="12" y="198"/>
                  </a:lnTo>
                  <a:lnTo>
                    <a:pt x="18" y="19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Freeform 197"/>
            <p:cNvSpPr>
              <a:spLocks/>
            </p:cNvSpPr>
            <p:nvPr/>
          </p:nvSpPr>
          <p:spPr bwMode="auto">
            <a:xfrm>
              <a:off x="9854" y="3899"/>
              <a:ext cx="19" cy="13"/>
            </a:xfrm>
            <a:custGeom>
              <a:avLst/>
              <a:gdLst>
                <a:gd name="T0" fmla="*/ 0 w 113"/>
                <a:gd name="T1" fmla="*/ 11 h 78"/>
                <a:gd name="T2" fmla="*/ 0 w 113"/>
                <a:gd name="T3" fmla="*/ 11 h 78"/>
                <a:gd name="T4" fmla="*/ 5 w 113"/>
                <a:gd name="T5" fmla="*/ 41 h 78"/>
                <a:gd name="T6" fmla="*/ 18 w 113"/>
                <a:gd name="T7" fmla="*/ 61 h 78"/>
                <a:gd name="T8" fmla="*/ 37 w 113"/>
                <a:gd name="T9" fmla="*/ 74 h 78"/>
                <a:gd name="T10" fmla="*/ 54 w 113"/>
                <a:gd name="T11" fmla="*/ 78 h 78"/>
                <a:gd name="T12" fmla="*/ 72 w 113"/>
                <a:gd name="T13" fmla="*/ 77 h 78"/>
                <a:gd name="T14" fmla="*/ 90 w 113"/>
                <a:gd name="T15" fmla="*/ 72 h 78"/>
                <a:gd name="T16" fmla="*/ 103 w 113"/>
                <a:gd name="T17" fmla="*/ 64 h 78"/>
                <a:gd name="T18" fmla="*/ 113 w 113"/>
                <a:gd name="T19" fmla="*/ 54 h 78"/>
                <a:gd name="T20" fmla="*/ 96 w 113"/>
                <a:gd name="T21" fmla="*/ 45 h 78"/>
                <a:gd name="T22" fmla="*/ 92 w 113"/>
                <a:gd name="T23" fmla="*/ 49 h 78"/>
                <a:gd name="T24" fmla="*/ 83 w 113"/>
                <a:gd name="T25" fmla="*/ 55 h 78"/>
                <a:gd name="T26" fmla="*/ 70 w 113"/>
                <a:gd name="T27" fmla="*/ 58 h 78"/>
                <a:gd name="T28" fmla="*/ 56 w 113"/>
                <a:gd name="T29" fmla="*/ 59 h 78"/>
                <a:gd name="T30" fmla="*/ 43 w 113"/>
                <a:gd name="T31" fmla="*/ 57 h 78"/>
                <a:gd name="T32" fmla="*/ 32 w 113"/>
                <a:gd name="T33" fmla="*/ 48 h 78"/>
                <a:gd name="T34" fmla="*/ 24 w 113"/>
                <a:gd name="T35" fmla="*/ 34 h 78"/>
                <a:gd name="T36" fmla="*/ 18 w 113"/>
                <a:gd name="T37" fmla="*/ 9 h 78"/>
                <a:gd name="T38" fmla="*/ 18 w 113"/>
                <a:gd name="T39" fmla="*/ 9 h 78"/>
                <a:gd name="T40" fmla="*/ 18 w 113"/>
                <a:gd name="T41" fmla="*/ 9 h 78"/>
                <a:gd name="T42" fmla="*/ 15 w 113"/>
                <a:gd name="T43" fmla="*/ 3 h 78"/>
                <a:gd name="T44" fmla="*/ 8 w 113"/>
                <a:gd name="T45" fmla="*/ 0 h 78"/>
                <a:gd name="T46" fmla="*/ 2 w 113"/>
                <a:gd name="T47" fmla="*/ 4 h 78"/>
                <a:gd name="T48" fmla="*/ 0 w 113"/>
                <a:gd name="T49" fmla="*/ 1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3" h="78">
                  <a:moveTo>
                    <a:pt x="0" y="11"/>
                  </a:moveTo>
                  <a:lnTo>
                    <a:pt x="0" y="11"/>
                  </a:lnTo>
                  <a:lnTo>
                    <a:pt x="5" y="41"/>
                  </a:lnTo>
                  <a:lnTo>
                    <a:pt x="18" y="61"/>
                  </a:lnTo>
                  <a:lnTo>
                    <a:pt x="37" y="74"/>
                  </a:lnTo>
                  <a:lnTo>
                    <a:pt x="54" y="78"/>
                  </a:lnTo>
                  <a:lnTo>
                    <a:pt x="72" y="77"/>
                  </a:lnTo>
                  <a:lnTo>
                    <a:pt x="90" y="72"/>
                  </a:lnTo>
                  <a:lnTo>
                    <a:pt x="103" y="64"/>
                  </a:lnTo>
                  <a:lnTo>
                    <a:pt x="113" y="54"/>
                  </a:lnTo>
                  <a:lnTo>
                    <a:pt x="96" y="45"/>
                  </a:lnTo>
                  <a:lnTo>
                    <a:pt x="92" y="49"/>
                  </a:lnTo>
                  <a:lnTo>
                    <a:pt x="83" y="55"/>
                  </a:lnTo>
                  <a:lnTo>
                    <a:pt x="70" y="58"/>
                  </a:lnTo>
                  <a:lnTo>
                    <a:pt x="56" y="59"/>
                  </a:lnTo>
                  <a:lnTo>
                    <a:pt x="43" y="57"/>
                  </a:lnTo>
                  <a:lnTo>
                    <a:pt x="32" y="48"/>
                  </a:lnTo>
                  <a:lnTo>
                    <a:pt x="24" y="34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5" y="3"/>
                  </a:lnTo>
                  <a:lnTo>
                    <a:pt x="8" y="0"/>
                  </a:lnTo>
                  <a:lnTo>
                    <a:pt x="2" y="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Freeform 198"/>
            <p:cNvSpPr>
              <a:spLocks/>
            </p:cNvSpPr>
            <p:nvPr/>
          </p:nvSpPr>
          <p:spPr bwMode="auto">
            <a:xfrm>
              <a:off x="9850" y="3872"/>
              <a:ext cx="8" cy="28"/>
            </a:xfrm>
            <a:custGeom>
              <a:avLst/>
              <a:gdLst>
                <a:gd name="T0" fmla="*/ 9 w 46"/>
                <a:gd name="T1" fmla="*/ 20 h 172"/>
                <a:gd name="T2" fmla="*/ 5 w 46"/>
                <a:gd name="T3" fmla="*/ 18 h 172"/>
                <a:gd name="T4" fmla="*/ 7 w 46"/>
                <a:gd name="T5" fmla="*/ 22 h 172"/>
                <a:gd name="T6" fmla="*/ 12 w 46"/>
                <a:gd name="T7" fmla="*/ 35 h 172"/>
                <a:gd name="T8" fmla="*/ 15 w 46"/>
                <a:gd name="T9" fmla="*/ 53 h 172"/>
                <a:gd name="T10" fmla="*/ 18 w 46"/>
                <a:gd name="T11" fmla="*/ 77 h 172"/>
                <a:gd name="T12" fmla="*/ 21 w 46"/>
                <a:gd name="T13" fmla="*/ 102 h 172"/>
                <a:gd name="T14" fmla="*/ 23 w 46"/>
                <a:gd name="T15" fmla="*/ 128 h 172"/>
                <a:gd name="T16" fmla="*/ 25 w 46"/>
                <a:gd name="T17" fmla="*/ 152 h 172"/>
                <a:gd name="T18" fmla="*/ 28 w 46"/>
                <a:gd name="T19" fmla="*/ 172 h 172"/>
                <a:gd name="T20" fmla="*/ 46 w 46"/>
                <a:gd name="T21" fmla="*/ 170 h 172"/>
                <a:gd name="T22" fmla="*/ 44 w 46"/>
                <a:gd name="T23" fmla="*/ 150 h 172"/>
                <a:gd name="T24" fmla="*/ 41 w 46"/>
                <a:gd name="T25" fmla="*/ 126 h 172"/>
                <a:gd name="T26" fmla="*/ 39 w 46"/>
                <a:gd name="T27" fmla="*/ 100 h 172"/>
                <a:gd name="T28" fmla="*/ 37 w 46"/>
                <a:gd name="T29" fmla="*/ 75 h 172"/>
                <a:gd name="T30" fmla="*/ 33 w 46"/>
                <a:gd name="T31" fmla="*/ 51 h 172"/>
                <a:gd name="T32" fmla="*/ 30 w 46"/>
                <a:gd name="T33" fmla="*/ 30 h 172"/>
                <a:gd name="T34" fmla="*/ 23 w 46"/>
                <a:gd name="T35" fmla="*/ 13 h 172"/>
                <a:gd name="T36" fmla="*/ 14 w 46"/>
                <a:gd name="T37" fmla="*/ 1 h 172"/>
                <a:gd name="T38" fmla="*/ 9 w 46"/>
                <a:gd name="T39" fmla="*/ 0 h 172"/>
                <a:gd name="T40" fmla="*/ 14 w 46"/>
                <a:gd name="T41" fmla="*/ 1 h 172"/>
                <a:gd name="T42" fmla="*/ 7 w 46"/>
                <a:gd name="T43" fmla="*/ 1 h 172"/>
                <a:gd name="T44" fmla="*/ 1 w 46"/>
                <a:gd name="T45" fmla="*/ 5 h 172"/>
                <a:gd name="T46" fmla="*/ 0 w 46"/>
                <a:gd name="T47" fmla="*/ 13 h 172"/>
                <a:gd name="T48" fmla="*/ 5 w 46"/>
                <a:gd name="T49" fmla="*/ 18 h 172"/>
                <a:gd name="T50" fmla="*/ 9 w 46"/>
                <a:gd name="T51" fmla="*/ 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6" h="172">
                  <a:moveTo>
                    <a:pt x="9" y="20"/>
                  </a:moveTo>
                  <a:lnTo>
                    <a:pt x="5" y="18"/>
                  </a:lnTo>
                  <a:lnTo>
                    <a:pt x="7" y="22"/>
                  </a:lnTo>
                  <a:lnTo>
                    <a:pt x="12" y="35"/>
                  </a:lnTo>
                  <a:lnTo>
                    <a:pt x="15" y="53"/>
                  </a:lnTo>
                  <a:lnTo>
                    <a:pt x="18" y="77"/>
                  </a:lnTo>
                  <a:lnTo>
                    <a:pt x="21" y="102"/>
                  </a:lnTo>
                  <a:lnTo>
                    <a:pt x="23" y="128"/>
                  </a:lnTo>
                  <a:lnTo>
                    <a:pt x="25" y="152"/>
                  </a:lnTo>
                  <a:lnTo>
                    <a:pt x="28" y="172"/>
                  </a:lnTo>
                  <a:lnTo>
                    <a:pt x="46" y="170"/>
                  </a:lnTo>
                  <a:lnTo>
                    <a:pt x="44" y="150"/>
                  </a:lnTo>
                  <a:lnTo>
                    <a:pt x="41" y="126"/>
                  </a:lnTo>
                  <a:lnTo>
                    <a:pt x="39" y="100"/>
                  </a:lnTo>
                  <a:lnTo>
                    <a:pt x="37" y="75"/>
                  </a:lnTo>
                  <a:lnTo>
                    <a:pt x="33" y="51"/>
                  </a:lnTo>
                  <a:lnTo>
                    <a:pt x="30" y="30"/>
                  </a:lnTo>
                  <a:lnTo>
                    <a:pt x="23" y="13"/>
                  </a:lnTo>
                  <a:lnTo>
                    <a:pt x="14" y="1"/>
                  </a:lnTo>
                  <a:lnTo>
                    <a:pt x="9" y="0"/>
                  </a:lnTo>
                  <a:lnTo>
                    <a:pt x="14" y="1"/>
                  </a:lnTo>
                  <a:lnTo>
                    <a:pt x="7" y="1"/>
                  </a:lnTo>
                  <a:lnTo>
                    <a:pt x="1" y="5"/>
                  </a:lnTo>
                  <a:lnTo>
                    <a:pt x="0" y="13"/>
                  </a:lnTo>
                  <a:lnTo>
                    <a:pt x="5" y="18"/>
                  </a:lnTo>
                  <a:lnTo>
                    <a:pt x="9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Freeform 199"/>
            <p:cNvSpPr>
              <a:spLocks/>
            </p:cNvSpPr>
            <p:nvPr/>
          </p:nvSpPr>
          <p:spPr bwMode="auto">
            <a:xfrm>
              <a:off x="9762" y="3836"/>
              <a:ext cx="89" cy="39"/>
            </a:xfrm>
            <a:custGeom>
              <a:avLst/>
              <a:gdLst>
                <a:gd name="T0" fmla="*/ 10 w 534"/>
                <a:gd name="T1" fmla="*/ 19 h 232"/>
                <a:gd name="T2" fmla="*/ 0 w 534"/>
                <a:gd name="T3" fmla="*/ 13 h 232"/>
                <a:gd name="T4" fmla="*/ 16 w 534"/>
                <a:gd name="T5" fmla="*/ 50 h 232"/>
                <a:gd name="T6" fmla="*/ 36 w 534"/>
                <a:gd name="T7" fmla="*/ 82 h 232"/>
                <a:gd name="T8" fmla="*/ 62 w 534"/>
                <a:gd name="T9" fmla="*/ 111 h 232"/>
                <a:gd name="T10" fmla="*/ 91 w 534"/>
                <a:gd name="T11" fmla="*/ 136 h 232"/>
                <a:gd name="T12" fmla="*/ 124 w 534"/>
                <a:gd name="T13" fmla="*/ 157 h 232"/>
                <a:gd name="T14" fmla="*/ 161 w 534"/>
                <a:gd name="T15" fmla="*/ 174 h 232"/>
                <a:gd name="T16" fmla="*/ 199 w 534"/>
                <a:gd name="T17" fmla="*/ 188 h 232"/>
                <a:gd name="T18" fmla="*/ 238 w 534"/>
                <a:gd name="T19" fmla="*/ 200 h 232"/>
                <a:gd name="T20" fmla="*/ 277 w 534"/>
                <a:gd name="T21" fmla="*/ 211 h 232"/>
                <a:gd name="T22" fmla="*/ 319 w 534"/>
                <a:gd name="T23" fmla="*/ 217 h 232"/>
                <a:gd name="T24" fmla="*/ 359 w 534"/>
                <a:gd name="T25" fmla="*/ 223 h 232"/>
                <a:gd name="T26" fmla="*/ 397 w 534"/>
                <a:gd name="T27" fmla="*/ 227 h 232"/>
                <a:gd name="T28" fmla="*/ 436 w 534"/>
                <a:gd name="T29" fmla="*/ 229 h 232"/>
                <a:gd name="T30" fmla="*/ 472 w 534"/>
                <a:gd name="T31" fmla="*/ 230 h 232"/>
                <a:gd name="T32" fmla="*/ 504 w 534"/>
                <a:gd name="T33" fmla="*/ 232 h 232"/>
                <a:gd name="T34" fmla="*/ 534 w 534"/>
                <a:gd name="T35" fmla="*/ 232 h 232"/>
                <a:gd name="T36" fmla="*/ 534 w 534"/>
                <a:gd name="T37" fmla="*/ 212 h 232"/>
                <a:gd name="T38" fmla="*/ 504 w 534"/>
                <a:gd name="T39" fmla="*/ 212 h 232"/>
                <a:gd name="T40" fmla="*/ 472 w 534"/>
                <a:gd name="T41" fmla="*/ 211 h 232"/>
                <a:gd name="T42" fmla="*/ 436 w 534"/>
                <a:gd name="T43" fmla="*/ 210 h 232"/>
                <a:gd name="T44" fmla="*/ 399 w 534"/>
                <a:gd name="T45" fmla="*/ 208 h 232"/>
                <a:gd name="T46" fmla="*/ 361 w 534"/>
                <a:gd name="T47" fmla="*/ 203 h 232"/>
                <a:gd name="T48" fmla="*/ 321 w 534"/>
                <a:gd name="T49" fmla="*/ 198 h 232"/>
                <a:gd name="T50" fmla="*/ 282 w 534"/>
                <a:gd name="T51" fmla="*/ 191 h 232"/>
                <a:gd name="T52" fmla="*/ 243 w 534"/>
                <a:gd name="T53" fmla="*/ 183 h 232"/>
                <a:gd name="T54" fmla="*/ 204 w 534"/>
                <a:gd name="T55" fmla="*/ 171 h 232"/>
                <a:gd name="T56" fmla="*/ 168 w 534"/>
                <a:gd name="T57" fmla="*/ 157 h 232"/>
                <a:gd name="T58" fmla="*/ 133 w 534"/>
                <a:gd name="T59" fmla="*/ 139 h 232"/>
                <a:gd name="T60" fmla="*/ 102 w 534"/>
                <a:gd name="T61" fmla="*/ 121 h 232"/>
                <a:gd name="T62" fmla="*/ 76 w 534"/>
                <a:gd name="T63" fmla="*/ 98 h 232"/>
                <a:gd name="T64" fmla="*/ 50 w 534"/>
                <a:gd name="T65" fmla="*/ 71 h 232"/>
                <a:gd name="T66" fmla="*/ 32 w 534"/>
                <a:gd name="T67" fmla="*/ 41 h 232"/>
                <a:gd name="T68" fmla="*/ 18 w 534"/>
                <a:gd name="T69" fmla="*/ 6 h 232"/>
                <a:gd name="T70" fmla="*/ 8 w 534"/>
                <a:gd name="T71" fmla="*/ 0 h 232"/>
                <a:gd name="T72" fmla="*/ 18 w 534"/>
                <a:gd name="T73" fmla="*/ 6 h 232"/>
                <a:gd name="T74" fmla="*/ 13 w 534"/>
                <a:gd name="T75" fmla="*/ 1 h 232"/>
                <a:gd name="T76" fmla="*/ 8 w 534"/>
                <a:gd name="T77" fmla="*/ 1 h 232"/>
                <a:gd name="T78" fmla="*/ 1 w 534"/>
                <a:gd name="T79" fmla="*/ 5 h 232"/>
                <a:gd name="T80" fmla="*/ 0 w 534"/>
                <a:gd name="T81" fmla="*/ 13 h 232"/>
                <a:gd name="T82" fmla="*/ 10 w 534"/>
                <a:gd name="T83" fmla="*/ 19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34" h="232">
                  <a:moveTo>
                    <a:pt x="10" y="19"/>
                  </a:moveTo>
                  <a:lnTo>
                    <a:pt x="0" y="13"/>
                  </a:lnTo>
                  <a:lnTo>
                    <a:pt x="16" y="50"/>
                  </a:lnTo>
                  <a:lnTo>
                    <a:pt x="36" y="82"/>
                  </a:lnTo>
                  <a:lnTo>
                    <a:pt x="62" y="111"/>
                  </a:lnTo>
                  <a:lnTo>
                    <a:pt x="91" y="136"/>
                  </a:lnTo>
                  <a:lnTo>
                    <a:pt x="124" y="157"/>
                  </a:lnTo>
                  <a:lnTo>
                    <a:pt x="161" y="174"/>
                  </a:lnTo>
                  <a:lnTo>
                    <a:pt x="199" y="188"/>
                  </a:lnTo>
                  <a:lnTo>
                    <a:pt x="238" y="200"/>
                  </a:lnTo>
                  <a:lnTo>
                    <a:pt x="277" y="211"/>
                  </a:lnTo>
                  <a:lnTo>
                    <a:pt x="319" y="217"/>
                  </a:lnTo>
                  <a:lnTo>
                    <a:pt x="359" y="223"/>
                  </a:lnTo>
                  <a:lnTo>
                    <a:pt x="397" y="227"/>
                  </a:lnTo>
                  <a:lnTo>
                    <a:pt x="436" y="229"/>
                  </a:lnTo>
                  <a:lnTo>
                    <a:pt x="472" y="230"/>
                  </a:lnTo>
                  <a:lnTo>
                    <a:pt x="504" y="232"/>
                  </a:lnTo>
                  <a:lnTo>
                    <a:pt x="534" y="232"/>
                  </a:lnTo>
                  <a:lnTo>
                    <a:pt x="534" y="212"/>
                  </a:lnTo>
                  <a:lnTo>
                    <a:pt x="504" y="212"/>
                  </a:lnTo>
                  <a:lnTo>
                    <a:pt x="472" y="211"/>
                  </a:lnTo>
                  <a:lnTo>
                    <a:pt x="436" y="210"/>
                  </a:lnTo>
                  <a:lnTo>
                    <a:pt x="399" y="208"/>
                  </a:lnTo>
                  <a:lnTo>
                    <a:pt x="361" y="203"/>
                  </a:lnTo>
                  <a:lnTo>
                    <a:pt x="321" y="198"/>
                  </a:lnTo>
                  <a:lnTo>
                    <a:pt x="282" y="191"/>
                  </a:lnTo>
                  <a:lnTo>
                    <a:pt x="243" y="183"/>
                  </a:lnTo>
                  <a:lnTo>
                    <a:pt x="204" y="171"/>
                  </a:lnTo>
                  <a:lnTo>
                    <a:pt x="168" y="157"/>
                  </a:lnTo>
                  <a:lnTo>
                    <a:pt x="133" y="139"/>
                  </a:lnTo>
                  <a:lnTo>
                    <a:pt x="102" y="121"/>
                  </a:lnTo>
                  <a:lnTo>
                    <a:pt x="76" y="98"/>
                  </a:lnTo>
                  <a:lnTo>
                    <a:pt x="50" y="71"/>
                  </a:lnTo>
                  <a:lnTo>
                    <a:pt x="32" y="41"/>
                  </a:lnTo>
                  <a:lnTo>
                    <a:pt x="18" y="6"/>
                  </a:lnTo>
                  <a:lnTo>
                    <a:pt x="8" y="0"/>
                  </a:lnTo>
                  <a:lnTo>
                    <a:pt x="18" y="6"/>
                  </a:lnTo>
                  <a:lnTo>
                    <a:pt x="13" y="1"/>
                  </a:lnTo>
                  <a:lnTo>
                    <a:pt x="8" y="1"/>
                  </a:lnTo>
                  <a:lnTo>
                    <a:pt x="1" y="5"/>
                  </a:lnTo>
                  <a:lnTo>
                    <a:pt x="0" y="13"/>
                  </a:lnTo>
                  <a:lnTo>
                    <a:pt x="10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200"/>
            <p:cNvSpPr>
              <a:spLocks/>
            </p:cNvSpPr>
            <p:nvPr/>
          </p:nvSpPr>
          <p:spPr bwMode="auto">
            <a:xfrm>
              <a:off x="9629" y="3836"/>
              <a:ext cx="135" cy="12"/>
            </a:xfrm>
            <a:custGeom>
              <a:avLst/>
              <a:gdLst>
                <a:gd name="T0" fmla="*/ 6 w 811"/>
                <a:gd name="T1" fmla="*/ 32 h 69"/>
                <a:gd name="T2" fmla="*/ 61 w 811"/>
                <a:gd name="T3" fmla="*/ 43 h 69"/>
                <a:gd name="T4" fmla="*/ 112 w 811"/>
                <a:gd name="T5" fmla="*/ 52 h 69"/>
                <a:gd name="T6" fmla="*/ 160 w 811"/>
                <a:gd name="T7" fmla="*/ 59 h 69"/>
                <a:gd name="T8" fmla="*/ 206 w 811"/>
                <a:gd name="T9" fmla="*/ 64 h 69"/>
                <a:gd name="T10" fmla="*/ 251 w 811"/>
                <a:gd name="T11" fmla="*/ 67 h 69"/>
                <a:gd name="T12" fmla="*/ 295 w 811"/>
                <a:gd name="T13" fmla="*/ 69 h 69"/>
                <a:gd name="T14" fmla="*/ 337 w 811"/>
                <a:gd name="T15" fmla="*/ 69 h 69"/>
                <a:gd name="T16" fmla="*/ 380 w 811"/>
                <a:gd name="T17" fmla="*/ 68 h 69"/>
                <a:gd name="T18" fmla="*/ 425 w 811"/>
                <a:gd name="T19" fmla="*/ 65 h 69"/>
                <a:gd name="T20" fmla="*/ 471 w 811"/>
                <a:gd name="T21" fmla="*/ 62 h 69"/>
                <a:gd name="T22" fmla="*/ 518 w 811"/>
                <a:gd name="T23" fmla="*/ 56 h 69"/>
                <a:gd name="T24" fmla="*/ 569 w 811"/>
                <a:gd name="T25" fmla="*/ 51 h 69"/>
                <a:gd name="T26" fmla="*/ 623 w 811"/>
                <a:gd name="T27" fmla="*/ 44 h 69"/>
                <a:gd name="T28" fmla="*/ 681 w 811"/>
                <a:gd name="T29" fmla="*/ 37 h 69"/>
                <a:gd name="T30" fmla="*/ 743 w 811"/>
                <a:gd name="T31" fmla="*/ 28 h 69"/>
                <a:gd name="T32" fmla="*/ 811 w 811"/>
                <a:gd name="T33" fmla="*/ 19 h 69"/>
                <a:gd name="T34" fmla="*/ 774 w 811"/>
                <a:gd name="T35" fmla="*/ 4 h 69"/>
                <a:gd name="T36" fmla="*/ 710 w 811"/>
                <a:gd name="T37" fmla="*/ 13 h 69"/>
                <a:gd name="T38" fmla="*/ 650 w 811"/>
                <a:gd name="T39" fmla="*/ 20 h 69"/>
                <a:gd name="T40" fmla="*/ 593 w 811"/>
                <a:gd name="T41" fmla="*/ 28 h 69"/>
                <a:gd name="T42" fmla="*/ 541 w 811"/>
                <a:gd name="T43" fmla="*/ 34 h 69"/>
                <a:gd name="T44" fmla="*/ 493 w 811"/>
                <a:gd name="T45" fmla="*/ 40 h 69"/>
                <a:gd name="T46" fmla="*/ 447 w 811"/>
                <a:gd name="T47" fmla="*/ 44 h 69"/>
                <a:gd name="T48" fmla="*/ 402 w 811"/>
                <a:gd name="T49" fmla="*/ 47 h 69"/>
                <a:gd name="T50" fmla="*/ 358 w 811"/>
                <a:gd name="T51" fmla="*/ 49 h 69"/>
                <a:gd name="T52" fmla="*/ 316 w 811"/>
                <a:gd name="T53" fmla="*/ 50 h 69"/>
                <a:gd name="T54" fmla="*/ 273 w 811"/>
                <a:gd name="T55" fmla="*/ 49 h 69"/>
                <a:gd name="T56" fmla="*/ 229 w 811"/>
                <a:gd name="T57" fmla="*/ 46 h 69"/>
                <a:gd name="T58" fmla="*/ 185 w 811"/>
                <a:gd name="T59" fmla="*/ 42 h 69"/>
                <a:gd name="T60" fmla="*/ 138 w 811"/>
                <a:gd name="T61" fmla="*/ 37 h 69"/>
                <a:gd name="T62" fmla="*/ 89 w 811"/>
                <a:gd name="T63" fmla="*/ 28 h 69"/>
                <a:gd name="T64" fmla="*/ 38 w 811"/>
                <a:gd name="T65" fmla="*/ 18 h 69"/>
                <a:gd name="T66" fmla="*/ 4 w 811"/>
                <a:gd name="T67" fmla="*/ 14 h 69"/>
                <a:gd name="T68" fmla="*/ 3 w 811"/>
                <a:gd name="T69" fmla="*/ 15 h 69"/>
                <a:gd name="T70" fmla="*/ 0 w 811"/>
                <a:gd name="T71" fmla="*/ 28 h 69"/>
                <a:gd name="T72" fmla="*/ 11 w 811"/>
                <a:gd name="T7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11" h="69">
                  <a:moveTo>
                    <a:pt x="11" y="31"/>
                  </a:moveTo>
                  <a:lnTo>
                    <a:pt x="6" y="32"/>
                  </a:lnTo>
                  <a:lnTo>
                    <a:pt x="33" y="38"/>
                  </a:lnTo>
                  <a:lnTo>
                    <a:pt x="61" y="43"/>
                  </a:lnTo>
                  <a:lnTo>
                    <a:pt x="86" y="47"/>
                  </a:lnTo>
                  <a:lnTo>
                    <a:pt x="112" y="52"/>
                  </a:lnTo>
                  <a:lnTo>
                    <a:pt x="136" y="56"/>
                  </a:lnTo>
                  <a:lnTo>
                    <a:pt x="160" y="59"/>
                  </a:lnTo>
                  <a:lnTo>
                    <a:pt x="183" y="62"/>
                  </a:lnTo>
                  <a:lnTo>
                    <a:pt x="206" y="64"/>
                  </a:lnTo>
                  <a:lnTo>
                    <a:pt x="229" y="66"/>
                  </a:lnTo>
                  <a:lnTo>
                    <a:pt x="251" y="67"/>
                  </a:lnTo>
                  <a:lnTo>
                    <a:pt x="273" y="68"/>
                  </a:lnTo>
                  <a:lnTo>
                    <a:pt x="295" y="69"/>
                  </a:lnTo>
                  <a:lnTo>
                    <a:pt x="316" y="69"/>
                  </a:lnTo>
                  <a:lnTo>
                    <a:pt x="337" y="69"/>
                  </a:lnTo>
                  <a:lnTo>
                    <a:pt x="358" y="68"/>
                  </a:lnTo>
                  <a:lnTo>
                    <a:pt x="380" y="68"/>
                  </a:lnTo>
                  <a:lnTo>
                    <a:pt x="402" y="67"/>
                  </a:lnTo>
                  <a:lnTo>
                    <a:pt x="425" y="65"/>
                  </a:lnTo>
                  <a:lnTo>
                    <a:pt x="447" y="64"/>
                  </a:lnTo>
                  <a:lnTo>
                    <a:pt x="471" y="62"/>
                  </a:lnTo>
                  <a:lnTo>
                    <a:pt x="495" y="59"/>
                  </a:lnTo>
                  <a:lnTo>
                    <a:pt x="518" y="56"/>
                  </a:lnTo>
                  <a:lnTo>
                    <a:pt x="544" y="54"/>
                  </a:lnTo>
                  <a:lnTo>
                    <a:pt x="569" y="51"/>
                  </a:lnTo>
                  <a:lnTo>
                    <a:pt x="596" y="47"/>
                  </a:lnTo>
                  <a:lnTo>
                    <a:pt x="623" y="44"/>
                  </a:lnTo>
                  <a:lnTo>
                    <a:pt x="652" y="40"/>
                  </a:lnTo>
                  <a:lnTo>
                    <a:pt x="681" y="37"/>
                  </a:lnTo>
                  <a:lnTo>
                    <a:pt x="712" y="32"/>
                  </a:lnTo>
                  <a:lnTo>
                    <a:pt x="743" y="28"/>
                  </a:lnTo>
                  <a:lnTo>
                    <a:pt x="776" y="24"/>
                  </a:lnTo>
                  <a:lnTo>
                    <a:pt x="811" y="19"/>
                  </a:lnTo>
                  <a:lnTo>
                    <a:pt x="809" y="0"/>
                  </a:lnTo>
                  <a:lnTo>
                    <a:pt x="774" y="4"/>
                  </a:lnTo>
                  <a:lnTo>
                    <a:pt x="741" y="8"/>
                  </a:lnTo>
                  <a:lnTo>
                    <a:pt x="710" y="13"/>
                  </a:lnTo>
                  <a:lnTo>
                    <a:pt x="678" y="17"/>
                  </a:lnTo>
                  <a:lnTo>
                    <a:pt x="650" y="20"/>
                  </a:lnTo>
                  <a:lnTo>
                    <a:pt x="621" y="25"/>
                  </a:lnTo>
                  <a:lnTo>
                    <a:pt x="593" y="28"/>
                  </a:lnTo>
                  <a:lnTo>
                    <a:pt x="567" y="31"/>
                  </a:lnTo>
                  <a:lnTo>
                    <a:pt x="541" y="34"/>
                  </a:lnTo>
                  <a:lnTo>
                    <a:pt x="516" y="37"/>
                  </a:lnTo>
                  <a:lnTo>
                    <a:pt x="493" y="40"/>
                  </a:lnTo>
                  <a:lnTo>
                    <a:pt x="469" y="42"/>
                  </a:lnTo>
                  <a:lnTo>
                    <a:pt x="447" y="44"/>
                  </a:lnTo>
                  <a:lnTo>
                    <a:pt x="425" y="45"/>
                  </a:lnTo>
                  <a:lnTo>
                    <a:pt x="402" y="47"/>
                  </a:lnTo>
                  <a:lnTo>
                    <a:pt x="380" y="49"/>
                  </a:lnTo>
                  <a:lnTo>
                    <a:pt x="358" y="49"/>
                  </a:lnTo>
                  <a:lnTo>
                    <a:pt x="337" y="50"/>
                  </a:lnTo>
                  <a:lnTo>
                    <a:pt x="316" y="50"/>
                  </a:lnTo>
                  <a:lnTo>
                    <a:pt x="295" y="50"/>
                  </a:lnTo>
                  <a:lnTo>
                    <a:pt x="273" y="49"/>
                  </a:lnTo>
                  <a:lnTo>
                    <a:pt x="251" y="47"/>
                  </a:lnTo>
                  <a:lnTo>
                    <a:pt x="229" y="46"/>
                  </a:lnTo>
                  <a:lnTo>
                    <a:pt x="208" y="44"/>
                  </a:lnTo>
                  <a:lnTo>
                    <a:pt x="185" y="42"/>
                  </a:lnTo>
                  <a:lnTo>
                    <a:pt x="162" y="40"/>
                  </a:lnTo>
                  <a:lnTo>
                    <a:pt x="138" y="37"/>
                  </a:lnTo>
                  <a:lnTo>
                    <a:pt x="114" y="32"/>
                  </a:lnTo>
                  <a:lnTo>
                    <a:pt x="89" y="28"/>
                  </a:lnTo>
                  <a:lnTo>
                    <a:pt x="63" y="24"/>
                  </a:lnTo>
                  <a:lnTo>
                    <a:pt x="38" y="18"/>
                  </a:lnTo>
                  <a:lnTo>
                    <a:pt x="10" y="13"/>
                  </a:lnTo>
                  <a:lnTo>
                    <a:pt x="4" y="14"/>
                  </a:lnTo>
                  <a:lnTo>
                    <a:pt x="10" y="13"/>
                  </a:lnTo>
                  <a:lnTo>
                    <a:pt x="3" y="15"/>
                  </a:lnTo>
                  <a:lnTo>
                    <a:pt x="0" y="20"/>
                  </a:lnTo>
                  <a:lnTo>
                    <a:pt x="0" y="28"/>
                  </a:lnTo>
                  <a:lnTo>
                    <a:pt x="6" y="32"/>
                  </a:lnTo>
                  <a:lnTo>
                    <a:pt x="11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Freeform 201"/>
            <p:cNvSpPr>
              <a:spLocks/>
            </p:cNvSpPr>
            <p:nvPr/>
          </p:nvSpPr>
          <p:spPr bwMode="auto">
            <a:xfrm>
              <a:off x="9459" y="3792"/>
              <a:ext cx="172" cy="52"/>
            </a:xfrm>
            <a:custGeom>
              <a:avLst/>
              <a:gdLst>
                <a:gd name="T0" fmla="*/ 13 w 1032"/>
                <a:gd name="T1" fmla="*/ 37 h 317"/>
                <a:gd name="T2" fmla="*/ 65 w 1032"/>
                <a:gd name="T3" fmla="*/ 22 h 317"/>
                <a:gd name="T4" fmla="*/ 120 w 1032"/>
                <a:gd name="T5" fmla="*/ 20 h 317"/>
                <a:gd name="T6" fmla="*/ 177 w 1032"/>
                <a:gd name="T7" fmla="*/ 27 h 317"/>
                <a:gd name="T8" fmla="*/ 239 w 1032"/>
                <a:gd name="T9" fmla="*/ 42 h 317"/>
                <a:gd name="T10" fmla="*/ 303 w 1032"/>
                <a:gd name="T11" fmla="*/ 66 h 317"/>
                <a:gd name="T12" fmla="*/ 369 w 1032"/>
                <a:gd name="T13" fmla="*/ 97 h 317"/>
                <a:gd name="T14" fmla="*/ 434 w 1032"/>
                <a:gd name="T15" fmla="*/ 130 h 317"/>
                <a:gd name="T16" fmla="*/ 501 w 1032"/>
                <a:gd name="T17" fmla="*/ 165 h 317"/>
                <a:gd name="T18" fmla="*/ 569 w 1032"/>
                <a:gd name="T19" fmla="*/ 201 h 317"/>
                <a:gd name="T20" fmla="*/ 638 w 1032"/>
                <a:gd name="T21" fmla="*/ 234 h 317"/>
                <a:gd name="T22" fmla="*/ 706 w 1032"/>
                <a:gd name="T23" fmla="*/ 263 h 317"/>
                <a:gd name="T24" fmla="*/ 774 w 1032"/>
                <a:gd name="T25" fmla="*/ 288 h 317"/>
                <a:gd name="T26" fmla="*/ 840 w 1032"/>
                <a:gd name="T27" fmla="*/ 308 h 317"/>
                <a:gd name="T28" fmla="*/ 907 w 1032"/>
                <a:gd name="T29" fmla="*/ 317 h 317"/>
                <a:gd name="T30" fmla="*/ 970 w 1032"/>
                <a:gd name="T31" fmla="*/ 314 h 317"/>
                <a:gd name="T32" fmla="*/ 1032 w 1032"/>
                <a:gd name="T33" fmla="*/ 299 h 317"/>
                <a:gd name="T34" fmla="*/ 997 w 1032"/>
                <a:gd name="T35" fmla="*/ 289 h 317"/>
                <a:gd name="T36" fmla="*/ 938 w 1032"/>
                <a:gd name="T37" fmla="*/ 297 h 317"/>
                <a:gd name="T38" fmla="*/ 876 w 1032"/>
                <a:gd name="T39" fmla="*/ 294 h 317"/>
                <a:gd name="T40" fmla="*/ 812 w 1032"/>
                <a:gd name="T41" fmla="*/ 281 h 317"/>
                <a:gd name="T42" fmla="*/ 747 w 1032"/>
                <a:gd name="T43" fmla="*/ 260 h 317"/>
                <a:gd name="T44" fmla="*/ 680 w 1032"/>
                <a:gd name="T45" fmla="*/ 232 h 317"/>
                <a:gd name="T46" fmla="*/ 612 w 1032"/>
                <a:gd name="T47" fmla="*/ 200 h 317"/>
                <a:gd name="T48" fmla="*/ 545 w 1032"/>
                <a:gd name="T49" fmla="*/ 165 h 317"/>
                <a:gd name="T50" fmla="*/ 477 w 1032"/>
                <a:gd name="T51" fmla="*/ 130 h 317"/>
                <a:gd name="T52" fmla="*/ 410 w 1032"/>
                <a:gd name="T53" fmla="*/ 96 h 317"/>
                <a:gd name="T54" fmla="*/ 342 w 1032"/>
                <a:gd name="T55" fmla="*/ 64 h 317"/>
                <a:gd name="T56" fmla="*/ 278 w 1032"/>
                <a:gd name="T57" fmla="*/ 37 h 317"/>
                <a:gd name="T58" fmla="*/ 213 w 1032"/>
                <a:gd name="T59" fmla="*/ 15 h 317"/>
                <a:gd name="T60" fmla="*/ 151 w 1032"/>
                <a:gd name="T61" fmla="*/ 2 h 317"/>
                <a:gd name="T62" fmla="*/ 91 w 1032"/>
                <a:gd name="T63" fmla="*/ 0 h 317"/>
                <a:gd name="T64" fmla="*/ 33 w 1032"/>
                <a:gd name="T65" fmla="*/ 10 h 317"/>
                <a:gd name="T66" fmla="*/ 0 w 1032"/>
                <a:gd name="T67" fmla="*/ 25 h 317"/>
                <a:gd name="T68" fmla="*/ 1 w 1032"/>
                <a:gd name="T69" fmla="*/ 25 h 317"/>
                <a:gd name="T70" fmla="*/ 6 w 1032"/>
                <a:gd name="T71" fmla="*/ 37 h 317"/>
                <a:gd name="T72" fmla="*/ 18 w 1032"/>
                <a:gd name="T73" fmla="*/ 32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32" h="317">
                  <a:moveTo>
                    <a:pt x="18" y="32"/>
                  </a:moveTo>
                  <a:lnTo>
                    <a:pt x="13" y="37"/>
                  </a:lnTo>
                  <a:lnTo>
                    <a:pt x="38" y="27"/>
                  </a:lnTo>
                  <a:lnTo>
                    <a:pt x="65" y="22"/>
                  </a:lnTo>
                  <a:lnTo>
                    <a:pt x="91" y="20"/>
                  </a:lnTo>
                  <a:lnTo>
                    <a:pt x="120" y="20"/>
                  </a:lnTo>
                  <a:lnTo>
                    <a:pt x="149" y="22"/>
                  </a:lnTo>
                  <a:lnTo>
                    <a:pt x="177" y="27"/>
                  </a:lnTo>
                  <a:lnTo>
                    <a:pt x="209" y="33"/>
                  </a:lnTo>
                  <a:lnTo>
                    <a:pt x="239" y="42"/>
                  </a:lnTo>
                  <a:lnTo>
                    <a:pt x="271" y="54"/>
                  </a:lnTo>
                  <a:lnTo>
                    <a:pt x="303" y="66"/>
                  </a:lnTo>
                  <a:lnTo>
                    <a:pt x="335" y="81"/>
                  </a:lnTo>
                  <a:lnTo>
                    <a:pt x="369" y="97"/>
                  </a:lnTo>
                  <a:lnTo>
                    <a:pt x="401" y="113"/>
                  </a:lnTo>
                  <a:lnTo>
                    <a:pt x="434" y="130"/>
                  </a:lnTo>
                  <a:lnTo>
                    <a:pt x="468" y="148"/>
                  </a:lnTo>
                  <a:lnTo>
                    <a:pt x="501" y="165"/>
                  </a:lnTo>
                  <a:lnTo>
                    <a:pt x="536" y="182"/>
                  </a:lnTo>
                  <a:lnTo>
                    <a:pt x="569" y="201"/>
                  </a:lnTo>
                  <a:lnTo>
                    <a:pt x="605" y="217"/>
                  </a:lnTo>
                  <a:lnTo>
                    <a:pt x="638" y="234"/>
                  </a:lnTo>
                  <a:lnTo>
                    <a:pt x="673" y="249"/>
                  </a:lnTo>
                  <a:lnTo>
                    <a:pt x="706" y="263"/>
                  </a:lnTo>
                  <a:lnTo>
                    <a:pt x="740" y="278"/>
                  </a:lnTo>
                  <a:lnTo>
                    <a:pt x="774" y="288"/>
                  </a:lnTo>
                  <a:lnTo>
                    <a:pt x="808" y="298"/>
                  </a:lnTo>
                  <a:lnTo>
                    <a:pt x="840" y="308"/>
                  </a:lnTo>
                  <a:lnTo>
                    <a:pt x="873" y="313"/>
                  </a:lnTo>
                  <a:lnTo>
                    <a:pt x="907" y="317"/>
                  </a:lnTo>
                  <a:lnTo>
                    <a:pt x="938" y="317"/>
                  </a:lnTo>
                  <a:lnTo>
                    <a:pt x="970" y="314"/>
                  </a:lnTo>
                  <a:lnTo>
                    <a:pt x="1001" y="309"/>
                  </a:lnTo>
                  <a:lnTo>
                    <a:pt x="1032" y="299"/>
                  </a:lnTo>
                  <a:lnTo>
                    <a:pt x="1025" y="282"/>
                  </a:lnTo>
                  <a:lnTo>
                    <a:pt x="997" y="289"/>
                  </a:lnTo>
                  <a:lnTo>
                    <a:pt x="968" y="295"/>
                  </a:lnTo>
                  <a:lnTo>
                    <a:pt x="938" y="297"/>
                  </a:lnTo>
                  <a:lnTo>
                    <a:pt x="907" y="297"/>
                  </a:lnTo>
                  <a:lnTo>
                    <a:pt x="876" y="294"/>
                  </a:lnTo>
                  <a:lnTo>
                    <a:pt x="845" y="288"/>
                  </a:lnTo>
                  <a:lnTo>
                    <a:pt x="812" y="281"/>
                  </a:lnTo>
                  <a:lnTo>
                    <a:pt x="779" y="271"/>
                  </a:lnTo>
                  <a:lnTo>
                    <a:pt x="747" y="260"/>
                  </a:lnTo>
                  <a:lnTo>
                    <a:pt x="713" y="246"/>
                  </a:lnTo>
                  <a:lnTo>
                    <a:pt x="680" y="232"/>
                  </a:lnTo>
                  <a:lnTo>
                    <a:pt x="645" y="217"/>
                  </a:lnTo>
                  <a:lnTo>
                    <a:pt x="612" y="200"/>
                  </a:lnTo>
                  <a:lnTo>
                    <a:pt x="578" y="183"/>
                  </a:lnTo>
                  <a:lnTo>
                    <a:pt x="545" y="165"/>
                  </a:lnTo>
                  <a:lnTo>
                    <a:pt x="510" y="148"/>
                  </a:lnTo>
                  <a:lnTo>
                    <a:pt x="477" y="130"/>
                  </a:lnTo>
                  <a:lnTo>
                    <a:pt x="444" y="113"/>
                  </a:lnTo>
                  <a:lnTo>
                    <a:pt x="410" y="96"/>
                  </a:lnTo>
                  <a:lnTo>
                    <a:pt x="376" y="79"/>
                  </a:lnTo>
                  <a:lnTo>
                    <a:pt x="342" y="64"/>
                  </a:lnTo>
                  <a:lnTo>
                    <a:pt x="310" y="49"/>
                  </a:lnTo>
                  <a:lnTo>
                    <a:pt x="278" y="37"/>
                  </a:lnTo>
                  <a:lnTo>
                    <a:pt x="245" y="25"/>
                  </a:lnTo>
                  <a:lnTo>
                    <a:pt x="213" y="15"/>
                  </a:lnTo>
                  <a:lnTo>
                    <a:pt x="182" y="8"/>
                  </a:lnTo>
                  <a:lnTo>
                    <a:pt x="151" y="2"/>
                  </a:lnTo>
                  <a:lnTo>
                    <a:pt x="120" y="0"/>
                  </a:lnTo>
                  <a:lnTo>
                    <a:pt x="91" y="0"/>
                  </a:lnTo>
                  <a:lnTo>
                    <a:pt x="62" y="2"/>
                  </a:lnTo>
                  <a:lnTo>
                    <a:pt x="33" y="10"/>
                  </a:lnTo>
                  <a:lnTo>
                    <a:pt x="6" y="20"/>
                  </a:lnTo>
                  <a:lnTo>
                    <a:pt x="0" y="25"/>
                  </a:lnTo>
                  <a:lnTo>
                    <a:pt x="6" y="20"/>
                  </a:lnTo>
                  <a:lnTo>
                    <a:pt x="1" y="25"/>
                  </a:lnTo>
                  <a:lnTo>
                    <a:pt x="1" y="32"/>
                  </a:lnTo>
                  <a:lnTo>
                    <a:pt x="6" y="37"/>
                  </a:lnTo>
                  <a:lnTo>
                    <a:pt x="13" y="37"/>
                  </a:lnTo>
                  <a:lnTo>
                    <a:pt x="18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Freeform 202"/>
            <p:cNvSpPr>
              <a:spLocks/>
            </p:cNvSpPr>
            <p:nvPr/>
          </p:nvSpPr>
          <p:spPr bwMode="auto">
            <a:xfrm>
              <a:off x="9444" y="3796"/>
              <a:ext cx="18" cy="105"/>
            </a:xfrm>
            <a:custGeom>
              <a:avLst/>
              <a:gdLst>
                <a:gd name="T0" fmla="*/ 17 w 109"/>
                <a:gd name="T1" fmla="*/ 629 h 629"/>
                <a:gd name="T2" fmla="*/ 18 w 109"/>
                <a:gd name="T3" fmla="*/ 629 h 629"/>
                <a:gd name="T4" fmla="*/ 27 w 109"/>
                <a:gd name="T5" fmla="*/ 602 h 629"/>
                <a:gd name="T6" fmla="*/ 33 w 109"/>
                <a:gd name="T7" fmla="*/ 572 h 629"/>
                <a:gd name="T8" fmla="*/ 38 w 109"/>
                <a:gd name="T9" fmla="*/ 537 h 629"/>
                <a:gd name="T10" fmla="*/ 43 w 109"/>
                <a:gd name="T11" fmla="*/ 502 h 629"/>
                <a:gd name="T12" fmla="*/ 47 w 109"/>
                <a:gd name="T13" fmla="*/ 463 h 629"/>
                <a:gd name="T14" fmla="*/ 51 w 109"/>
                <a:gd name="T15" fmla="*/ 421 h 629"/>
                <a:gd name="T16" fmla="*/ 54 w 109"/>
                <a:gd name="T17" fmla="*/ 379 h 629"/>
                <a:gd name="T18" fmla="*/ 58 w 109"/>
                <a:gd name="T19" fmla="*/ 336 h 629"/>
                <a:gd name="T20" fmla="*/ 61 w 109"/>
                <a:gd name="T21" fmla="*/ 292 h 629"/>
                <a:gd name="T22" fmla="*/ 65 w 109"/>
                <a:gd name="T23" fmla="*/ 247 h 629"/>
                <a:gd name="T24" fmla="*/ 69 w 109"/>
                <a:gd name="T25" fmla="*/ 204 h 629"/>
                <a:gd name="T26" fmla="*/ 75 w 109"/>
                <a:gd name="T27" fmla="*/ 160 h 629"/>
                <a:gd name="T28" fmla="*/ 82 w 109"/>
                <a:gd name="T29" fmla="*/ 118 h 629"/>
                <a:gd name="T30" fmla="*/ 89 w 109"/>
                <a:gd name="T31" fmla="*/ 79 h 629"/>
                <a:gd name="T32" fmla="*/ 98 w 109"/>
                <a:gd name="T33" fmla="*/ 41 h 629"/>
                <a:gd name="T34" fmla="*/ 109 w 109"/>
                <a:gd name="T35" fmla="*/ 7 h 629"/>
                <a:gd name="T36" fmla="*/ 91 w 109"/>
                <a:gd name="T37" fmla="*/ 0 h 629"/>
                <a:gd name="T38" fmla="*/ 80 w 109"/>
                <a:gd name="T39" fmla="*/ 37 h 629"/>
                <a:gd name="T40" fmla="*/ 70 w 109"/>
                <a:gd name="T41" fmla="*/ 75 h 629"/>
                <a:gd name="T42" fmla="*/ 63 w 109"/>
                <a:gd name="T43" fmla="*/ 116 h 629"/>
                <a:gd name="T44" fmla="*/ 56 w 109"/>
                <a:gd name="T45" fmla="*/ 158 h 629"/>
                <a:gd name="T46" fmla="*/ 51 w 109"/>
                <a:gd name="T47" fmla="*/ 202 h 629"/>
                <a:gd name="T48" fmla="*/ 46 w 109"/>
                <a:gd name="T49" fmla="*/ 245 h 629"/>
                <a:gd name="T50" fmla="*/ 43 w 109"/>
                <a:gd name="T51" fmla="*/ 289 h 629"/>
                <a:gd name="T52" fmla="*/ 39 w 109"/>
                <a:gd name="T53" fmla="*/ 334 h 629"/>
                <a:gd name="T54" fmla="*/ 36 w 109"/>
                <a:gd name="T55" fmla="*/ 377 h 629"/>
                <a:gd name="T56" fmla="*/ 32 w 109"/>
                <a:gd name="T57" fmla="*/ 419 h 629"/>
                <a:gd name="T58" fmla="*/ 29 w 109"/>
                <a:gd name="T59" fmla="*/ 460 h 629"/>
                <a:gd name="T60" fmla="*/ 24 w 109"/>
                <a:gd name="T61" fmla="*/ 499 h 629"/>
                <a:gd name="T62" fmla="*/ 20 w 109"/>
                <a:gd name="T63" fmla="*/ 535 h 629"/>
                <a:gd name="T64" fmla="*/ 15 w 109"/>
                <a:gd name="T65" fmla="*/ 568 h 629"/>
                <a:gd name="T66" fmla="*/ 8 w 109"/>
                <a:gd name="T67" fmla="*/ 598 h 629"/>
                <a:gd name="T68" fmla="*/ 0 w 109"/>
                <a:gd name="T69" fmla="*/ 623 h 629"/>
                <a:gd name="T70" fmla="*/ 1 w 109"/>
                <a:gd name="T71" fmla="*/ 623 h 629"/>
                <a:gd name="T72" fmla="*/ 17 w 109"/>
                <a:gd name="T73" fmla="*/ 629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9" h="629">
                  <a:moveTo>
                    <a:pt x="17" y="629"/>
                  </a:moveTo>
                  <a:lnTo>
                    <a:pt x="18" y="629"/>
                  </a:lnTo>
                  <a:lnTo>
                    <a:pt x="27" y="602"/>
                  </a:lnTo>
                  <a:lnTo>
                    <a:pt x="33" y="572"/>
                  </a:lnTo>
                  <a:lnTo>
                    <a:pt x="38" y="537"/>
                  </a:lnTo>
                  <a:lnTo>
                    <a:pt x="43" y="502"/>
                  </a:lnTo>
                  <a:lnTo>
                    <a:pt x="47" y="463"/>
                  </a:lnTo>
                  <a:lnTo>
                    <a:pt x="51" y="421"/>
                  </a:lnTo>
                  <a:lnTo>
                    <a:pt x="54" y="379"/>
                  </a:lnTo>
                  <a:lnTo>
                    <a:pt x="58" y="336"/>
                  </a:lnTo>
                  <a:lnTo>
                    <a:pt x="61" y="292"/>
                  </a:lnTo>
                  <a:lnTo>
                    <a:pt x="65" y="247"/>
                  </a:lnTo>
                  <a:lnTo>
                    <a:pt x="69" y="204"/>
                  </a:lnTo>
                  <a:lnTo>
                    <a:pt x="75" y="160"/>
                  </a:lnTo>
                  <a:lnTo>
                    <a:pt x="82" y="118"/>
                  </a:lnTo>
                  <a:lnTo>
                    <a:pt x="89" y="79"/>
                  </a:lnTo>
                  <a:lnTo>
                    <a:pt x="98" y="41"/>
                  </a:lnTo>
                  <a:lnTo>
                    <a:pt x="109" y="7"/>
                  </a:lnTo>
                  <a:lnTo>
                    <a:pt x="91" y="0"/>
                  </a:lnTo>
                  <a:lnTo>
                    <a:pt x="80" y="37"/>
                  </a:lnTo>
                  <a:lnTo>
                    <a:pt x="70" y="75"/>
                  </a:lnTo>
                  <a:lnTo>
                    <a:pt x="63" y="116"/>
                  </a:lnTo>
                  <a:lnTo>
                    <a:pt x="56" y="158"/>
                  </a:lnTo>
                  <a:lnTo>
                    <a:pt x="51" y="202"/>
                  </a:lnTo>
                  <a:lnTo>
                    <a:pt x="46" y="245"/>
                  </a:lnTo>
                  <a:lnTo>
                    <a:pt x="43" y="289"/>
                  </a:lnTo>
                  <a:lnTo>
                    <a:pt x="39" y="334"/>
                  </a:lnTo>
                  <a:lnTo>
                    <a:pt x="36" y="377"/>
                  </a:lnTo>
                  <a:lnTo>
                    <a:pt x="32" y="419"/>
                  </a:lnTo>
                  <a:lnTo>
                    <a:pt x="29" y="460"/>
                  </a:lnTo>
                  <a:lnTo>
                    <a:pt x="24" y="499"/>
                  </a:lnTo>
                  <a:lnTo>
                    <a:pt x="20" y="535"/>
                  </a:lnTo>
                  <a:lnTo>
                    <a:pt x="15" y="568"/>
                  </a:lnTo>
                  <a:lnTo>
                    <a:pt x="8" y="598"/>
                  </a:lnTo>
                  <a:lnTo>
                    <a:pt x="0" y="623"/>
                  </a:lnTo>
                  <a:lnTo>
                    <a:pt x="1" y="623"/>
                  </a:lnTo>
                  <a:lnTo>
                    <a:pt x="17" y="6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203"/>
            <p:cNvSpPr>
              <a:spLocks/>
            </p:cNvSpPr>
            <p:nvPr/>
          </p:nvSpPr>
          <p:spPr bwMode="auto">
            <a:xfrm>
              <a:off x="9438" y="3900"/>
              <a:ext cx="8" cy="126"/>
            </a:xfrm>
            <a:custGeom>
              <a:avLst/>
              <a:gdLst>
                <a:gd name="T0" fmla="*/ 41 w 53"/>
                <a:gd name="T1" fmla="*/ 750 h 759"/>
                <a:gd name="T2" fmla="*/ 39 w 53"/>
                <a:gd name="T3" fmla="*/ 691 h 759"/>
                <a:gd name="T4" fmla="*/ 38 w 53"/>
                <a:gd name="T5" fmla="*/ 634 h 759"/>
                <a:gd name="T6" fmla="*/ 36 w 53"/>
                <a:gd name="T7" fmla="*/ 577 h 759"/>
                <a:gd name="T8" fmla="*/ 33 w 53"/>
                <a:gd name="T9" fmla="*/ 525 h 759"/>
                <a:gd name="T10" fmla="*/ 29 w 53"/>
                <a:gd name="T11" fmla="*/ 473 h 759"/>
                <a:gd name="T12" fmla="*/ 26 w 53"/>
                <a:gd name="T13" fmla="*/ 424 h 759"/>
                <a:gd name="T14" fmla="*/ 23 w 53"/>
                <a:gd name="T15" fmla="*/ 376 h 759"/>
                <a:gd name="T16" fmla="*/ 20 w 53"/>
                <a:gd name="T17" fmla="*/ 330 h 759"/>
                <a:gd name="T18" fmla="*/ 19 w 53"/>
                <a:gd name="T19" fmla="*/ 286 h 759"/>
                <a:gd name="T20" fmla="*/ 19 w 53"/>
                <a:gd name="T21" fmla="*/ 243 h 759"/>
                <a:gd name="T22" fmla="*/ 19 w 53"/>
                <a:gd name="T23" fmla="*/ 200 h 759"/>
                <a:gd name="T24" fmla="*/ 22 w 53"/>
                <a:gd name="T25" fmla="*/ 160 h 759"/>
                <a:gd name="T26" fmla="*/ 26 w 53"/>
                <a:gd name="T27" fmla="*/ 120 h 759"/>
                <a:gd name="T28" fmla="*/ 33 w 53"/>
                <a:gd name="T29" fmla="*/ 81 h 759"/>
                <a:gd name="T30" fmla="*/ 42 w 53"/>
                <a:gd name="T31" fmla="*/ 43 h 759"/>
                <a:gd name="T32" fmla="*/ 53 w 53"/>
                <a:gd name="T33" fmla="*/ 6 h 759"/>
                <a:gd name="T34" fmla="*/ 29 w 53"/>
                <a:gd name="T35" fmla="*/ 18 h 759"/>
                <a:gd name="T36" fmla="*/ 19 w 53"/>
                <a:gd name="T37" fmla="*/ 57 h 759"/>
                <a:gd name="T38" fmla="*/ 11 w 53"/>
                <a:gd name="T39" fmla="*/ 97 h 759"/>
                <a:gd name="T40" fmla="*/ 5 w 53"/>
                <a:gd name="T41" fmla="*/ 138 h 759"/>
                <a:gd name="T42" fmla="*/ 1 w 53"/>
                <a:gd name="T43" fmla="*/ 179 h 759"/>
                <a:gd name="T44" fmla="*/ 0 w 53"/>
                <a:gd name="T45" fmla="*/ 221 h 759"/>
                <a:gd name="T46" fmla="*/ 0 w 53"/>
                <a:gd name="T47" fmla="*/ 264 h 759"/>
                <a:gd name="T48" fmla="*/ 1 w 53"/>
                <a:gd name="T49" fmla="*/ 309 h 759"/>
                <a:gd name="T50" fmla="*/ 3 w 53"/>
                <a:gd name="T51" fmla="*/ 355 h 759"/>
                <a:gd name="T52" fmla="*/ 6 w 53"/>
                <a:gd name="T53" fmla="*/ 401 h 759"/>
                <a:gd name="T54" fmla="*/ 10 w 53"/>
                <a:gd name="T55" fmla="*/ 451 h 759"/>
                <a:gd name="T56" fmla="*/ 13 w 53"/>
                <a:gd name="T57" fmla="*/ 502 h 759"/>
                <a:gd name="T58" fmla="*/ 15 w 53"/>
                <a:gd name="T59" fmla="*/ 554 h 759"/>
                <a:gd name="T60" fmla="*/ 19 w 53"/>
                <a:gd name="T61" fmla="*/ 606 h 759"/>
                <a:gd name="T62" fmla="*/ 21 w 53"/>
                <a:gd name="T63" fmla="*/ 662 h 759"/>
                <a:gd name="T64" fmla="*/ 22 w 53"/>
                <a:gd name="T65" fmla="*/ 720 h 759"/>
                <a:gd name="T66" fmla="*/ 23 w 53"/>
                <a:gd name="T67" fmla="*/ 744 h 759"/>
                <a:gd name="T68" fmla="*/ 26 w 53"/>
                <a:gd name="T69" fmla="*/ 757 h 759"/>
                <a:gd name="T70" fmla="*/ 38 w 53"/>
                <a:gd name="T71" fmla="*/ 757 h 759"/>
                <a:gd name="T72" fmla="*/ 39 w 53"/>
                <a:gd name="T73" fmla="*/ 755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759">
                  <a:moveTo>
                    <a:pt x="39" y="755"/>
                  </a:moveTo>
                  <a:lnTo>
                    <a:pt x="41" y="750"/>
                  </a:lnTo>
                  <a:lnTo>
                    <a:pt x="41" y="720"/>
                  </a:lnTo>
                  <a:lnTo>
                    <a:pt x="39" y="691"/>
                  </a:lnTo>
                  <a:lnTo>
                    <a:pt x="39" y="662"/>
                  </a:lnTo>
                  <a:lnTo>
                    <a:pt x="38" y="634"/>
                  </a:lnTo>
                  <a:lnTo>
                    <a:pt x="37" y="606"/>
                  </a:lnTo>
                  <a:lnTo>
                    <a:pt x="36" y="577"/>
                  </a:lnTo>
                  <a:lnTo>
                    <a:pt x="34" y="551"/>
                  </a:lnTo>
                  <a:lnTo>
                    <a:pt x="33" y="525"/>
                  </a:lnTo>
                  <a:lnTo>
                    <a:pt x="31" y="499"/>
                  </a:lnTo>
                  <a:lnTo>
                    <a:pt x="29" y="473"/>
                  </a:lnTo>
                  <a:lnTo>
                    <a:pt x="28" y="448"/>
                  </a:lnTo>
                  <a:lnTo>
                    <a:pt x="26" y="424"/>
                  </a:lnTo>
                  <a:lnTo>
                    <a:pt x="25" y="401"/>
                  </a:lnTo>
                  <a:lnTo>
                    <a:pt x="23" y="376"/>
                  </a:lnTo>
                  <a:lnTo>
                    <a:pt x="21" y="353"/>
                  </a:lnTo>
                  <a:lnTo>
                    <a:pt x="20" y="330"/>
                  </a:lnTo>
                  <a:lnTo>
                    <a:pt x="20" y="309"/>
                  </a:lnTo>
                  <a:lnTo>
                    <a:pt x="19" y="286"/>
                  </a:lnTo>
                  <a:lnTo>
                    <a:pt x="19" y="264"/>
                  </a:lnTo>
                  <a:lnTo>
                    <a:pt x="19" y="243"/>
                  </a:lnTo>
                  <a:lnTo>
                    <a:pt x="19" y="221"/>
                  </a:lnTo>
                  <a:lnTo>
                    <a:pt x="19" y="200"/>
                  </a:lnTo>
                  <a:lnTo>
                    <a:pt x="20" y="181"/>
                  </a:lnTo>
                  <a:lnTo>
                    <a:pt x="22" y="160"/>
                  </a:lnTo>
                  <a:lnTo>
                    <a:pt x="23" y="140"/>
                  </a:lnTo>
                  <a:lnTo>
                    <a:pt x="26" y="120"/>
                  </a:lnTo>
                  <a:lnTo>
                    <a:pt x="29" y="100"/>
                  </a:lnTo>
                  <a:lnTo>
                    <a:pt x="33" y="81"/>
                  </a:lnTo>
                  <a:lnTo>
                    <a:pt x="37" y="62"/>
                  </a:lnTo>
                  <a:lnTo>
                    <a:pt x="42" y="43"/>
                  </a:lnTo>
                  <a:lnTo>
                    <a:pt x="48" y="25"/>
                  </a:lnTo>
                  <a:lnTo>
                    <a:pt x="53" y="6"/>
                  </a:lnTo>
                  <a:lnTo>
                    <a:pt x="37" y="0"/>
                  </a:lnTo>
                  <a:lnTo>
                    <a:pt x="29" y="18"/>
                  </a:lnTo>
                  <a:lnTo>
                    <a:pt x="23" y="39"/>
                  </a:lnTo>
                  <a:lnTo>
                    <a:pt x="19" y="57"/>
                  </a:lnTo>
                  <a:lnTo>
                    <a:pt x="14" y="77"/>
                  </a:lnTo>
                  <a:lnTo>
                    <a:pt x="11" y="97"/>
                  </a:lnTo>
                  <a:lnTo>
                    <a:pt x="7" y="118"/>
                  </a:lnTo>
                  <a:lnTo>
                    <a:pt x="5" y="138"/>
                  </a:lnTo>
                  <a:lnTo>
                    <a:pt x="4" y="158"/>
                  </a:lnTo>
                  <a:lnTo>
                    <a:pt x="1" y="179"/>
                  </a:lnTo>
                  <a:lnTo>
                    <a:pt x="0" y="200"/>
                  </a:lnTo>
                  <a:lnTo>
                    <a:pt x="0" y="221"/>
                  </a:lnTo>
                  <a:lnTo>
                    <a:pt x="0" y="243"/>
                  </a:lnTo>
                  <a:lnTo>
                    <a:pt x="0" y="264"/>
                  </a:lnTo>
                  <a:lnTo>
                    <a:pt x="0" y="286"/>
                  </a:lnTo>
                  <a:lnTo>
                    <a:pt x="1" y="309"/>
                  </a:lnTo>
                  <a:lnTo>
                    <a:pt x="1" y="330"/>
                  </a:lnTo>
                  <a:lnTo>
                    <a:pt x="3" y="355"/>
                  </a:lnTo>
                  <a:lnTo>
                    <a:pt x="5" y="378"/>
                  </a:lnTo>
                  <a:lnTo>
                    <a:pt x="6" y="401"/>
                  </a:lnTo>
                  <a:lnTo>
                    <a:pt x="7" y="426"/>
                  </a:lnTo>
                  <a:lnTo>
                    <a:pt x="10" y="451"/>
                  </a:lnTo>
                  <a:lnTo>
                    <a:pt x="11" y="476"/>
                  </a:lnTo>
                  <a:lnTo>
                    <a:pt x="13" y="502"/>
                  </a:lnTo>
                  <a:lnTo>
                    <a:pt x="14" y="525"/>
                  </a:lnTo>
                  <a:lnTo>
                    <a:pt x="15" y="554"/>
                  </a:lnTo>
                  <a:lnTo>
                    <a:pt x="18" y="580"/>
                  </a:lnTo>
                  <a:lnTo>
                    <a:pt x="19" y="606"/>
                  </a:lnTo>
                  <a:lnTo>
                    <a:pt x="20" y="634"/>
                  </a:lnTo>
                  <a:lnTo>
                    <a:pt x="21" y="662"/>
                  </a:lnTo>
                  <a:lnTo>
                    <a:pt x="21" y="691"/>
                  </a:lnTo>
                  <a:lnTo>
                    <a:pt x="22" y="720"/>
                  </a:lnTo>
                  <a:lnTo>
                    <a:pt x="22" y="750"/>
                  </a:lnTo>
                  <a:lnTo>
                    <a:pt x="23" y="744"/>
                  </a:lnTo>
                  <a:lnTo>
                    <a:pt x="22" y="750"/>
                  </a:lnTo>
                  <a:lnTo>
                    <a:pt x="26" y="757"/>
                  </a:lnTo>
                  <a:lnTo>
                    <a:pt x="31" y="759"/>
                  </a:lnTo>
                  <a:lnTo>
                    <a:pt x="38" y="757"/>
                  </a:lnTo>
                  <a:lnTo>
                    <a:pt x="41" y="750"/>
                  </a:lnTo>
                  <a:lnTo>
                    <a:pt x="39" y="75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Freeform 204"/>
            <p:cNvSpPr>
              <a:spLocks/>
            </p:cNvSpPr>
            <p:nvPr/>
          </p:nvSpPr>
          <p:spPr bwMode="auto">
            <a:xfrm>
              <a:off x="9427" y="4024"/>
              <a:ext cx="17" cy="12"/>
            </a:xfrm>
            <a:custGeom>
              <a:avLst/>
              <a:gdLst>
                <a:gd name="T0" fmla="*/ 18 w 103"/>
                <a:gd name="T1" fmla="*/ 64 h 74"/>
                <a:gd name="T2" fmla="*/ 9 w 103"/>
                <a:gd name="T3" fmla="*/ 74 h 74"/>
                <a:gd name="T4" fmla="*/ 25 w 103"/>
                <a:gd name="T5" fmla="*/ 73 h 74"/>
                <a:gd name="T6" fmla="*/ 41 w 103"/>
                <a:gd name="T7" fmla="*/ 67 h 74"/>
                <a:gd name="T8" fmla="*/ 55 w 103"/>
                <a:gd name="T9" fmla="*/ 62 h 74"/>
                <a:gd name="T10" fmla="*/ 67 w 103"/>
                <a:gd name="T11" fmla="*/ 53 h 74"/>
                <a:gd name="T12" fmla="*/ 78 w 103"/>
                <a:gd name="T13" fmla="*/ 43 h 74"/>
                <a:gd name="T14" fmla="*/ 86 w 103"/>
                <a:gd name="T15" fmla="*/ 33 h 74"/>
                <a:gd name="T16" fmla="*/ 94 w 103"/>
                <a:gd name="T17" fmla="*/ 22 h 74"/>
                <a:gd name="T18" fmla="*/ 103 w 103"/>
                <a:gd name="T19" fmla="*/ 11 h 74"/>
                <a:gd name="T20" fmla="*/ 87 w 103"/>
                <a:gd name="T21" fmla="*/ 0 h 74"/>
                <a:gd name="T22" fmla="*/ 80 w 103"/>
                <a:gd name="T23" fmla="*/ 11 h 74"/>
                <a:gd name="T24" fmla="*/ 72 w 103"/>
                <a:gd name="T25" fmla="*/ 22 h 74"/>
                <a:gd name="T26" fmla="*/ 64 w 103"/>
                <a:gd name="T27" fmla="*/ 30 h 74"/>
                <a:gd name="T28" fmla="*/ 55 w 103"/>
                <a:gd name="T29" fmla="*/ 38 h 74"/>
                <a:gd name="T30" fmla="*/ 46 w 103"/>
                <a:gd name="T31" fmla="*/ 45 h 74"/>
                <a:gd name="T32" fmla="*/ 34 w 103"/>
                <a:gd name="T33" fmla="*/ 50 h 74"/>
                <a:gd name="T34" fmla="*/ 23 w 103"/>
                <a:gd name="T35" fmla="*/ 53 h 74"/>
                <a:gd name="T36" fmla="*/ 9 w 103"/>
                <a:gd name="T37" fmla="*/ 54 h 74"/>
                <a:gd name="T38" fmla="*/ 0 w 103"/>
                <a:gd name="T39" fmla="*/ 64 h 74"/>
                <a:gd name="T40" fmla="*/ 9 w 103"/>
                <a:gd name="T41" fmla="*/ 54 h 74"/>
                <a:gd name="T42" fmla="*/ 2 w 103"/>
                <a:gd name="T43" fmla="*/ 58 h 74"/>
                <a:gd name="T44" fmla="*/ 1 w 103"/>
                <a:gd name="T45" fmla="*/ 64 h 74"/>
                <a:gd name="T46" fmla="*/ 2 w 103"/>
                <a:gd name="T47" fmla="*/ 71 h 74"/>
                <a:gd name="T48" fmla="*/ 9 w 103"/>
                <a:gd name="T49" fmla="*/ 74 h 74"/>
                <a:gd name="T50" fmla="*/ 18 w 103"/>
                <a:gd name="T51" fmla="*/ 6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3" h="74">
                  <a:moveTo>
                    <a:pt x="18" y="64"/>
                  </a:moveTo>
                  <a:lnTo>
                    <a:pt x="9" y="74"/>
                  </a:lnTo>
                  <a:lnTo>
                    <a:pt x="25" y="73"/>
                  </a:lnTo>
                  <a:lnTo>
                    <a:pt x="41" y="67"/>
                  </a:lnTo>
                  <a:lnTo>
                    <a:pt x="55" y="62"/>
                  </a:lnTo>
                  <a:lnTo>
                    <a:pt x="67" y="53"/>
                  </a:lnTo>
                  <a:lnTo>
                    <a:pt x="78" y="43"/>
                  </a:lnTo>
                  <a:lnTo>
                    <a:pt x="86" y="33"/>
                  </a:lnTo>
                  <a:lnTo>
                    <a:pt x="94" y="22"/>
                  </a:lnTo>
                  <a:lnTo>
                    <a:pt x="103" y="11"/>
                  </a:lnTo>
                  <a:lnTo>
                    <a:pt x="87" y="0"/>
                  </a:lnTo>
                  <a:lnTo>
                    <a:pt x="80" y="11"/>
                  </a:lnTo>
                  <a:lnTo>
                    <a:pt x="72" y="22"/>
                  </a:lnTo>
                  <a:lnTo>
                    <a:pt x="64" y="30"/>
                  </a:lnTo>
                  <a:lnTo>
                    <a:pt x="55" y="38"/>
                  </a:lnTo>
                  <a:lnTo>
                    <a:pt x="46" y="45"/>
                  </a:lnTo>
                  <a:lnTo>
                    <a:pt x="34" y="50"/>
                  </a:lnTo>
                  <a:lnTo>
                    <a:pt x="23" y="53"/>
                  </a:lnTo>
                  <a:lnTo>
                    <a:pt x="9" y="54"/>
                  </a:lnTo>
                  <a:lnTo>
                    <a:pt x="0" y="64"/>
                  </a:lnTo>
                  <a:lnTo>
                    <a:pt x="9" y="54"/>
                  </a:lnTo>
                  <a:lnTo>
                    <a:pt x="2" y="58"/>
                  </a:lnTo>
                  <a:lnTo>
                    <a:pt x="1" y="64"/>
                  </a:lnTo>
                  <a:lnTo>
                    <a:pt x="2" y="71"/>
                  </a:lnTo>
                  <a:lnTo>
                    <a:pt x="9" y="74"/>
                  </a:lnTo>
                  <a:lnTo>
                    <a:pt x="18" y="6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Freeform 205"/>
            <p:cNvSpPr>
              <a:spLocks/>
            </p:cNvSpPr>
            <p:nvPr/>
          </p:nvSpPr>
          <p:spPr bwMode="auto">
            <a:xfrm>
              <a:off x="9427" y="4034"/>
              <a:ext cx="5" cy="27"/>
            </a:xfrm>
            <a:custGeom>
              <a:avLst/>
              <a:gdLst>
                <a:gd name="T0" fmla="*/ 21 w 32"/>
                <a:gd name="T1" fmla="*/ 157 h 159"/>
                <a:gd name="T2" fmla="*/ 22 w 32"/>
                <a:gd name="T3" fmla="*/ 155 h 159"/>
                <a:gd name="T4" fmla="*/ 30 w 32"/>
                <a:gd name="T5" fmla="*/ 135 h 159"/>
                <a:gd name="T6" fmla="*/ 32 w 32"/>
                <a:gd name="T7" fmla="*/ 115 h 159"/>
                <a:gd name="T8" fmla="*/ 32 w 32"/>
                <a:gd name="T9" fmla="*/ 93 h 159"/>
                <a:gd name="T10" fmla="*/ 30 w 32"/>
                <a:gd name="T11" fmla="*/ 73 h 159"/>
                <a:gd name="T12" fmla="*/ 26 w 32"/>
                <a:gd name="T13" fmla="*/ 51 h 159"/>
                <a:gd name="T14" fmla="*/ 22 w 32"/>
                <a:gd name="T15" fmla="*/ 31 h 159"/>
                <a:gd name="T16" fmla="*/ 19 w 32"/>
                <a:gd name="T17" fmla="*/ 15 h 159"/>
                <a:gd name="T18" fmla="*/ 18 w 32"/>
                <a:gd name="T19" fmla="*/ 0 h 159"/>
                <a:gd name="T20" fmla="*/ 0 w 32"/>
                <a:gd name="T21" fmla="*/ 0 h 159"/>
                <a:gd name="T22" fmla="*/ 1 w 32"/>
                <a:gd name="T23" fmla="*/ 17 h 159"/>
                <a:gd name="T24" fmla="*/ 3 w 32"/>
                <a:gd name="T25" fmla="*/ 36 h 159"/>
                <a:gd name="T26" fmla="*/ 8 w 32"/>
                <a:gd name="T27" fmla="*/ 55 h 159"/>
                <a:gd name="T28" fmla="*/ 11 w 32"/>
                <a:gd name="T29" fmla="*/ 75 h 159"/>
                <a:gd name="T30" fmla="*/ 14 w 32"/>
                <a:gd name="T31" fmla="*/ 95 h 159"/>
                <a:gd name="T32" fmla="*/ 14 w 32"/>
                <a:gd name="T33" fmla="*/ 113 h 159"/>
                <a:gd name="T34" fmla="*/ 11 w 32"/>
                <a:gd name="T35" fmla="*/ 131 h 159"/>
                <a:gd name="T36" fmla="*/ 6 w 32"/>
                <a:gd name="T37" fmla="*/ 146 h 159"/>
                <a:gd name="T38" fmla="*/ 7 w 32"/>
                <a:gd name="T39" fmla="*/ 144 h 159"/>
                <a:gd name="T40" fmla="*/ 6 w 32"/>
                <a:gd name="T41" fmla="*/ 146 h 159"/>
                <a:gd name="T42" fmla="*/ 4 w 32"/>
                <a:gd name="T43" fmla="*/ 154 h 159"/>
                <a:gd name="T44" fmla="*/ 9 w 32"/>
                <a:gd name="T45" fmla="*/ 158 h 159"/>
                <a:gd name="T46" fmla="*/ 16 w 32"/>
                <a:gd name="T47" fmla="*/ 159 h 159"/>
                <a:gd name="T48" fmla="*/ 22 w 32"/>
                <a:gd name="T49" fmla="*/ 155 h 159"/>
                <a:gd name="T50" fmla="*/ 21 w 32"/>
                <a:gd name="T51" fmla="*/ 15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159">
                  <a:moveTo>
                    <a:pt x="21" y="157"/>
                  </a:moveTo>
                  <a:lnTo>
                    <a:pt x="22" y="155"/>
                  </a:lnTo>
                  <a:lnTo>
                    <a:pt x="30" y="135"/>
                  </a:lnTo>
                  <a:lnTo>
                    <a:pt x="32" y="115"/>
                  </a:lnTo>
                  <a:lnTo>
                    <a:pt x="32" y="93"/>
                  </a:lnTo>
                  <a:lnTo>
                    <a:pt x="30" y="73"/>
                  </a:lnTo>
                  <a:lnTo>
                    <a:pt x="26" y="51"/>
                  </a:lnTo>
                  <a:lnTo>
                    <a:pt x="22" y="31"/>
                  </a:lnTo>
                  <a:lnTo>
                    <a:pt x="19" y="15"/>
                  </a:lnTo>
                  <a:lnTo>
                    <a:pt x="18" y="0"/>
                  </a:lnTo>
                  <a:lnTo>
                    <a:pt x="0" y="0"/>
                  </a:lnTo>
                  <a:lnTo>
                    <a:pt x="1" y="17"/>
                  </a:lnTo>
                  <a:lnTo>
                    <a:pt x="3" y="36"/>
                  </a:lnTo>
                  <a:lnTo>
                    <a:pt x="8" y="55"/>
                  </a:lnTo>
                  <a:lnTo>
                    <a:pt x="11" y="75"/>
                  </a:lnTo>
                  <a:lnTo>
                    <a:pt x="14" y="95"/>
                  </a:lnTo>
                  <a:lnTo>
                    <a:pt x="14" y="113"/>
                  </a:lnTo>
                  <a:lnTo>
                    <a:pt x="11" y="131"/>
                  </a:lnTo>
                  <a:lnTo>
                    <a:pt x="6" y="146"/>
                  </a:lnTo>
                  <a:lnTo>
                    <a:pt x="7" y="144"/>
                  </a:lnTo>
                  <a:lnTo>
                    <a:pt x="6" y="146"/>
                  </a:lnTo>
                  <a:lnTo>
                    <a:pt x="4" y="154"/>
                  </a:lnTo>
                  <a:lnTo>
                    <a:pt x="9" y="158"/>
                  </a:lnTo>
                  <a:lnTo>
                    <a:pt x="16" y="159"/>
                  </a:lnTo>
                  <a:lnTo>
                    <a:pt x="22" y="155"/>
                  </a:lnTo>
                  <a:lnTo>
                    <a:pt x="21" y="15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Freeform 206"/>
            <p:cNvSpPr>
              <a:spLocks/>
            </p:cNvSpPr>
            <p:nvPr/>
          </p:nvSpPr>
          <p:spPr bwMode="auto">
            <a:xfrm>
              <a:off x="9408" y="4058"/>
              <a:ext cx="22" cy="27"/>
            </a:xfrm>
            <a:custGeom>
              <a:avLst/>
              <a:gdLst>
                <a:gd name="T0" fmla="*/ 13 w 132"/>
                <a:gd name="T1" fmla="*/ 160 h 162"/>
                <a:gd name="T2" fmla="*/ 19 w 132"/>
                <a:gd name="T3" fmla="*/ 153 h 162"/>
                <a:gd name="T4" fmla="*/ 24 w 132"/>
                <a:gd name="T5" fmla="*/ 117 h 162"/>
                <a:gd name="T6" fmla="*/ 30 w 132"/>
                <a:gd name="T7" fmla="*/ 88 h 162"/>
                <a:gd name="T8" fmla="*/ 37 w 132"/>
                <a:gd name="T9" fmla="*/ 66 h 162"/>
                <a:gd name="T10" fmla="*/ 42 w 132"/>
                <a:gd name="T11" fmla="*/ 50 h 162"/>
                <a:gd name="T12" fmla="*/ 49 w 132"/>
                <a:gd name="T13" fmla="*/ 39 h 162"/>
                <a:gd name="T14" fmla="*/ 54 w 132"/>
                <a:gd name="T15" fmla="*/ 32 h 162"/>
                <a:gd name="T16" fmla="*/ 59 w 132"/>
                <a:gd name="T17" fmla="*/ 29 h 162"/>
                <a:gd name="T18" fmla="*/ 62 w 132"/>
                <a:gd name="T19" fmla="*/ 28 h 162"/>
                <a:gd name="T20" fmla="*/ 69 w 132"/>
                <a:gd name="T21" fmla="*/ 28 h 162"/>
                <a:gd name="T22" fmla="*/ 75 w 132"/>
                <a:gd name="T23" fmla="*/ 28 h 162"/>
                <a:gd name="T24" fmla="*/ 83 w 132"/>
                <a:gd name="T25" fmla="*/ 30 h 162"/>
                <a:gd name="T26" fmla="*/ 91 w 132"/>
                <a:gd name="T27" fmla="*/ 32 h 162"/>
                <a:gd name="T28" fmla="*/ 102 w 132"/>
                <a:gd name="T29" fmla="*/ 32 h 162"/>
                <a:gd name="T30" fmla="*/ 113 w 132"/>
                <a:gd name="T31" fmla="*/ 28 h 162"/>
                <a:gd name="T32" fmla="*/ 122 w 132"/>
                <a:gd name="T33" fmla="*/ 22 h 162"/>
                <a:gd name="T34" fmla="*/ 132 w 132"/>
                <a:gd name="T35" fmla="*/ 13 h 162"/>
                <a:gd name="T36" fmla="*/ 118 w 132"/>
                <a:gd name="T37" fmla="*/ 0 h 162"/>
                <a:gd name="T38" fmla="*/ 111 w 132"/>
                <a:gd name="T39" fmla="*/ 7 h 162"/>
                <a:gd name="T40" fmla="*/ 104 w 132"/>
                <a:gd name="T41" fmla="*/ 11 h 162"/>
                <a:gd name="T42" fmla="*/ 99 w 132"/>
                <a:gd name="T43" fmla="*/ 12 h 162"/>
                <a:gd name="T44" fmla="*/ 94 w 132"/>
                <a:gd name="T45" fmla="*/ 12 h 162"/>
                <a:gd name="T46" fmla="*/ 85 w 132"/>
                <a:gd name="T47" fmla="*/ 11 h 162"/>
                <a:gd name="T48" fmla="*/ 77 w 132"/>
                <a:gd name="T49" fmla="*/ 9 h 162"/>
                <a:gd name="T50" fmla="*/ 69 w 132"/>
                <a:gd name="T51" fmla="*/ 9 h 162"/>
                <a:gd name="T52" fmla="*/ 60 w 132"/>
                <a:gd name="T53" fmla="*/ 9 h 162"/>
                <a:gd name="T54" fmla="*/ 50 w 132"/>
                <a:gd name="T55" fmla="*/ 12 h 162"/>
                <a:gd name="T56" fmla="*/ 41 w 132"/>
                <a:gd name="T57" fmla="*/ 19 h 162"/>
                <a:gd name="T58" fmla="*/ 32 w 132"/>
                <a:gd name="T59" fmla="*/ 28 h 162"/>
                <a:gd name="T60" fmla="*/ 26 w 132"/>
                <a:gd name="T61" fmla="*/ 41 h 162"/>
                <a:gd name="T62" fmla="*/ 19 w 132"/>
                <a:gd name="T63" fmla="*/ 60 h 162"/>
                <a:gd name="T64" fmla="*/ 12 w 132"/>
                <a:gd name="T65" fmla="*/ 84 h 162"/>
                <a:gd name="T66" fmla="*/ 6 w 132"/>
                <a:gd name="T67" fmla="*/ 113 h 162"/>
                <a:gd name="T68" fmla="*/ 0 w 132"/>
                <a:gd name="T69" fmla="*/ 151 h 162"/>
                <a:gd name="T70" fmla="*/ 6 w 132"/>
                <a:gd name="T71" fmla="*/ 143 h 162"/>
                <a:gd name="T72" fmla="*/ 0 w 132"/>
                <a:gd name="T73" fmla="*/ 151 h 162"/>
                <a:gd name="T74" fmla="*/ 3 w 132"/>
                <a:gd name="T75" fmla="*/ 158 h 162"/>
                <a:gd name="T76" fmla="*/ 8 w 132"/>
                <a:gd name="T77" fmla="*/ 162 h 162"/>
                <a:gd name="T78" fmla="*/ 15 w 132"/>
                <a:gd name="T79" fmla="*/ 159 h 162"/>
                <a:gd name="T80" fmla="*/ 19 w 132"/>
                <a:gd name="T81" fmla="*/ 153 h 162"/>
                <a:gd name="T82" fmla="*/ 13 w 132"/>
                <a:gd name="T83" fmla="*/ 16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" h="162">
                  <a:moveTo>
                    <a:pt x="13" y="160"/>
                  </a:moveTo>
                  <a:lnTo>
                    <a:pt x="19" y="153"/>
                  </a:lnTo>
                  <a:lnTo>
                    <a:pt x="24" y="117"/>
                  </a:lnTo>
                  <a:lnTo>
                    <a:pt x="30" y="88"/>
                  </a:lnTo>
                  <a:lnTo>
                    <a:pt x="37" y="66"/>
                  </a:lnTo>
                  <a:lnTo>
                    <a:pt x="42" y="50"/>
                  </a:lnTo>
                  <a:lnTo>
                    <a:pt x="49" y="39"/>
                  </a:lnTo>
                  <a:lnTo>
                    <a:pt x="54" y="32"/>
                  </a:lnTo>
                  <a:lnTo>
                    <a:pt x="59" y="29"/>
                  </a:lnTo>
                  <a:lnTo>
                    <a:pt x="62" y="28"/>
                  </a:lnTo>
                  <a:lnTo>
                    <a:pt x="69" y="28"/>
                  </a:lnTo>
                  <a:lnTo>
                    <a:pt x="75" y="28"/>
                  </a:lnTo>
                  <a:lnTo>
                    <a:pt x="83" y="30"/>
                  </a:lnTo>
                  <a:lnTo>
                    <a:pt x="91" y="32"/>
                  </a:lnTo>
                  <a:lnTo>
                    <a:pt x="102" y="32"/>
                  </a:lnTo>
                  <a:lnTo>
                    <a:pt x="113" y="28"/>
                  </a:lnTo>
                  <a:lnTo>
                    <a:pt x="122" y="22"/>
                  </a:lnTo>
                  <a:lnTo>
                    <a:pt x="132" y="13"/>
                  </a:lnTo>
                  <a:lnTo>
                    <a:pt x="118" y="0"/>
                  </a:lnTo>
                  <a:lnTo>
                    <a:pt x="111" y="7"/>
                  </a:lnTo>
                  <a:lnTo>
                    <a:pt x="104" y="11"/>
                  </a:lnTo>
                  <a:lnTo>
                    <a:pt x="99" y="12"/>
                  </a:lnTo>
                  <a:lnTo>
                    <a:pt x="94" y="12"/>
                  </a:lnTo>
                  <a:lnTo>
                    <a:pt x="85" y="11"/>
                  </a:lnTo>
                  <a:lnTo>
                    <a:pt x="77" y="9"/>
                  </a:lnTo>
                  <a:lnTo>
                    <a:pt x="69" y="9"/>
                  </a:lnTo>
                  <a:lnTo>
                    <a:pt x="60" y="9"/>
                  </a:lnTo>
                  <a:lnTo>
                    <a:pt x="50" y="12"/>
                  </a:lnTo>
                  <a:lnTo>
                    <a:pt x="41" y="19"/>
                  </a:lnTo>
                  <a:lnTo>
                    <a:pt x="32" y="28"/>
                  </a:lnTo>
                  <a:lnTo>
                    <a:pt x="26" y="41"/>
                  </a:lnTo>
                  <a:lnTo>
                    <a:pt x="19" y="60"/>
                  </a:lnTo>
                  <a:lnTo>
                    <a:pt x="12" y="84"/>
                  </a:lnTo>
                  <a:lnTo>
                    <a:pt x="6" y="113"/>
                  </a:lnTo>
                  <a:lnTo>
                    <a:pt x="0" y="151"/>
                  </a:lnTo>
                  <a:lnTo>
                    <a:pt x="6" y="143"/>
                  </a:lnTo>
                  <a:lnTo>
                    <a:pt x="0" y="151"/>
                  </a:lnTo>
                  <a:lnTo>
                    <a:pt x="3" y="158"/>
                  </a:lnTo>
                  <a:lnTo>
                    <a:pt x="8" y="162"/>
                  </a:lnTo>
                  <a:lnTo>
                    <a:pt x="15" y="159"/>
                  </a:lnTo>
                  <a:lnTo>
                    <a:pt x="19" y="153"/>
                  </a:lnTo>
                  <a:lnTo>
                    <a:pt x="13" y="16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Freeform 207"/>
            <p:cNvSpPr>
              <a:spLocks/>
            </p:cNvSpPr>
            <p:nvPr/>
          </p:nvSpPr>
          <p:spPr bwMode="auto">
            <a:xfrm>
              <a:off x="9359" y="4079"/>
              <a:ext cx="51" cy="12"/>
            </a:xfrm>
            <a:custGeom>
              <a:avLst/>
              <a:gdLst>
                <a:gd name="T0" fmla="*/ 0 w 311"/>
                <a:gd name="T1" fmla="*/ 8 h 70"/>
                <a:gd name="T2" fmla="*/ 2 w 311"/>
                <a:gd name="T3" fmla="*/ 15 h 70"/>
                <a:gd name="T4" fmla="*/ 17 w 311"/>
                <a:gd name="T5" fmla="*/ 32 h 70"/>
                <a:gd name="T6" fmla="*/ 34 w 311"/>
                <a:gd name="T7" fmla="*/ 44 h 70"/>
                <a:gd name="T8" fmla="*/ 53 w 311"/>
                <a:gd name="T9" fmla="*/ 54 h 70"/>
                <a:gd name="T10" fmla="*/ 74 w 311"/>
                <a:gd name="T11" fmla="*/ 61 h 70"/>
                <a:gd name="T12" fmla="*/ 93 w 311"/>
                <a:gd name="T13" fmla="*/ 67 h 70"/>
                <a:gd name="T14" fmla="*/ 117 w 311"/>
                <a:gd name="T15" fmla="*/ 70 h 70"/>
                <a:gd name="T16" fmla="*/ 139 w 311"/>
                <a:gd name="T17" fmla="*/ 70 h 70"/>
                <a:gd name="T18" fmla="*/ 161 w 311"/>
                <a:gd name="T19" fmla="*/ 70 h 70"/>
                <a:gd name="T20" fmla="*/ 184 w 311"/>
                <a:gd name="T21" fmla="*/ 68 h 70"/>
                <a:gd name="T22" fmla="*/ 206 w 311"/>
                <a:gd name="T23" fmla="*/ 66 h 70"/>
                <a:gd name="T24" fmla="*/ 228 w 311"/>
                <a:gd name="T25" fmla="*/ 61 h 70"/>
                <a:gd name="T26" fmla="*/ 248 w 311"/>
                <a:gd name="T27" fmla="*/ 57 h 70"/>
                <a:gd name="T28" fmla="*/ 266 w 311"/>
                <a:gd name="T29" fmla="*/ 51 h 70"/>
                <a:gd name="T30" fmla="*/ 283 w 311"/>
                <a:gd name="T31" fmla="*/ 45 h 70"/>
                <a:gd name="T32" fmla="*/ 298 w 311"/>
                <a:gd name="T33" fmla="*/ 41 h 70"/>
                <a:gd name="T34" fmla="*/ 311 w 311"/>
                <a:gd name="T35" fmla="*/ 35 h 70"/>
                <a:gd name="T36" fmla="*/ 304 w 311"/>
                <a:gd name="T37" fmla="*/ 18 h 70"/>
                <a:gd name="T38" fmla="*/ 291 w 311"/>
                <a:gd name="T39" fmla="*/ 24 h 70"/>
                <a:gd name="T40" fmla="*/ 279 w 311"/>
                <a:gd name="T41" fmla="*/ 28 h 70"/>
                <a:gd name="T42" fmla="*/ 261 w 311"/>
                <a:gd name="T43" fmla="*/ 33 h 70"/>
                <a:gd name="T44" fmla="*/ 243 w 311"/>
                <a:gd name="T45" fmla="*/ 38 h 70"/>
                <a:gd name="T46" fmla="*/ 223 w 311"/>
                <a:gd name="T47" fmla="*/ 42 h 70"/>
                <a:gd name="T48" fmla="*/ 204 w 311"/>
                <a:gd name="T49" fmla="*/ 46 h 70"/>
                <a:gd name="T50" fmla="*/ 182 w 311"/>
                <a:gd name="T51" fmla="*/ 48 h 70"/>
                <a:gd name="T52" fmla="*/ 161 w 311"/>
                <a:gd name="T53" fmla="*/ 51 h 70"/>
                <a:gd name="T54" fmla="*/ 139 w 311"/>
                <a:gd name="T55" fmla="*/ 51 h 70"/>
                <a:gd name="T56" fmla="*/ 117 w 311"/>
                <a:gd name="T57" fmla="*/ 51 h 70"/>
                <a:gd name="T58" fmla="*/ 98 w 311"/>
                <a:gd name="T59" fmla="*/ 47 h 70"/>
                <a:gd name="T60" fmla="*/ 78 w 311"/>
                <a:gd name="T61" fmla="*/ 44 h 70"/>
                <a:gd name="T62" fmla="*/ 60 w 311"/>
                <a:gd name="T63" fmla="*/ 37 h 70"/>
                <a:gd name="T64" fmla="*/ 44 w 311"/>
                <a:gd name="T65" fmla="*/ 29 h 70"/>
                <a:gd name="T66" fmla="*/ 29 w 311"/>
                <a:gd name="T67" fmla="*/ 17 h 70"/>
                <a:gd name="T68" fmla="*/ 16 w 311"/>
                <a:gd name="T69" fmla="*/ 4 h 70"/>
                <a:gd name="T70" fmla="*/ 18 w 311"/>
                <a:gd name="T71" fmla="*/ 11 h 70"/>
                <a:gd name="T72" fmla="*/ 16 w 311"/>
                <a:gd name="T73" fmla="*/ 4 h 70"/>
                <a:gd name="T74" fmla="*/ 10 w 311"/>
                <a:gd name="T75" fmla="*/ 0 h 70"/>
                <a:gd name="T76" fmla="*/ 4 w 311"/>
                <a:gd name="T77" fmla="*/ 2 h 70"/>
                <a:gd name="T78" fmla="*/ 1 w 311"/>
                <a:gd name="T79" fmla="*/ 7 h 70"/>
                <a:gd name="T80" fmla="*/ 2 w 311"/>
                <a:gd name="T81" fmla="*/ 15 h 70"/>
                <a:gd name="T82" fmla="*/ 0 w 311"/>
                <a:gd name="T83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1" h="70">
                  <a:moveTo>
                    <a:pt x="0" y="8"/>
                  </a:moveTo>
                  <a:lnTo>
                    <a:pt x="2" y="15"/>
                  </a:lnTo>
                  <a:lnTo>
                    <a:pt x="17" y="32"/>
                  </a:lnTo>
                  <a:lnTo>
                    <a:pt x="34" y="44"/>
                  </a:lnTo>
                  <a:lnTo>
                    <a:pt x="53" y="54"/>
                  </a:lnTo>
                  <a:lnTo>
                    <a:pt x="74" y="61"/>
                  </a:lnTo>
                  <a:lnTo>
                    <a:pt x="93" y="67"/>
                  </a:lnTo>
                  <a:lnTo>
                    <a:pt x="117" y="70"/>
                  </a:lnTo>
                  <a:lnTo>
                    <a:pt x="139" y="70"/>
                  </a:lnTo>
                  <a:lnTo>
                    <a:pt x="161" y="70"/>
                  </a:lnTo>
                  <a:lnTo>
                    <a:pt x="184" y="68"/>
                  </a:lnTo>
                  <a:lnTo>
                    <a:pt x="206" y="66"/>
                  </a:lnTo>
                  <a:lnTo>
                    <a:pt x="228" y="61"/>
                  </a:lnTo>
                  <a:lnTo>
                    <a:pt x="248" y="57"/>
                  </a:lnTo>
                  <a:lnTo>
                    <a:pt x="266" y="51"/>
                  </a:lnTo>
                  <a:lnTo>
                    <a:pt x="283" y="45"/>
                  </a:lnTo>
                  <a:lnTo>
                    <a:pt x="298" y="41"/>
                  </a:lnTo>
                  <a:lnTo>
                    <a:pt x="311" y="35"/>
                  </a:lnTo>
                  <a:lnTo>
                    <a:pt x="304" y="18"/>
                  </a:lnTo>
                  <a:lnTo>
                    <a:pt x="291" y="24"/>
                  </a:lnTo>
                  <a:lnTo>
                    <a:pt x="279" y="28"/>
                  </a:lnTo>
                  <a:lnTo>
                    <a:pt x="261" y="33"/>
                  </a:lnTo>
                  <a:lnTo>
                    <a:pt x="243" y="38"/>
                  </a:lnTo>
                  <a:lnTo>
                    <a:pt x="223" y="42"/>
                  </a:lnTo>
                  <a:lnTo>
                    <a:pt x="204" y="46"/>
                  </a:lnTo>
                  <a:lnTo>
                    <a:pt x="182" y="48"/>
                  </a:lnTo>
                  <a:lnTo>
                    <a:pt x="161" y="51"/>
                  </a:lnTo>
                  <a:lnTo>
                    <a:pt x="139" y="51"/>
                  </a:lnTo>
                  <a:lnTo>
                    <a:pt x="117" y="51"/>
                  </a:lnTo>
                  <a:lnTo>
                    <a:pt x="98" y="47"/>
                  </a:lnTo>
                  <a:lnTo>
                    <a:pt x="78" y="44"/>
                  </a:lnTo>
                  <a:lnTo>
                    <a:pt x="60" y="37"/>
                  </a:lnTo>
                  <a:lnTo>
                    <a:pt x="44" y="29"/>
                  </a:lnTo>
                  <a:lnTo>
                    <a:pt x="29" y="17"/>
                  </a:lnTo>
                  <a:lnTo>
                    <a:pt x="16" y="4"/>
                  </a:lnTo>
                  <a:lnTo>
                    <a:pt x="18" y="11"/>
                  </a:lnTo>
                  <a:lnTo>
                    <a:pt x="16" y="4"/>
                  </a:lnTo>
                  <a:lnTo>
                    <a:pt x="10" y="0"/>
                  </a:lnTo>
                  <a:lnTo>
                    <a:pt x="4" y="2"/>
                  </a:lnTo>
                  <a:lnTo>
                    <a:pt x="1" y="7"/>
                  </a:lnTo>
                  <a:lnTo>
                    <a:pt x="2" y="1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Freeform 208"/>
            <p:cNvSpPr>
              <a:spLocks/>
            </p:cNvSpPr>
            <p:nvPr/>
          </p:nvSpPr>
          <p:spPr bwMode="auto">
            <a:xfrm>
              <a:off x="9359" y="4038"/>
              <a:ext cx="27" cy="43"/>
            </a:xfrm>
            <a:custGeom>
              <a:avLst/>
              <a:gdLst>
                <a:gd name="T0" fmla="*/ 146 w 165"/>
                <a:gd name="T1" fmla="*/ 6 h 257"/>
                <a:gd name="T2" fmla="*/ 147 w 165"/>
                <a:gd name="T3" fmla="*/ 3 h 257"/>
                <a:gd name="T4" fmla="*/ 136 w 165"/>
                <a:gd name="T5" fmla="*/ 15 h 257"/>
                <a:gd name="T6" fmla="*/ 124 w 165"/>
                <a:gd name="T7" fmla="*/ 27 h 257"/>
                <a:gd name="T8" fmla="*/ 113 w 165"/>
                <a:gd name="T9" fmla="*/ 39 h 257"/>
                <a:gd name="T10" fmla="*/ 100 w 165"/>
                <a:gd name="T11" fmla="*/ 52 h 257"/>
                <a:gd name="T12" fmla="*/ 89 w 165"/>
                <a:gd name="T13" fmla="*/ 65 h 257"/>
                <a:gd name="T14" fmla="*/ 77 w 165"/>
                <a:gd name="T15" fmla="*/ 79 h 257"/>
                <a:gd name="T16" fmla="*/ 65 w 165"/>
                <a:gd name="T17" fmla="*/ 93 h 257"/>
                <a:gd name="T18" fmla="*/ 55 w 165"/>
                <a:gd name="T19" fmla="*/ 108 h 257"/>
                <a:gd name="T20" fmla="*/ 44 w 165"/>
                <a:gd name="T21" fmla="*/ 123 h 257"/>
                <a:gd name="T22" fmla="*/ 34 w 165"/>
                <a:gd name="T23" fmla="*/ 140 h 257"/>
                <a:gd name="T24" fmla="*/ 26 w 165"/>
                <a:gd name="T25" fmla="*/ 157 h 257"/>
                <a:gd name="T26" fmla="*/ 18 w 165"/>
                <a:gd name="T27" fmla="*/ 174 h 257"/>
                <a:gd name="T28" fmla="*/ 11 w 165"/>
                <a:gd name="T29" fmla="*/ 193 h 257"/>
                <a:gd name="T30" fmla="*/ 6 w 165"/>
                <a:gd name="T31" fmla="*/ 212 h 257"/>
                <a:gd name="T32" fmla="*/ 2 w 165"/>
                <a:gd name="T33" fmla="*/ 234 h 257"/>
                <a:gd name="T34" fmla="*/ 0 w 165"/>
                <a:gd name="T35" fmla="*/ 254 h 257"/>
                <a:gd name="T36" fmla="*/ 18 w 165"/>
                <a:gd name="T37" fmla="*/ 257 h 257"/>
                <a:gd name="T38" fmla="*/ 21 w 165"/>
                <a:gd name="T39" fmla="*/ 236 h 257"/>
                <a:gd name="T40" fmla="*/ 24 w 165"/>
                <a:gd name="T41" fmla="*/ 216 h 257"/>
                <a:gd name="T42" fmla="*/ 30 w 165"/>
                <a:gd name="T43" fmla="*/ 199 h 257"/>
                <a:gd name="T44" fmla="*/ 34 w 165"/>
                <a:gd name="T45" fmla="*/ 181 h 257"/>
                <a:gd name="T46" fmla="*/ 42 w 165"/>
                <a:gd name="T47" fmla="*/ 166 h 257"/>
                <a:gd name="T48" fmla="*/ 50 w 165"/>
                <a:gd name="T49" fmla="*/ 148 h 257"/>
                <a:gd name="T50" fmla="*/ 60 w 165"/>
                <a:gd name="T51" fmla="*/ 134 h 257"/>
                <a:gd name="T52" fmla="*/ 69 w 165"/>
                <a:gd name="T53" fmla="*/ 119 h 257"/>
                <a:gd name="T54" fmla="*/ 79 w 165"/>
                <a:gd name="T55" fmla="*/ 106 h 257"/>
                <a:gd name="T56" fmla="*/ 91 w 165"/>
                <a:gd name="T57" fmla="*/ 92 h 257"/>
                <a:gd name="T58" fmla="*/ 102 w 165"/>
                <a:gd name="T59" fmla="*/ 78 h 257"/>
                <a:gd name="T60" fmla="*/ 114 w 165"/>
                <a:gd name="T61" fmla="*/ 65 h 257"/>
                <a:gd name="T62" fmla="*/ 127 w 165"/>
                <a:gd name="T63" fmla="*/ 52 h 257"/>
                <a:gd name="T64" fmla="*/ 138 w 165"/>
                <a:gd name="T65" fmla="*/ 40 h 257"/>
                <a:gd name="T66" fmla="*/ 150 w 165"/>
                <a:gd name="T67" fmla="*/ 28 h 257"/>
                <a:gd name="T68" fmla="*/ 161 w 165"/>
                <a:gd name="T69" fmla="*/ 16 h 257"/>
                <a:gd name="T70" fmla="*/ 162 w 165"/>
                <a:gd name="T71" fmla="*/ 13 h 257"/>
                <a:gd name="T72" fmla="*/ 161 w 165"/>
                <a:gd name="T73" fmla="*/ 16 h 257"/>
                <a:gd name="T74" fmla="*/ 165 w 165"/>
                <a:gd name="T75" fmla="*/ 10 h 257"/>
                <a:gd name="T76" fmla="*/ 161 w 165"/>
                <a:gd name="T77" fmla="*/ 3 h 257"/>
                <a:gd name="T78" fmla="*/ 154 w 165"/>
                <a:gd name="T79" fmla="*/ 0 h 257"/>
                <a:gd name="T80" fmla="*/ 147 w 165"/>
                <a:gd name="T81" fmla="*/ 3 h 257"/>
                <a:gd name="T82" fmla="*/ 146 w 165"/>
                <a:gd name="T83" fmla="*/ 6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5" h="257">
                  <a:moveTo>
                    <a:pt x="146" y="6"/>
                  </a:moveTo>
                  <a:lnTo>
                    <a:pt x="147" y="3"/>
                  </a:lnTo>
                  <a:lnTo>
                    <a:pt x="136" y="15"/>
                  </a:lnTo>
                  <a:lnTo>
                    <a:pt x="124" y="27"/>
                  </a:lnTo>
                  <a:lnTo>
                    <a:pt x="113" y="39"/>
                  </a:lnTo>
                  <a:lnTo>
                    <a:pt x="100" y="52"/>
                  </a:lnTo>
                  <a:lnTo>
                    <a:pt x="89" y="65"/>
                  </a:lnTo>
                  <a:lnTo>
                    <a:pt x="77" y="79"/>
                  </a:lnTo>
                  <a:lnTo>
                    <a:pt x="65" y="93"/>
                  </a:lnTo>
                  <a:lnTo>
                    <a:pt x="55" y="108"/>
                  </a:lnTo>
                  <a:lnTo>
                    <a:pt x="44" y="123"/>
                  </a:lnTo>
                  <a:lnTo>
                    <a:pt x="34" y="140"/>
                  </a:lnTo>
                  <a:lnTo>
                    <a:pt x="26" y="157"/>
                  </a:lnTo>
                  <a:lnTo>
                    <a:pt x="18" y="174"/>
                  </a:lnTo>
                  <a:lnTo>
                    <a:pt x="11" y="193"/>
                  </a:lnTo>
                  <a:lnTo>
                    <a:pt x="6" y="212"/>
                  </a:lnTo>
                  <a:lnTo>
                    <a:pt x="2" y="234"/>
                  </a:lnTo>
                  <a:lnTo>
                    <a:pt x="0" y="254"/>
                  </a:lnTo>
                  <a:lnTo>
                    <a:pt x="18" y="257"/>
                  </a:lnTo>
                  <a:lnTo>
                    <a:pt x="21" y="236"/>
                  </a:lnTo>
                  <a:lnTo>
                    <a:pt x="24" y="216"/>
                  </a:lnTo>
                  <a:lnTo>
                    <a:pt x="30" y="199"/>
                  </a:lnTo>
                  <a:lnTo>
                    <a:pt x="34" y="181"/>
                  </a:lnTo>
                  <a:lnTo>
                    <a:pt x="42" y="166"/>
                  </a:lnTo>
                  <a:lnTo>
                    <a:pt x="50" y="148"/>
                  </a:lnTo>
                  <a:lnTo>
                    <a:pt x="60" y="134"/>
                  </a:lnTo>
                  <a:lnTo>
                    <a:pt x="69" y="119"/>
                  </a:lnTo>
                  <a:lnTo>
                    <a:pt x="79" y="106"/>
                  </a:lnTo>
                  <a:lnTo>
                    <a:pt x="91" y="92"/>
                  </a:lnTo>
                  <a:lnTo>
                    <a:pt x="102" y="78"/>
                  </a:lnTo>
                  <a:lnTo>
                    <a:pt x="114" y="65"/>
                  </a:lnTo>
                  <a:lnTo>
                    <a:pt x="127" y="52"/>
                  </a:lnTo>
                  <a:lnTo>
                    <a:pt x="138" y="40"/>
                  </a:lnTo>
                  <a:lnTo>
                    <a:pt x="150" y="28"/>
                  </a:lnTo>
                  <a:lnTo>
                    <a:pt x="161" y="16"/>
                  </a:lnTo>
                  <a:lnTo>
                    <a:pt x="162" y="13"/>
                  </a:lnTo>
                  <a:lnTo>
                    <a:pt x="161" y="16"/>
                  </a:lnTo>
                  <a:lnTo>
                    <a:pt x="165" y="10"/>
                  </a:lnTo>
                  <a:lnTo>
                    <a:pt x="161" y="3"/>
                  </a:lnTo>
                  <a:lnTo>
                    <a:pt x="154" y="0"/>
                  </a:lnTo>
                  <a:lnTo>
                    <a:pt x="147" y="3"/>
                  </a:lnTo>
                  <a:lnTo>
                    <a:pt x="14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Freeform 209"/>
            <p:cNvSpPr>
              <a:spLocks/>
            </p:cNvSpPr>
            <p:nvPr/>
          </p:nvSpPr>
          <p:spPr bwMode="auto">
            <a:xfrm>
              <a:off x="9383" y="3996"/>
              <a:ext cx="8" cy="44"/>
            </a:xfrm>
            <a:custGeom>
              <a:avLst/>
              <a:gdLst>
                <a:gd name="T0" fmla="*/ 15 w 45"/>
                <a:gd name="T1" fmla="*/ 9 h 267"/>
                <a:gd name="T2" fmla="*/ 15 w 45"/>
                <a:gd name="T3" fmla="*/ 11 h 267"/>
                <a:gd name="T4" fmla="*/ 17 w 45"/>
                <a:gd name="T5" fmla="*/ 31 h 267"/>
                <a:gd name="T6" fmla="*/ 20 w 45"/>
                <a:gd name="T7" fmla="*/ 48 h 267"/>
                <a:gd name="T8" fmla="*/ 21 w 45"/>
                <a:gd name="T9" fmla="*/ 65 h 267"/>
                <a:gd name="T10" fmla="*/ 23 w 45"/>
                <a:gd name="T11" fmla="*/ 81 h 267"/>
                <a:gd name="T12" fmla="*/ 24 w 45"/>
                <a:gd name="T13" fmla="*/ 96 h 267"/>
                <a:gd name="T14" fmla="*/ 25 w 45"/>
                <a:gd name="T15" fmla="*/ 110 h 267"/>
                <a:gd name="T16" fmla="*/ 27 w 45"/>
                <a:gd name="T17" fmla="*/ 123 h 267"/>
                <a:gd name="T18" fmla="*/ 27 w 45"/>
                <a:gd name="T19" fmla="*/ 137 h 267"/>
                <a:gd name="T20" fmla="*/ 25 w 45"/>
                <a:gd name="T21" fmla="*/ 150 h 267"/>
                <a:gd name="T22" fmla="*/ 24 w 45"/>
                <a:gd name="T23" fmla="*/ 164 h 267"/>
                <a:gd name="T24" fmla="*/ 23 w 45"/>
                <a:gd name="T25" fmla="*/ 178 h 267"/>
                <a:gd name="T26" fmla="*/ 20 w 45"/>
                <a:gd name="T27" fmla="*/ 192 h 267"/>
                <a:gd name="T28" fmla="*/ 16 w 45"/>
                <a:gd name="T29" fmla="*/ 207 h 267"/>
                <a:gd name="T30" fmla="*/ 12 w 45"/>
                <a:gd name="T31" fmla="*/ 223 h 267"/>
                <a:gd name="T32" fmla="*/ 7 w 45"/>
                <a:gd name="T33" fmla="*/ 241 h 267"/>
                <a:gd name="T34" fmla="*/ 0 w 45"/>
                <a:gd name="T35" fmla="*/ 260 h 267"/>
                <a:gd name="T36" fmla="*/ 16 w 45"/>
                <a:gd name="T37" fmla="*/ 267 h 267"/>
                <a:gd name="T38" fmla="*/ 23 w 45"/>
                <a:gd name="T39" fmla="*/ 247 h 267"/>
                <a:gd name="T40" fmla="*/ 30 w 45"/>
                <a:gd name="T41" fmla="*/ 230 h 267"/>
                <a:gd name="T42" fmla="*/ 35 w 45"/>
                <a:gd name="T43" fmla="*/ 212 h 267"/>
                <a:gd name="T44" fmla="*/ 38 w 45"/>
                <a:gd name="T45" fmla="*/ 196 h 267"/>
                <a:gd name="T46" fmla="*/ 42 w 45"/>
                <a:gd name="T47" fmla="*/ 180 h 267"/>
                <a:gd name="T48" fmla="*/ 43 w 45"/>
                <a:gd name="T49" fmla="*/ 166 h 267"/>
                <a:gd name="T50" fmla="*/ 44 w 45"/>
                <a:gd name="T51" fmla="*/ 152 h 267"/>
                <a:gd name="T52" fmla="*/ 45 w 45"/>
                <a:gd name="T53" fmla="*/ 137 h 267"/>
                <a:gd name="T54" fmla="*/ 45 w 45"/>
                <a:gd name="T55" fmla="*/ 123 h 267"/>
                <a:gd name="T56" fmla="*/ 44 w 45"/>
                <a:gd name="T57" fmla="*/ 108 h 267"/>
                <a:gd name="T58" fmla="*/ 43 w 45"/>
                <a:gd name="T59" fmla="*/ 93 h 267"/>
                <a:gd name="T60" fmla="*/ 42 w 45"/>
                <a:gd name="T61" fmla="*/ 78 h 267"/>
                <a:gd name="T62" fmla="*/ 39 w 45"/>
                <a:gd name="T63" fmla="*/ 63 h 267"/>
                <a:gd name="T64" fmla="*/ 38 w 45"/>
                <a:gd name="T65" fmla="*/ 46 h 267"/>
                <a:gd name="T66" fmla="*/ 36 w 45"/>
                <a:gd name="T67" fmla="*/ 29 h 267"/>
                <a:gd name="T68" fmla="*/ 34 w 45"/>
                <a:gd name="T69" fmla="*/ 9 h 267"/>
                <a:gd name="T70" fmla="*/ 34 w 45"/>
                <a:gd name="T71" fmla="*/ 11 h 267"/>
                <a:gd name="T72" fmla="*/ 34 w 45"/>
                <a:gd name="T73" fmla="*/ 9 h 267"/>
                <a:gd name="T74" fmla="*/ 30 w 45"/>
                <a:gd name="T75" fmla="*/ 3 h 267"/>
                <a:gd name="T76" fmla="*/ 23 w 45"/>
                <a:gd name="T77" fmla="*/ 0 h 267"/>
                <a:gd name="T78" fmla="*/ 17 w 45"/>
                <a:gd name="T79" fmla="*/ 4 h 267"/>
                <a:gd name="T80" fmla="*/ 15 w 45"/>
                <a:gd name="T81" fmla="*/ 11 h 267"/>
                <a:gd name="T82" fmla="*/ 15 w 45"/>
                <a:gd name="T83" fmla="*/ 9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" h="267">
                  <a:moveTo>
                    <a:pt x="15" y="9"/>
                  </a:moveTo>
                  <a:lnTo>
                    <a:pt x="15" y="11"/>
                  </a:lnTo>
                  <a:lnTo>
                    <a:pt x="17" y="31"/>
                  </a:lnTo>
                  <a:lnTo>
                    <a:pt x="20" y="48"/>
                  </a:lnTo>
                  <a:lnTo>
                    <a:pt x="21" y="65"/>
                  </a:lnTo>
                  <a:lnTo>
                    <a:pt x="23" y="81"/>
                  </a:lnTo>
                  <a:lnTo>
                    <a:pt x="24" y="96"/>
                  </a:lnTo>
                  <a:lnTo>
                    <a:pt x="25" y="110"/>
                  </a:lnTo>
                  <a:lnTo>
                    <a:pt x="27" y="123"/>
                  </a:lnTo>
                  <a:lnTo>
                    <a:pt x="27" y="137"/>
                  </a:lnTo>
                  <a:lnTo>
                    <a:pt x="25" y="150"/>
                  </a:lnTo>
                  <a:lnTo>
                    <a:pt x="24" y="164"/>
                  </a:lnTo>
                  <a:lnTo>
                    <a:pt x="23" y="178"/>
                  </a:lnTo>
                  <a:lnTo>
                    <a:pt x="20" y="192"/>
                  </a:lnTo>
                  <a:lnTo>
                    <a:pt x="16" y="207"/>
                  </a:lnTo>
                  <a:lnTo>
                    <a:pt x="12" y="223"/>
                  </a:lnTo>
                  <a:lnTo>
                    <a:pt x="7" y="241"/>
                  </a:lnTo>
                  <a:lnTo>
                    <a:pt x="0" y="260"/>
                  </a:lnTo>
                  <a:lnTo>
                    <a:pt x="16" y="267"/>
                  </a:lnTo>
                  <a:lnTo>
                    <a:pt x="23" y="247"/>
                  </a:lnTo>
                  <a:lnTo>
                    <a:pt x="30" y="230"/>
                  </a:lnTo>
                  <a:lnTo>
                    <a:pt x="35" y="212"/>
                  </a:lnTo>
                  <a:lnTo>
                    <a:pt x="38" y="196"/>
                  </a:lnTo>
                  <a:lnTo>
                    <a:pt x="42" y="180"/>
                  </a:lnTo>
                  <a:lnTo>
                    <a:pt x="43" y="166"/>
                  </a:lnTo>
                  <a:lnTo>
                    <a:pt x="44" y="152"/>
                  </a:lnTo>
                  <a:lnTo>
                    <a:pt x="45" y="137"/>
                  </a:lnTo>
                  <a:lnTo>
                    <a:pt x="45" y="123"/>
                  </a:lnTo>
                  <a:lnTo>
                    <a:pt x="44" y="108"/>
                  </a:lnTo>
                  <a:lnTo>
                    <a:pt x="43" y="93"/>
                  </a:lnTo>
                  <a:lnTo>
                    <a:pt x="42" y="78"/>
                  </a:lnTo>
                  <a:lnTo>
                    <a:pt x="39" y="63"/>
                  </a:lnTo>
                  <a:lnTo>
                    <a:pt x="38" y="46"/>
                  </a:lnTo>
                  <a:lnTo>
                    <a:pt x="36" y="29"/>
                  </a:lnTo>
                  <a:lnTo>
                    <a:pt x="34" y="9"/>
                  </a:lnTo>
                  <a:lnTo>
                    <a:pt x="34" y="11"/>
                  </a:lnTo>
                  <a:lnTo>
                    <a:pt x="34" y="9"/>
                  </a:lnTo>
                  <a:lnTo>
                    <a:pt x="30" y="3"/>
                  </a:lnTo>
                  <a:lnTo>
                    <a:pt x="23" y="0"/>
                  </a:lnTo>
                  <a:lnTo>
                    <a:pt x="17" y="4"/>
                  </a:lnTo>
                  <a:lnTo>
                    <a:pt x="15" y="11"/>
                  </a:lnTo>
                  <a:lnTo>
                    <a:pt x="15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Freeform 210"/>
            <p:cNvSpPr>
              <a:spLocks/>
            </p:cNvSpPr>
            <p:nvPr/>
          </p:nvSpPr>
          <p:spPr bwMode="auto">
            <a:xfrm>
              <a:off x="9386" y="3955"/>
              <a:ext cx="9" cy="43"/>
            </a:xfrm>
            <a:custGeom>
              <a:avLst/>
              <a:gdLst>
                <a:gd name="T0" fmla="*/ 39 w 58"/>
                <a:gd name="T1" fmla="*/ 9 h 255"/>
                <a:gd name="T2" fmla="*/ 39 w 58"/>
                <a:gd name="T3" fmla="*/ 8 h 255"/>
                <a:gd name="T4" fmla="*/ 38 w 58"/>
                <a:gd name="T5" fmla="*/ 17 h 255"/>
                <a:gd name="T6" fmla="*/ 37 w 58"/>
                <a:gd name="T7" fmla="*/ 27 h 255"/>
                <a:gd name="T8" fmla="*/ 35 w 58"/>
                <a:gd name="T9" fmla="*/ 40 h 255"/>
                <a:gd name="T10" fmla="*/ 32 w 58"/>
                <a:gd name="T11" fmla="*/ 53 h 255"/>
                <a:gd name="T12" fmla="*/ 30 w 58"/>
                <a:gd name="T13" fmla="*/ 66 h 255"/>
                <a:gd name="T14" fmla="*/ 28 w 58"/>
                <a:gd name="T15" fmla="*/ 80 h 255"/>
                <a:gd name="T16" fmla="*/ 24 w 58"/>
                <a:gd name="T17" fmla="*/ 96 h 255"/>
                <a:gd name="T18" fmla="*/ 22 w 58"/>
                <a:gd name="T19" fmla="*/ 112 h 255"/>
                <a:gd name="T20" fmla="*/ 19 w 58"/>
                <a:gd name="T21" fmla="*/ 130 h 255"/>
                <a:gd name="T22" fmla="*/ 16 w 58"/>
                <a:gd name="T23" fmla="*/ 147 h 255"/>
                <a:gd name="T24" fmla="*/ 13 w 58"/>
                <a:gd name="T25" fmla="*/ 164 h 255"/>
                <a:gd name="T26" fmla="*/ 10 w 58"/>
                <a:gd name="T27" fmla="*/ 182 h 255"/>
                <a:gd name="T28" fmla="*/ 7 w 58"/>
                <a:gd name="T29" fmla="*/ 200 h 255"/>
                <a:gd name="T30" fmla="*/ 5 w 58"/>
                <a:gd name="T31" fmla="*/ 217 h 255"/>
                <a:gd name="T32" fmla="*/ 2 w 58"/>
                <a:gd name="T33" fmla="*/ 236 h 255"/>
                <a:gd name="T34" fmla="*/ 0 w 58"/>
                <a:gd name="T35" fmla="*/ 253 h 255"/>
                <a:gd name="T36" fmla="*/ 19 w 58"/>
                <a:gd name="T37" fmla="*/ 255 h 255"/>
                <a:gd name="T38" fmla="*/ 21 w 58"/>
                <a:gd name="T39" fmla="*/ 238 h 255"/>
                <a:gd name="T40" fmla="*/ 23 w 58"/>
                <a:gd name="T41" fmla="*/ 219 h 255"/>
                <a:gd name="T42" fmla="*/ 25 w 58"/>
                <a:gd name="T43" fmla="*/ 202 h 255"/>
                <a:gd name="T44" fmla="*/ 29 w 58"/>
                <a:gd name="T45" fmla="*/ 184 h 255"/>
                <a:gd name="T46" fmla="*/ 31 w 58"/>
                <a:gd name="T47" fmla="*/ 166 h 255"/>
                <a:gd name="T48" fmla="*/ 35 w 58"/>
                <a:gd name="T49" fmla="*/ 149 h 255"/>
                <a:gd name="T50" fmla="*/ 37 w 58"/>
                <a:gd name="T51" fmla="*/ 132 h 255"/>
                <a:gd name="T52" fmla="*/ 40 w 58"/>
                <a:gd name="T53" fmla="*/ 114 h 255"/>
                <a:gd name="T54" fmla="*/ 43 w 58"/>
                <a:gd name="T55" fmla="*/ 98 h 255"/>
                <a:gd name="T56" fmla="*/ 46 w 58"/>
                <a:gd name="T57" fmla="*/ 84 h 255"/>
                <a:gd name="T58" fmla="*/ 48 w 58"/>
                <a:gd name="T59" fmla="*/ 68 h 255"/>
                <a:gd name="T60" fmla="*/ 51 w 58"/>
                <a:gd name="T61" fmla="*/ 55 h 255"/>
                <a:gd name="T62" fmla="*/ 53 w 58"/>
                <a:gd name="T63" fmla="*/ 42 h 255"/>
                <a:gd name="T64" fmla="*/ 55 w 58"/>
                <a:gd name="T65" fmla="*/ 31 h 255"/>
                <a:gd name="T66" fmla="*/ 57 w 58"/>
                <a:gd name="T67" fmla="*/ 19 h 255"/>
                <a:gd name="T68" fmla="*/ 58 w 58"/>
                <a:gd name="T69" fmla="*/ 10 h 255"/>
                <a:gd name="T70" fmla="*/ 58 w 58"/>
                <a:gd name="T71" fmla="*/ 9 h 255"/>
                <a:gd name="T72" fmla="*/ 58 w 58"/>
                <a:gd name="T73" fmla="*/ 10 h 255"/>
                <a:gd name="T74" fmla="*/ 55 w 58"/>
                <a:gd name="T75" fmla="*/ 3 h 255"/>
                <a:gd name="T76" fmla="*/ 50 w 58"/>
                <a:gd name="T77" fmla="*/ 0 h 255"/>
                <a:gd name="T78" fmla="*/ 43 w 58"/>
                <a:gd name="T79" fmla="*/ 2 h 255"/>
                <a:gd name="T80" fmla="*/ 39 w 58"/>
                <a:gd name="T81" fmla="*/ 8 h 255"/>
                <a:gd name="T82" fmla="*/ 39 w 58"/>
                <a:gd name="T83" fmla="*/ 9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255">
                  <a:moveTo>
                    <a:pt x="39" y="9"/>
                  </a:moveTo>
                  <a:lnTo>
                    <a:pt x="39" y="8"/>
                  </a:lnTo>
                  <a:lnTo>
                    <a:pt x="38" y="17"/>
                  </a:lnTo>
                  <a:lnTo>
                    <a:pt x="37" y="27"/>
                  </a:lnTo>
                  <a:lnTo>
                    <a:pt x="35" y="40"/>
                  </a:lnTo>
                  <a:lnTo>
                    <a:pt x="32" y="53"/>
                  </a:lnTo>
                  <a:lnTo>
                    <a:pt x="30" y="66"/>
                  </a:lnTo>
                  <a:lnTo>
                    <a:pt x="28" y="80"/>
                  </a:lnTo>
                  <a:lnTo>
                    <a:pt x="24" y="96"/>
                  </a:lnTo>
                  <a:lnTo>
                    <a:pt x="22" y="112"/>
                  </a:lnTo>
                  <a:lnTo>
                    <a:pt x="19" y="130"/>
                  </a:lnTo>
                  <a:lnTo>
                    <a:pt x="16" y="147"/>
                  </a:lnTo>
                  <a:lnTo>
                    <a:pt x="13" y="164"/>
                  </a:lnTo>
                  <a:lnTo>
                    <a:pt x="10" y="182"/>
                  </a:lnTo>
                  <a:lnTo>
                    <a:pt x="7" y="200"/>
                  </a:lnTo>
                  <a:lnTo>
                    <a:pt x="5" y="217"/>
                  </a:lnTo>
                  <a:lnTo>
                    <a:pt x="2" y="236"/>
                  </a:lnTo>
                  <a:lnTo>
                    <a:pt x="0" y="253"/>
                  </a:lnTo>
                  <a:lnTo>
                    <a:pt x="19" y="255"/>
                  </a:lnTo>
                  <a:lnTo>
                    <a:pt x="21" y="238"/>
                  </a:lnTo>
                  <a:lnTo>
                    <a:pt x="23" y="219"/>
                  </a:lnTo>
                  <a:lnTo>
                    <a:pt x="25" y="202"/>
                  </a:lnTo>
                  <a:lnTo>
                    <a:pt x="29" y="184"/>
                  </a:lnTo>
                  <a:lnTo>
                    <a:pt x="31" y="166"/>
                  </a:lnTo>
                  <a:lnTo>
                    <a:pt x="35" y="149"/>
                  </a:lnTo>
                  <a:lnTo>
                    <a:pt x="37" y="132"/>
                  </a:lnTo>
                  <a:lnTo>
                    <a:pt x="40" y="114"/>
                  </a:lnTo>
                  <a:lnTo>
                    <a:pt x="43" y="98"/>
                  </a:lnTo>
                  <a:lnTo>
                    <a:pt x="46" y="84"/>
                  </a:lnTo>
                  <a:lnTo>
                    <a:pt x="48" y="68"/>
                  </a:lnTo>
                  <a:lnTo>
                    <a:pt x="51" y="55"/>
                  </a:lnTo>
                  <a:lnTo>
                    <a:pt x="53" y="42"/>
                  </a:lnTo>
                  <a:lnTo>
                    <a:pt x="55" y="31"/>
                  </a:lnTo>
                  <a:lnTo>
                    <a:pt x="57" y="19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5" y="3"/>
                  </a:lnTo>
                  <a:lnTo>
                    <a:pt x="50" y="0"/>
                  </a:lnTo>
                  <a:lnTo>
                    <a:pt x="43" y="2"/>
                  </a:lnTo>
                  <a:lnTo>
                    <a:pt x="39" y="8"/>
                  </a:lnTo>
                  <a:lnTo>
                    <a:pt x="39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Freeform 211"/>
            <p:cNvSpPr>
              <a:spLocks/>
            </p:cNvSpPr>
            <p:nvPr/>
          </p:nvSpPr>
          <p:spPr bwMode="auto">
            <a:xfrm>
              <a:off x="9388" y="3899"/>
              <a:ext cx="8" cy="58"/>
            </a:xfrm>
            <a:custGeom>
              <a:avLst/>
              <a:gdLst>
                <a:gd name="T0" fmla="*/ 3 w 46"/>
                <a:gd name="T1" fmla="*/ 17 h 343"/>
                <a:gd name="T2" fmla="*/ 1 w 46"/>
                <a:gd name="T3" fmla="*/ 15 h 343"/>
                <a:gd name="T4" fmla="*/ 7 w 46"/>
                <a:gd name="T5" fmla="*/ 26 h 343"/>
                <a:gd name="T6" fmla="*/ 14 w 46"/>
                <a:gd name="T7" fmla="*/ 40 h 343"/>
                <a:gd name="T8" fmla="*/ 18 w 46"/>
                <a:gd name="T9" fmla="*/ 56 h 343"/>
                <a:gd name="T10" fmla="*/ 21 w 46"/>
                <a:gd name="T11" fmla="*/ 75 h 343"/>
                <a:gd name="T12" fmla="*/ 24 w 46"/>
                <a:gd name="T13" fmla="*/ 96 h 343"/>
                <a:gd name="T14" fmla="*/ 26 w 46"/>
                <a:gd name="T15" fmla="*/ 119 h 343"/>
                <a:gd name="T16" fmla="*/ 27 w 46"/>
                <a:gd name="T17" fmla="*/ 142 h 343"/>
                <a:gd name="T18" fmla="*/ 28 w 46"/>
                <a:gd name="T19" fmla="*/ 165 h 343"/>
                <a:gd name="T20" fmla="*/ 28 w 46"/>
                <a:gd name="T21" fmla="*/ 189 h 343"/>
                <a:gd name="T22" fmla="*/ 27 w 46"/>
                <a:gd name="T23" fmla="*/ 214 h 343"/>
                <a:gd name="T24" fmla="*/ 27 w 46"/>
                <a:gd name="T25" fmla="*/ 238 h 343"/>
                <a:gd name="T26" fmla="*/ 26 w 46"/>
                <a:gd name="T27" fmla="*/ 261 h 343"/>
                <a:gd name="T28" fmla="*/ 24 w 46"/>
                <a:gd name="T29" fmla="*/ 285 h 343"/>
                <a:gd name="T30" fmla="*/ 24 w 46"/>
                <a:gd name="T31" fmla="*/ 305 h 343"/>
                <a:gd name="T32" fmla="*/ 23 w 46"/>
                <a:gd name="T33" fmla="*/ 326 h 343"/>
                <a:gd name="T34" fmla="*/ 23 w 46"/>
                <a:gd name="T35" fmla="*/ 343 h 343"/>
                <a:gd name="T36" fmla="*/ 42 w 46"/>
                <a:gd name="T37" fmla="*/ 343 h 343"/>
                <a:gd name="T38" fmla="*/ 42 w 46"/>
                <a:gd name="T39" fmla="*/ 326 h 343"/>
                <a:gd name="T40" fmla="*/ 43 w 46"/>
                <a:gd name="T41" fmla="*/ 305 h 343"/>
                <a:gd name="T42" fmla="*/ 43 w 46"/>
                <a:gd name="T43" fmla="*/ 285 h 343"/>
                <a:gd name="T44" fmla="*/ 44 w 46"/>
                <a:gd name="T45" fmla="*/ 263 h 343"/>
                <a:gd name="T46" fmla="*/ 45 w 46"/>
                <a:gd name="T47" fmla="*/ 238 h 343"/>
                <a:gd name="T48" fmla="*/ 45 w 46"/>
                <a:gd name="T49" fmla="*/ 214 h 343"/>
                <a:gd name="T50" fmla="*/ 46 w 46"/>
                <a:gd name="T51" fmla="*/ 189 h 343"/>
                <a:gd name="T52" fmla="*/ 46 w 46"/>
                <a:gd name="T53" fmla="*/ 165 h 343"/>
                <a:gd name="T54" fmla="*/ 45 w 46"/>
                <a:gd name="T55" fmla="*/ 140 h 343"/>
                <a:gd name="T56" fmla="*/ 44 w 46"/>
                <a:gd name="T57" fmla="*/ 117 h 343"/>
                <a:gd name="T58" fmla="*/ 43 w 46"/>
                <a:gd name="T59" fmla="*/ 94 h 343"/>
                <a:gd name="T60" fmla="*/ 39 w 46"/>
                <a:gd name="T61" fmla="*/ 72 h 343"/>
                <a:gd name="T62" fmla="*/ 36 w 46"/>
                <a:gd name="T63" fmla="*/ 52 h 343"/>
                <a:gd name="T64" fmla="*/ 30 w 46"/>
                <a:gd name="T65" fmla="*/ 33 h 343"/>
                <a:gd name="T66" fmla="*/ 23 w 46"/>
                <a:gd name="T67" fmla="*/ 17 h 343"/>
                <a:gd name="T68" fmla="*/ 15 w 46"/>
                <a:gd name="T69" fmla="*/ 4 h 343"/>
                <a:gd name="T70" fmla="*/ 14 w 46"/>
                <a:gd name="T71" fmla="*/ 2 h 343"/>
                <a:gd name="T72" fmla="*/ 15 w 46"/>
                <a:gd name="T73" fmla="*/ 4 h 343"/>
                <a:gd name="T74" fmla="*/ 9 w 46"/>
                <a:gd name="T75" fmla="*/ 0 h 343"/>
                <a:gd name="T76" fmla="*/ 4 w 46"/>
                <a:gd name="T77" fmla="*/ 2 h 343"/>
                <a:gd name="T78" fmla="*/ 0 w 46"/>
                <a:gd name="T79" fmla="*/ 7 h 343"/>
                <a:gd name="T80" fmla="*/ 1 w 46"/>
                <a:gd name="T81" fmla="*/ 15 h 343"/>
                <a:gd name="T82" fmla="*/ 3 w 46"/>
                <a:gd name="T83" fmla="*/ 17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6" h="343">
                  <a:moveTo>
                    <a:pt x="3" y="17"/>
                  </a:moveTo>
                  <a:lnTo>
                    <a:pt x="1" y="15"/>
                  </a:lnTo>
                  <a:lnTo>
                    <a:pt x="7" y="26"/>
                  </a:lnTo>
                  <a:lnTo>
                    <a:pt x="14" y="40"/>
                  </a:lnTo>
                  <a:lnTo>
                    <a:pt x="18" y="56"/>
                  </a:lnTo>
                  <a:lnTo>
                    <a:pt x="21" y="75"/>
                  </a:lnTo>
                  <a:lnTo>
                    <a:pt x="24" y="96"/>
                  </a:lnTo>
                  <a:lnTo>
                    <a:pt x="26" y="119"/>
                  </a:lnTo>
                  <a:lnTo>
                    <a:pt x="27" y="142"/>
                  </a:lnTo>
                  <a:lnTo>
                    <a:pt x="28" y="165"/>
                  </a:lnTo>
                  <a:lnTo>
                    <a:pt x="28" y="189"/>
                  </a:lnTo>
                  <a:lnTo>
                    <a:pt x="27" y="214"/>
                  </a:lnTo>
                  <a:lnTo>
                    <a:pt x="27" y="238"/>
                  </a:lnTo>
                  <a:lnTo>
                    <a:pt x="26" y="261"/>
                  </a:lnTo>
                  <a:lnTo>
                    <a:pt x="24" y="285"/>
                  </a:lnTo>
                  <a:lnTo>
                    <a:pt x="24" y="305"/>
                  </a:lnTo>
                  <a:lnTo>
                    <a:pt x="23" y="326"/>
                  </a:lnTo>
                  <a:lnTo>
                    <a:pt x="23" y="343"/>
                  </a:lnTo>
                  <a:lnTo>
                    <a:pt x="42" y="343"/>
                  </a:lnTo>
                  <a:lnTo>
                    <a:pt x="42" y="326"/>
                  </a:lnTo>
                  <a:lnTo>
                    <a:pt x="43" y="305"/>
                  </a:lnTo>
                  <a:lnTo>
                    <a:pt x="43" y="285"/>
                  </a:lnTo>
                  <a:lnTo>
                    <a:pt x="44" y="263"/>
                  </a:lnTo>
                  <a:lnTo>
                    <a:pt x="45" y="238"/>
                  </a:lnTo>
                  <a:lnTo>
                    <a:pt x="45" y="214"/>
                  </a:lnTo>
                  <a:lnTo>
                    <a:pt x="46" y="189"/>
                  </a:lnTo>
                  <a:lnTo>
                    <a:pt x="46" y="165"/>
                  </a:lnTo>
                  <a:lnTo>
                    <a:pt x="45" y="140"/>
                  </a:lnTo>
                  <a:lnTo>
                    <a:pt x="44" y="117"/>
                  </a:lnTo>
                  <a:lnTo>
                    <a:pt x="43" y="94"/>
                  </a:lnTo>
                  <a:lnTo>
                    <a:pt x="39" y="72"/>
                  </a:lnTo>
                  <a:lnTo>
                    <a:pt x="36" y="52"/>
                  </a:lnTo>
                  <a:lnTo>
                    <a:pt x="30" y="33"/>
                  </a:lnTo>
                  <a:lnTo>
                    <a:pt x="23" y="17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5" y="4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7"/>
                  </a:lnTo>
                  <a:lnTo>
                    <a:pt x="1" y="15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Freeform 212"/>
            <p:cNvSpPr>
              <a:spLocks/>
            </p:cNvSpPr>
            <p:nvPr/>
          </p:nvSpPr>
          <p:spPr bwMode="auto">
            <a:xfrm>
              <a:off x="9379" y="3892"/>
              <a:ext cx="12" cy="10"/>
            </a:xfrm>
            <a:custGeom>
              <a:avLst/>
              <a:gdLst>
                <a:gd name="T0" fmla="*/ 1 w 70"/>
                <a:gd name="T1" fmla="*/ 13 h 59"/>
                <a:gd name="T2" fmla="*/ 3 w 70"/>
                <a:gd name="T3" fmla="*/ 16 h 59"/>
                <a:gd name="T4" fmla="*/ 59 w 70"/>
                <a:gd name="T5" fmla="*/ 59 h 59"/>
                <a:gd name="T6" fmla="*/ 70 w 70"/>
                <a:gd name="T7" fmla="*/ 44 h 59"/>
                <a:gd name="T8" fmla="*/ 15 w 70"/>
                <a:gd name="T9" fmla="*/ 1 h 59"/>
                <a:gd name="T10" fmla="*/ 17 w 70"/>
                <a:gd name="T11" fmla="*/ 4 h 59"/>
                <a:gd name="T12" fmla="*/ 15 w 70"/>
                <a:gd name="T13" fmla="*/ 1 h 59"/>
                <a:gd name="T14" fmla="*/ 8 w 70"/>
                <a:gd name="T15" fmla="*/ 0 h 59"/>
                <a:gd name="T16" fmla="*/ 2 w 70"/>
                <a:gd name="T17" fmla="*/ 3 h 59"/>
                <a:gd name="T18" fmla="*/ 0 w 70"/>
                <a:gd name="T19" fmla="*/ 9 h 59"/>
                <a:gd name="T20" fmla="*/ 3 w 70"/>
                <a:gd name="T21" fmla="*/ 16 h 59"/>
                <a:gd name="T22" fmla="*/ 1 w 70"/>
                <a:gd name="T23" fmla="*/ 1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59">
                  <a:moveTo>
                    <a:pt x="1" y="13"/>
                  </a:moveTo>
                  <a:lnTo>
                    <a:pt x="3" y="16"/>
                  </a:lnTo>
                  <a:lnTo>
                    <a:pt x="59" y="59"/>
                  </a:lnTo>
                  <a:lnTo>
                    <a:pt x="70" y="44"/>
                  </a:lnTo>
                  <a:lnTo>
                    <a:pt x="15" y="1"/>
                  </a:lnTo>
                  <a:lnTo>
                    <a:pt x="17" y="4"/>
                  </a:lnTo>
                  <a:lnTo>
                    <a:pt x="15" y="1"/>
                  </a:lnTo>
                  <a:lnTo>
                    <a:pt x="8" y="0"/>
                  </a:lnTo>
                  <a:lnTo>
                    <a:pt x="2" y="3"/>
                  </a:lnTo>
                  <a:lnTo>
                    <a:pt x="0" y="9"/>
                  </a:lnTo>
                  <a:lnTo>
                    <a:pt x="3" y="16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Freeform 213"/>
            <p:cNvSpPr>
              <a:spLocks/>
            </p:cNvSpPr>
            <p:nvPr/>
          </p:nvSpPr>
          <p:spPr bwMode="auto">
            <a:xfrm>
              <a:off x="9369" y="3805"/>
              <a:ext cx="13" cy="90"/>
            </a:xfrm>
            <a:custGeom>
              <a:avLst/>
              <a:gdLst>
                <a:gd name="T0" fmla="*/ 7 w 75"/>
                <a:gd name="T1" fmla="*/ 20 h 540"/>
                <a:gd name="T2" fmla="*/ 0 w 75"/>
                <a:gd name="T3" fmla="*/ 11 h 540"/>
                <a:gd name="T4" fmla="*/ 4 w 75"/>
                <a:gd name="T5" fmla="*/ 42 h 540"/>
                <a:gd name="T6" fmla="*/ 6 w 75"/>
                <a:gd name="T7" fmla="*/ 76 h 540"/>
                <a:gd name="T8" fmla="*/ 7 w 75"/>
                <a:gd name="T9" fmla="*/ 109 h 540"/>
                <a:gd name="T10" fmla="*/ 8 w 75"/>
                <a:gd name="T11" fmla="*/ 143 h 540"/>
                <a:gd name="T12" fmla="*/ 9 w 75"/>
                <a:gd name="T13" fmla="*/ 178 h 540"/>
                <a:gd name="T14" fmla="*/ 9 w 75"/>
                <a:gd name="T15" fmla="*/ 213 h 540"/>
                <a:gd name="T16" fmla="*/ 9 w 75"/>
                <a:gd name="T17" fmla="*/ 248 h 540"/>
                <a:gd name="T18" fmla="*/ 11 w 75"/>
                <a:gd name="T19" fmla="*/ 284 h 540"/>
                <a:gd name="T20" fmla="*/ 12 w 75"/>
                <a:gd name="T21" fmla="*/ 320 h 540"/>
                <a:gd name="T22" fmla="*/ 14 w 75"/>
                <a:gd name="T23" fmla="*/ 354 h 540"/>
                <a:gd name="T24" fmla="*/ 17 w 75"/>
                <a:gd name="T25" fmla="*/ 387 h 540"/>
                <a:gd name="T26" fmla="*/ 22 w 75"/>
                <a:gd name="T27" fmla="*/ 420 h 540"/>
                <a:gd name="T28" fmla="*/ 28 w 75"/>
                <a:gd name="T29" fmla="*/ 453 h 540"/>
                <a:gd name="T30" fmla="*/ 36 w 75"/>
                <a:gd name="T31" fmla="*/ 483 h 540"/>
                <a:gd name="T32" fmla="*/ 46 w 75"/>
                <a:gd name="T33" fmla="*/ 511 h 540"/>
                <a:gd name="T34" fmla="*/ 59 w 75"/>
                <a:gd name="T35" fmla="*/ 540 h 540"/>
                <a:gd name="T36" fmla="*/ 75 w 75"/>
                <a:gd name="T37" fmla="*/ 531 h 540"/>
                <a:gd name="T38" fmla="*/ 62 w 75"/>
                <a:gd name="T39" fmla="*/ 505 h 540"/>
                <a:gd name="T40" fmla="*/ 54 w 75"/>
                <a:gd name="T41" fmla="*/ 477 h 540"/>
                <a:gd name="T42" fmla="*/ 46 w 75"/>
                <a:gd name="T43" fmla="*/ 449 h 540"/>
                <a:gd name="T44" fmla="*/ 40 w 75"/>
                <a:gd name="T45" fmla="*/ 418 h 540"/>
                <a:gd name="T46" fmla="*/ 36 w 75"/>
                <a:gd name="T47" fmla="*/ 385 h 540"/>
                <a:gd name="T48" fmla="*/ 32 w 75"/>
                <a:gd name="T49" fmla="*/ 352 h 540"/>
                <a:gd name="T50" fmla="*/ 30 w 75"/>
                <a:gd name="T51" fmla="*/ 318 h 540"/>
                <a:gd name="T52" fmla="*/ 29 w 75"/>
                <a:gd name="T53" fmla="*/ 284 h 540"/>
                <a:gd name="T54" fmla="*/ 28 w 75"/>
                <a:gd name="T55" fmla="*/ 248 h 540"/>
                <a:gd name="T56" fmla="*/ 28 w 75"/>
                <a:gd name="T57" fmla="*/ 213 h 540"/>
                <a:gd name="T58" fmla="*/ 28 w 75"/>
                <a:gd name="T59" fmla="*/ 178 h 540"/>
                <a:gd name="T60" fmla="*/ 27 w 75"/>
                <a:gd name="T61" fmla="*/ 143 h 540"/>
                <a:gd name="T62" fmla="*/ 26 w 75"/>
                <a:gd name="T63" fmla="*/ 109 h 540"/>
                <a:gd name="T64" fmla="*/ 24 w 75"/>
                <a:gd name="T65" fmla="*/ 74 h 540"/>
                <a:gd name="T66" fmla="*/ 22 w 75"/>
                <a:gd name="T67" fmla="*/ 40 h 540"/>
                <a:gd name="T68" fmla="*/ 19 w 75"/>
                <a:gd name="T69" fmla="*/ 9 h 540"/>
                <a:gd name="T70" fmla="*/ 12 w 75"/>
                <a:gd name="T71" fmla="*/ 0 h 540"/>
                <a:gd name="T72" fmla="*/ 19 w 75"/>
                <a:gd name="T73" fmla="*/ 9 h 540"/>
                <a:gd name="T74" fmla="*/ 15 w 75"/>
                <a:gd name="T75" fmla="*/ 2 h 540"/>
                <a:gd name="T76" fmla="*/ 8 w 75"/>
                <a:gd name="T77" fmla="*/ 0 h 540"/>
                <a:gd name="T78" fmla="*/ 2 w 75"/>
                <a:gd name="T79" fmla="*/ 3 h 540"/>
                <a:gd name="T80" fmla="*/ 0 w 75"/>
                <a:gd name="T81" fmla="*/ 11 h 540"/>
                <a:gd name="T82" fmla="*/ 7 w 75"/>
                <a:gd name="T83" fmla="*/ 2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5" h="540">
                  <a:moveTo>
                    <a:pt x="7" y="20"/>
                  </a:moveTo>
                  <a:lnTo>
                    <a:pt x="0" y="11"/>
                  </a:lnTo>
                  <a:lnTo>
                    <a:pt x="4" y="42"/>
                  </a:lnTo>
                  <a:lnTo>
                    <a:pt x="6" y="76"/>
                  </a:lnTo>
                  <a:lnTo>
                    <a:pt x="7" y="109"/>
                  </a:lnTo>
                  <a:lnTo>
                    <a:pt x="8" y="143"/>
                  </a:lnTo>
                  <a:lnTo>
                    <a:pt x="9" y="178"/>
                  </a:lnTo>
                  <a:lnTo>
                    <a:pt x="9" y="213"/>
                  </a:lnTo>
                  <a:lnTo>
                    <a:pt x="9" y="248"/>
                  </a:lnTo>
                  <a:lnTo>
                    <a:pt x="11" y="284"/>
                  </a:lnTo>
                  <a:lnTo>
                    <a:pt x="12" y="320"/>
                  </a:lnTo>
                  <a:lnTo>
                    <a:pt x="14" y="354"/>
                  </a:lnTo>
                  <a:lnTo>
                    <a:pt x="17" y="387"/>
                  </a:lnTo>
                  <a:lnTo>
                    <a:pt x="22" y="420"/>
                  </a:lnTo>
                  <a:lnTo>
                    <a:pt x="28" y="453"/>
                  </a:lnTo>
                  <a:lnTo>
                    <a:pt x="36" y="483"/>
                  </a:lnTo>
                  <a:lnTo>
                    <a:pt x="46" y="511"/>
                  </a:lnTo>
                  <a:lnTo>
                    <a:pt x="59" y="540"/>
                  </a:lnTo>
                  <a:lnTo>
                    <a:pt x="75" y="531"/>
                  </a:lnTo>
                  <a:lnTo>
                    <a:pt x="62" y="505"/>
                  </a:lnTo>
                  <a:lnTo>
                    <a:pt x="54" y="477"/>
                  </a:lnTo>
                  <a:lnTo>
                    <a:pt x="46" y="449"/>
                  </a:lnTo>
                  <a:lnTo>
                    <a:pt x="40" y="418"/>
                  </a:lnTo>
                  <a:lnTo>
                    <a:pt x="36" y="385"/>
                  </a:lnTo>
                  <a:lnTo>
                    <a:pt x="32" y="352"/>
                  </a:lnTo>
                  <a:lnTo>
                    <a:pt x="30" y="318"/>
                  </a:lnTo>
                  <a:lnTo>
                    <a:pt x="29" y="284"/>
                  </a:lnTo>
                  <a:lnTo>
                    <a:pt x="28" y="248"/>
                  </a:lnTo>
                  <a:lnTo>
                    <a:pt x="28" y="213"/>
                  </a:lnTo>
                  <a:lnTo>
                    <a:pt x="28" y="178"/>
                  </a:lnTo>
                  <a:lnTo>
                    <a:pt x="27" y="143"/>
                  </a:lnTo>
                  <a:lnTo>
                    <a:pt x="26" y="109"/>
                  </a:lnTo>
                  <a:lnTo>
                    <a:pt x="24" y="74"/>
                  </a:lnTo>
                  <a:lnTo>
                    <a:pt x="22" y="40"/>
                  </a:lnTo>
                  <a:lnTo>
                    <a:pt x="19" y="9"/>
                  </a:lnTo>
                  <a:lnTo>
                    <a:pt x="12" y="0"/>
                  </a:lnTo>
                  <a:lnTo>
                    <a:pt x="19" y="9"/>
                  </a:lnTo>
                  <a:lnTo>
                    <a:pt x="15" y="2"/>
                  </a:lnTo>
                  <a:lnTo>
                    <a:pt x="8" y="0"/>
                  </a:lnTo>
                  <a:lnTo>
                    <a:pt x="2" y="3"/>
                  </a:lnTo>
                  <a:lnTo>
                    <a:pt x="0" y="11"/>
                  </a:lnTo>
                  <a:lnTo>
                    <a:pt x="7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Freeform 214"/>
            <p:cNvSpPr>
              <a:spLocks/>
            </p:cNvSpPr>
            <p:nvPr/>
          </p:nvSpPr>
          <p:spPr bwMode="auto">
            <a:xfrm>
              <a:off x="9350" y="3803"/>
              <a:ext cx="21" cy="14"/>
            </a:xfrm>
            <a:custGeom>
              <a:avLst/>
              <a:gdLst>
                <a:gd name="T0" fmla="*/ 18 w 128"/>
                <a:gd name="T1" fmla="*/ 75 h 84"/>
                <a:gd name="T2" fmla="*/ 16 w 128"/>
                <a:gd name="T3" fmla="*/ 81 h 84"/>
                <a:gd name="T4" fmla="*/ 36 w 128"/>
                <a:gd name="T5" fmla="*/ 55 h 84"/>
                <a:gd name="T6" fmla="*/ 50 w 128"/>
                <a:gd name="T7" fmla="*/ 37 h 84"/>
                <a:gd name="T8" fmla="*/ 61 w 128"/>
                <a:gd name="T9" fmla="*/ 27 h 84"/>
                <a:gd name="T10" fmla="*/ 70 w 128"/>
                <a:gd name="T11" fmla="*/ 20 h 84"/>
                <a:gd name="T12" fmla="*/ 78 w 128"/>
                <a:gd name="T13" fmla="*/ 19 h 84"/>
                <a:gd name="T14" fmla="*/ 90 w 128"/>
                <a:gd name="T15" fmla="*/ 20 h 84"/>
                <a:gd name="T16" fmla="*/ 103 w 128"/>
                <a:gd name="T17" fmla="*/ 23 h 84"/>
                <a:gd name="T18" fmla="*/ 123 w 128"/>
                <a:gd name="T19" fmla="*/ 28 h 84"/>
                <a:gd name="T20" fmla="*/ 128 w 128"/>
                <a:gd name="T21" fmla="*/ 8 h 84"/>
                <a:gd name="T22" fmla="*/ 108 w 128"/>
                <a:gd name="T23" fmla="*/ 4 h 84"/>
                <a:gd name="T24" fmla="*/ 92 w 128"/>
                <a:gd name="T25" fmla="*/ 1 h 84"/>
                <a:gd name="T26" fmla="*/ 78 w 128"/>
                <a:gd name="T27" fmla="*/ 0 h 84"/>
                <a:gd name="T28" fmla="*/ 63 w 128"/>
                <a:gd name="T29" fmla="*/ 3 h 84"/>
                <a:gd name="T30" fmla="*/ 49 w 128"/>
                <a:gd name="T31" fmla="*/ 11 h 84"/>
                <a:gd name="T32" fmla="*/ 37 w 128"/>
                <a:gd name="T33" fmla="*/ 24 h 84"/>
                <a:gd name="T34" fmla="*/ 22 w 128"/>
                <a:gd name="T35" fmla="*/ 44 h 84"/>
                <a:gd name="T36" fmla="*/ 2 w 128"/>
                <a:gd name="T37" fmla="*/ 70 h 84"/>
                <a:gd name="T38" fmla="*/ 0 w 128"/>
                <a:gd name="T39" fmla="*/ 75 h 84"/>
                <a:gd name="T40" fmla="*/ 2 w 128"/>
                <a:gd name="T41" fmla="*/ 70 h 84"/>
                <a:gd name="T42" fmla="*/ 1 w 128"/>
                <a:gd name="T43" fmla="*/ 78 h 84"/>
                <a:gd name="T44" fmla="*/ 4 w 128"/>
                <a:gd name="T45" fmla="*/ 83 h 84"/>
                <a:gd name="T46" fmla="*/ 10 w 128"/>
                <a:gd name="T47" fmla="*/ 84 h 84"/>
                <a:gd name="T48" fmla="*/ 16 w 128"/>
                <a:gd name="T49" fmla="*/ 81 h 84"/>
                <a:gd name="T50" fmla="*/ 18 w 128"/>
                <a:gd name="T51" fmla="*/ 7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84">
                  <a:moveTo>
                    <a:pt x="18" y="75"/>
                  </a:moveTo>
                  <a:lnTo>
                    <a:pt x="16" y="81"/>
                  </a:lnTo>
                  <a:lnTo>
                    <a:pt x="36" y="55"/>
                  </a:lnTo>
                  <a:lnTo>
                    <a:pt x="50" y="37"/>
                  </a:lnTo>
                  <a:lnTo>
                    <a:pt x="61" y="27"/>
                  </a:lnTo>
                  <a:lnTo>
                    <a:pt x="70" y="20"/>
                  </a:lnTo>
                  <a:lnTo>
                    <a:pt x="78" y="19"/>
                  </a:lnTo>
                  <a:lnTo>
                    <a:pt x="90" y="20"/>
                  </a:lnTo>
                  <a:lnTo>
                    <a:pt x="103" y="23"/>
                  </a:lnTo>
                  <a:lnTo>
                    <a:pt x="123" y="28"/>
                  </a:lnTo>
                  <a:lnTo>
                    <a:pt x="128" y="8"/>
                  </a:lnTo>
                  <a:lnTo>
                    <a:pt x="108" y="4"/>
                  </a:lnTo>
                  <a:lnTo>
                    <a:pt x="92" y="1"/>
                  </a:lnTo>
                  <a:lnTo>
                    <a:pt x="78" y="0"/>
                  </a:lnTo>
                  <a:lnTo>
                    <a:pt x="63" y="3"/>
                  </a:lnTo>
                  <a:lnTo>
                    <a:pt x="49" y="11"/>
                  </a:lnTo>
                  <a:lnTo>
                    <a:pt x="37" y="24"/>
                  </a:lnTo>
                  <a:lnTo>
                    <a:pt x="22" y="44"/>
                  </a:lnTo>
                  <a:lnTo>
                    <a:pt x="2" y="70"/>
                  </a:lnTo>
                  <a:lnTo>
                    <a:pt x="0" y="75"/>
                  </a:lnTo>
                  <a:lnTo>
                    <a:pt x="2" y="70"/>
                  </a:lnTo>
                  <a:lnTo>
                    <a:pt x="1" y="78"/>
                  </a:lnTo>
                  <a:lnTo>
                    <a:pt x="4" y="83"/>
                  </a:lnTo>
                  <a:lnTo>
                    <a:pt x="10" y="84"/>
                  </a:lnTo>
                  <a:lnTo>
                    <a:pt x="16" y="81"/>
                  </a:lnTo>
                  <a:lnTo>
                    <a:pt x="18" y="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Freeform 215"/>
            <p:cNvSpPr>
              <a:spLocks/>
            </p:cNvSpPr>
            <p:nvPr/>
          </p:nvSpPr>
          <p:spPr bwMode="auto">
            <a:xfrm>
              <a:off x="9341" y="3816"/>
              <a:ext cx="12" cy="73"/>
            </a:xfrm>
            <a:custGeom>
              <a:avLst/>
              <a:gdLst>
                <a:gd name="T0" fmla="*/ 16 w 69"/>
                <a:gd name="T1" fmla="*/ 437 h 440"/>
                <a:gd name="T2" fmla="*/ 16 w 69"/>
                <a:gd name="T3" fmla="*/ 436 h 440"/>
                <a:gd name="T4" fmla="*/ 23 w 69"/>
                <a:gd name="T5" fmla="*/ 418 h 440"/>
                <a:gd name="T6" fmla="*/ 30 w 69"/>
                <a:gd name="T7" fmla="*/ 398 h 440"/>
                <a:gd name="T8" fmla="*/ 36 w 69"/>
                <a:gd name="T9" fmla="*/ 376 h 440"/>
                <a:gd name="T10" fmla="*/ 40 w 69"/>
                <a:gd name="T11" fmla="*/ 350 h 440"/>
                <a:gd name="T12" fmla="*/ 45 w 69"/>
                <a:gd name="T13" fmla="*/ 322 h 440"/>
                <a:gd name="T14" fmla="*/ 50 w 69"/>
                <a:gd name="T15" fmla="*/ 294 h 440"/>
                <a:gd name="T16" fmla="*/ 53 w 69"/>
                <a:gd name="T17" fmla="*/ 264 h 440"/>
                <a:gd name="T18" fmla="*/ 57 w 69"/>
                <a:gd name="T19" fmla="*/ 232 h 440"/>
                <a:gd name="T20" fmla="*/ 60 w 69"/>
                <a:gd name="T21" fmla="*/ 201 h 440"/>
                <a:gd name="T22" fmla="*/ 62 w 69"/>
                <a:gd name="T23" fmla="*/ 169 h 440"/>
                <a:gd name="T24" fmla="*/ 65 w 69"/>
                <a:gd name="T25" fmla="*/ 138 h 440"/>
                <a:gd name="T26" fmla="*/ 66 w 69"/>
                <a:gd name="T27" fmla="*/ 108 h 440"/>
                <a:gd name="T28" fmla="*/ 68 w 69"/>
                <a:gd name="T29" fmla="*/ 77 h 440"/>
                <a:gd name="T30" fmla="*/ 68 w 69"/>
                <a:gd name="T31" fmla="*/ 49 h 440"/>
                <a:gd name="T32" fmla="*/ 69 w 69"/>
                <a:gd name="T33" fmla="*/ 23 h 440"/>
                <a:gd name="T34" fmla="*/ 69 w 69"/>
                <a:gd name="T35" fmla="*/ 0 h 440"/>
                <a:gd name="T36" fmla="*/ 51 w 69"/>
                <a:gd name="T37" fmla="*/ 0 h 440"/>
                <a:gd name="T38" fmla="*/ 51 w 69"/>
                <a:gd name="T39" fmla="*/ 23 h 440"/>
                <a:gd name="T40" fmla="*/ 50 w 69"/>
                <a:gd name="T41" fmla="*/ 49 h 440"/>
                <a:gd name="T42" fmla="*/ 50 w 69"/>
                <a:gd name="T43" fmla="*/ 77 h 440"/>
                <a:gd name="T44" fmla="*/ 47 w 69"/>
                <a:gd name="T45" fmla="*/ 105 h 440"/>
                <a:gd name="T46" fmla="*/ 46 w 69"/>
                <a:gd name="T47" fmla="*/ 136 h 440"/>
                <a:gd name="T48" fmla="*/ 44 w 69"/>
                <a:gd name="T49" fmla="*/ 167 h 440"/>
                <a:gd name="T50" fmla="*/ 42 w 69"/>
                <a:gd name="T51" fmla="*/ 199 h 440"/>
                <a:gd name="T52" fmla="*/ 38 w 69"/>
                <a:gd name="T53" fmla="*/ 230 h 440"/>
                <a:gd name="T54" fmla="*/ 35 w 69"/>
                <a:gd name="T55" fmla="*/ 261 h 440"/>
                <a:gd name="T56" fmla="*/ 31 w 69"/>
                <a:gd name="T57" fmla="*/ 292 h 440"/>
                <a:gd name="T58" fmla="*/ 27 w 69"/>
                <a:gd name="T59" fmla="*/ 320 h 440"/>
                <a:gd name="T60" fmla="*/ 22 w 69"/>
                <a:gd name="T61" fmla="*/ 346 h 440"/>
                <a:gd name="T62" fmla="*/ 17 w 69"/>
                <a:gd name="T63" fmla="*/ 372 h 440"/>
                <a:gd name="T64" fmla="*/ 12 w 69"/>
                <a:gd name="T65" fmla="*/ 394 h 440"/>
                <a:gd name="T66" fmla="*/ 7 w 69"/>
                <a:gd name="T67" fmla="*/ 412 h 440"/>
                <a:gd name="T68" fmla="*/ 0 w 69"/>
                <a:gd name="T69" fmla="*/ 427 h 440"/>
                <a:gd name="T70" fmla="*/ 0 w 69"/>
                <a:gd name="T71" fmla="*/ 426 h 440"/>
                <a:gd name="T72" fmla="*/ 0 w 69"/>
                <a:gd name="T73" fmla="*/ 427 h 440"/>
                <a:gd name="T74" fmla="*/ 0 w 69"/>
                <a:gd name="T75" fmla="*/ 435 h 440"/>
                <a:gd name="T76" fmla="*/ 5 w 69"/>
                <a:gd name="T77" fmla="*/ 439 h 440"/>
                <a:gd name="T78" fmla="*/ 12 w 69"/>
                <a:gd name="T79" fmla="*/ 440 h 440"/>
                <a:gd name="T80" fmla="*/ 16 w 69"/>
                <a:gd name="T81" fmla="*/ 436 h 440"/>
                <a:gd name="T82" fmla="*/ 16 w 69"/>
                <a:gd name="T83" fmla="*/ 437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" h="440">
                  <a:moveTo>
                    <a:pt x="16" y="437"/>
                  </a:moveTo>
                  <a:lnTo>
                    <a:pt x="16" y="436"/>
                  </a:lnTo>
                  <a:lnTo>
                    <a:pt x="23" y="418"/>
                  </a:lnTo>
                  <a:lnTo>
                    <a:pt x="30" y="398"/>
                  </a:lnTo>
                  <a:lnTo>
                    <a:pt x="36" y="376"/>
                  </a:lnTo>
                  <a:lnTo>
                    <a:pt x="40" y="350"/>
                  </a:lnTo>
                  <a:lnTo>
                    <a:pt x="45" y="322"/>
                  </a:lnTo>
                  <a:lnTo>
                    <a:pt x="50" y="294"/>
                  </a:lnTo>
                  <a:lnTo>
                    <a:pt x="53" y="264"/>
                  </a:lnTo>
                  <a:lnTo>
                    <a:pt x="57" y="232"/>
                  </a:lnTo>
                  <a:lnTo>
                    <a:pt x="60" y="201"/>
                  </a:lnTo>
                  <a:lnTo>
                    <a:pt x="62" y="169"/>
                  </a:lnTo>
                  <a:lnTo>
                    <a:pt x="65" y="138"/>
                  </a:lnTo>
                  <a:lnTo>
                    <a:pt x="66" y="108"/>
                  </a:lnTo>
                  <a:lnTo>
                    <a:pt x="68" y="77"/>
                  </a:lnTo>
                  <a:lnTo>
                    <a:pt x="68" y="49"/>
                  </a:lnTo>
                  <a:lnTo>
                    <a:pt x="69" y="23"/>
                  </a:lnTo>
                  <a:lnTo>
                    <a:pt x="69" y="0"/>
                  </a:lnTo>
                  <a:lnTo>
                    <a:pt x="51" y="0"/>
                  </a:lnTo>
                  <a:lnTo>
                    <a:pt x="51" y="23"/>
                  </a:lnTo>
                  <a:lnTo>
                    <a:pt x="50" y="49"/>
                  </a:lnTo>
                  <a:lnTo>
                    <a:pt x="50" y="77"/>
                  </a:lnTo>
                  <a:lnTo>
                    <a:pt x="47" y="105"/>
                  </a:lnTo>
                  <a:lnTo>
                    <a:pt x="46" y="136"/>
                  </a:lnTo>
                  <a:lnTo>
                    <a:pt x="44" y="167"/>
                  </a:lnTo>
                  <a:lnTo>
                    <a:pt x="42" y="199"/>
                  </a:lnTo>
                  <a:lnTo>
                    <a:pt x="38" y="230"/>
                  </a:lnTo>
                  <a:lnTo>
                    <a:pt x="35" y="261"/>
                  </a:lnTo>
                  <a:lnTo>
                    <a:pt x="31" y="292"/>
                  </a:lnTo>
                  <a:lnTo>
                    <a:pt x="27" y="320"/>
                  </a:lnTo>
                  <a:lnTo>
                    <a:pt x="22" y="346"/>
                  </a:lnTo>
                  <a:lnTo>
                    <a:pt x="17" y="372"/>
                  </a:lnTo>
                  <a:lnTo>
                    <a:pt x="12" y="394"/>
                  </a:lnTo>
                  <a:lnTo>
                    <a:pt x="7" y="412"/>
                  </a:lnTo>
                  <a:lnTo>
                    <a:pt x="0" y="427"/>
                  </a:lnTo>
                  <a:lnTo>
                    <a:pt x="0" y="426"/>
                  </a:lnTo>
                  <a:lnTo>
                    <a:pt x="0" y="427"/>
                  </a:lnTo>
                  <a:lnTo>
                    <a:pt x="0" y="435"/>
                  </a:lnTo>
                  <a:lnTo>
                    <a:pt x="5" y="439"/>
                  </a:lnTo>
                  <a:lnTo>
                    <a:pt x="12" y="440"/>
                  </a:lnTo>
                  <a:lnTo>
                    <a:pt x="16" y="436"/>
                  </a:lnTo>
                  <a:lnTo>
                    <a:pt x="16" y="4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Freeform 216"/>
            <p:cNvSpPr>
              <a:spLocks/>
            </p:cNvSpPr>
            <p:nvPr/>
          </p:nvSpPr>
          <p:spPr bwMode="auto">
            <a:xfrm>
              <a:off x="9332" y="3887"/>
              <a:ext cx="12" cy="178"/>
            </a:xfrm>
            <a:custGeom>
              <a:avLst/>
              <a:gdLst>
                <a:gd name="T0" fmla="*/ 41 w 70"/>
                <a:gd name="T1" fmla="*/ 1062 h 1071"/>
                <a:gd name="T2" fmla="*/ 38 w 70"/>
                <a:gd name="T3" fmla="*/ 996 h 1071"/>
                <a:gd name="T4" fmla="*/ 35 w 70"/>
                <a:gd name="T5" fmla="*/ 926 h 1071"/>
                <a:gd name="T6" fmla="*/ 31 w 70"/>
                <a:gd name="T7" fmla="*/ 851 h 1071"/>
                <a:gd name="T8" fmla="*/ 26 w 70"/>
                <a:gd name="T9" fmla="*/ 773 h 1071"/>
                <a:gd name="T10" fmla="*/ 24 w 70"/>
                <a:gd name="T11" fmla="*/ 694 h 1071"/>
                <a:gd name="T12" fmla="*/ 21 w 70"/>
                <a:gd name="T13" fmla="*/ 613 h 1071"/>
                <a:gd name="T14" fmla="*/ 20 w 70"/>
                <a:gd name="T15" fmla="*/ 533 h 1071"/>
                <a:gd name="T16" fmla="*/ 18 w 70"/>
                <a:gd name="T17" fmla="*/ 455 h 1071"/>
                <a:gd name="T18" fmla="*/ 18 w 70"/>
                <a:gd name="T19" fmla="*/ 378 h 1071"/>
                <a:gd name="T20" fmla="*/ 21 w 70"/>
                <a:gd name="T21" fmla="*/ 306 h 1071"/>
                <a:gd name="T22" fmla="*/ 24 w 70"/>
                <a:gd name="T23" fmla="*/ 238 h 1071"/>
                <a:gd name="T24" fmla="*/ 29 w 70"/>
                <a:gd name="T25" fmla="*/ 177 h 1071"/>
                <a:gd name="T26" fmla="*/ 36 w 70"/>
                <a:gd name="T27" fmla="*/ 121 h 1071"/>
                <a:gd name="T28" fmla="*/ 45 w 70"/>
                <a:gd name="T29" fmla="*/ 75 h 1071"/>
                <a:gd name="T30" fmla="*/ 56 w 70"/>
                <a:gd name="T31" fmla="*/ 37 h 1071"/>
                <a:gd name="T32" fmla="*/ 70 w 70"/>
                <a:gd name="T33" fmla="*/ 11 h 1071"/>
                <a:gd name="T34" fmla="*/ 46 w 70"/>
                <a:gd name="T35" fmla="*/ 14 h 1071"/>
                <a:gd name="T36" fmla="*/ 32 w 70"/>
                <a:gd name="T37" fmla="*/ 49 h 1071"/>
                <a:gd name="T38" fmla="*/ 22 w 70"/>
                <a:gd name="T39" fmla="*/ 93 h 1071"/>
                <a:gd name="T40" fmla="*/ 14 w 70"/>
                <a:gd name="T41" fmla="*/ 145 h 1071"/>
                <a:gd name="T42" fmla="*/ 8 w 70"/>
                <a:gd name="T43" fmla="*/ 205 h 1071"/>
                <a:gd name="T44" fmla="*/ 3 w 70"/>
                <a:gd name="T45" fmla="*/ 270 h 1071"/>
                <a:gd name="T46" fmla="*/ 1 w 70"/>
                <a:gd name="T47" fmla="*/ 341 h 1071"/>
                <a:gd name="T48" fmla="*/ 0 w 70"/>
                <a:gd name="T49" fmla="*/ 416 h 1071"/>
                <a:gd name="T50" fmla="*/ 0 w 70"/>
                <a:gd name="T51" fmla="*/ 494 h 1071"/>
                <a:gd name="T52" fmla="*/ 1 w 70"/>
                <a:gd name="T53" fmla="*/ 573 h 1071"/>
                <a:gd name="T54" fmla="*/ 3 w 70"/>
                <a:gd name="T55" fmla="*/ 654 h 1071"/>
                <a:gd name="T56" fmla="*/ 7 w 70"/>
                <a:gd name="T57" fmla="*/ 733 h 1071"/>
                <a:gd name="T58" fmla="*/ 10 w 70"/>
                <a:gd name="T59" fmla="*/ 812 h 1071"/>
                <a:gd name="T60" fmla="*/ 14 w 70"/>
                <a:gd name="T61" fmla="*/ 889 h 1071"/>
                <a:gd name="T62" fmla="*/ 17 w 70"/>
                <a:gd name="T63" fmla="*/ 962 h 1071"/>
                <a:gd name="T64" fmla="*/ 22 w 70"/>
                <a:gd name="T65" fmla="*/ 1031 h 1071"/>
                <a:gd name="T66" fmla="*/ 23 w 70"/>
                <a:gd name="T67" fmla="*/ 1064 h 1071"/>
                <a:gd name="T68" fmla="*/ 26 w 70"/>
                <a:gd name="T69" fmla="*/ 1069 h 1071"/>
                <a:gd name="T70" fmla="*/ 39 w 70"/>
                <a:gd name="T71" fmla="*/ 1069 h 1071"/>
                <a:gd name="T72" fmla="*/ 41 w 70"/>
                <a:gd name="T73" fmla="*/ 1059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0" h="1071">
                  <a:moveTo>
                    <a:pt x="41" y="1059"/>
                  </a:moveTo>
                  <a:lnTo>
                    <a:pt x="41" y="1062"/>
                  </a:lnTo>
                  <a:lnTo>
                    <a:pt x="40" y="1029"/>
                  </a:lnTo>
                  <a:lnTo>
                    <a:pt x="38" y="996"/>
                  </a:lnTo>
                  <a:lnTo>
                    <a:pt x="36" y="962"/>
                  </a:lnTo>
                  <a:lnTo>
                    <a:pt x="35" y="926"/>
                  </a:lnTo>
                  <a:lnTo>
                    <a:pt x="32" y="889"/>
                  </a:lnTo>
                  <a:lnTo>
                    <a:pt x="31" y="851"/>
                  </a:lnTo>
                  <a:lnTo>
                    <a:pt x="29" y="812"/>
                  </a:lnTo>
                  <a:lnTo>
                    <a:pt x="26" y="773"/>
                  </a:lnTo>
                  <a:lnTo>
                    <a:pt x="25" y="733"/>
                  </a:lnTo>
                  <a:lnTo>
                    <a:pt x="24" y="694"/>
                  </a:lnTo>
                  <a:lnTo>
                    <a:pt x="22" y="654"/>
                  </a:lnTo>
                  <a:lnTo>
                    <a:pt x="21" y="613"/>
                  </a:lnTo>
                  <a:lnTo>
                    <a:pt x="20" y="573"/>
                  </a:lnTo>
                  <a:lnTo>
                    <a:pt x="20" y="533"/>
                  </a:lnTo>
                  <a:lnTo>
                    <a:pt x="18" y="494"/>
                  </a:lnTo>
                  <a:lnTo>
                    <a:pt x="18" y="455"/>
                  </a:lnTo>
                  <a:lnTo>
                    <a:pt x="18" y="416"/>
                  </a:lnTo>
                  <a:lnTo>
                    <a:pt x="18" y="378"/>
                  </a:lnTo>
                  <a:lnTo>
                    <a:pt x="20" y="341"/>
                  </a:lnTo>
                  <a:lnTo>
                    <a:pt x="21" y="306"/>
                  </a:lnTo>
                  <a:lnTo>
                    <a:pt x="22" y="272"/>
                  </a:lnTo>
                  <a:lnTo>
                    <a:pt x="24" y="238"/>
                  </a:lnTo>
                  <a:lnTo>
                    <a:pt x="26" y="207"/>
                  </a:lnTo>
                  <a:lnTo>
                    <a:pt x="29" y="177"/>
                  </a:lnTo>
                  <a:lnTo>
                    <a:pt x="32" y="147"/>
                  </a:lnTo>
                  <a:lnTo>
                    <a:pt x="36" y="121"/>
                  </a:lnTo>
                  <a:lnTo>
                    <a:pt x="40" y="98"/>
                  </a:lnTo>
                  <a:lnTo>
                    <a:pt x="45" y="75"/>
                  </a:lnTo>
                  <a:lnTo>
                    <a:pt x="51" y="55"/>
                  </a:lnTo>
                  <a:lnTo>
                    <a:pt x="56" y="37"/>
                  </a:lnTo>
                  <a:lnTo>
                    <a:pt x="62" y="23"/>
                  </a:lnTo>
                  <a:lnTo>
                    <a:pt x="70" y="11"/>
                  </a:lnTo>
                  <a:lnTo>
                    <a:pt x="54" y="0"/>
                  </a:lnTo>
                  <a:lnTo>
                    <a:pt x="46" y="14"/>
                  </a:lnTo>
                  <a:lnTo>
                    <a:pt x="40" y="30"/>
                  </a:lnTo>
                  <a:lnTo>
                    <a:pt x="32" y="49"/>
                  </a:lnTo>
                  <a:lnTo>
                    <a:pt x="26" y="70"/>
                  </a:lnTo>
                  <a:lnTo>
                    <a:pt x="22" y="93"/>
                  </a:lnTo>
                  <a:lnTo>
                    <a:pt x="17" y="119"/>
                  </a:lnTo>
                  <a:lnTo>
                    <a:pt x="14" y="145"/>
                  </a:lnTo>
                  <a:lnTo>
                    <a:pt x="10" y="174"/>
                  </a:lnTo>
                  <a:lnTo>
                    <a:pt x="8" y="205"/>
                  </a:lnTo>
                  <a:lnTo>
                    <a:pt x="6" y="236"/>
                  </a:lnTo>
                  <a:lnTo>
                    <a:pt x="3" y="270"/>
                  </a:lnTo>
                  <a:lnTo>
                    <a:pt x="2" y="306"/>
                  </a:lnTo>
                  <a:lnTo>
                    <a:pt x="1" y="341"/>
                  </a:lnTo>
                  <a:lnTo>
                    <a:pt x="0" y="378"/>
                  </a:lnTo>
                  <a:lnTo>
                    <a:pt x="0" y="416"/>
                  </a:lnTo>
                  <a:lnTo>
                    <a:pt x="0" y="455"/>
                  </a:lnTo>
                  <a:lnTo>
                    <a:pt x="0" y="494"/>
                  </a:lnTo>
                  <a:lnTo>
                    <a:pt x="1" y="533"/>
                  </a:lnTo>
                  <a:lnTo>
                    <a:pt x="1" y="573"/>
                  </a:lnTo>
                  <a:lnTo>
                    <a:pt x="2" y="613"/>
                  </a:lnTo>
                  <a:lnTo>
                    <a:pt x="3" y="654"/>
                  </a:lnTo>
                  <a:lnTo>
                    <a:pt x="6" y="694"/>
                  </a:lnTo>
                  <a:lnTo>
                    <a:pt x="7" y="733"/>
                  </a:lnTo>
                  <a:lnTo>
                    <a:pt x="8" y="773"/>
                  </a:lnTo>
                  <a:lnTo>
                    <a:pt x="10" y="812"/>
                  </a:lnTo>
                  <a:lnTo>
                    <a:pt x="13" y="851"/>
                  </a:lnTo>
                  <a:lnTo>
                    <a:pt x="14" y="889"/>
                  </a:lnTo>
                  <a:lnTo>
                    <a:pt x="16" y="926"/>
                  </a:lnTo>
                  <a:lnTo>
                    <a:pt x="17" y="962"/>
                  </a:lnTo>
                  <a:lnTo>
                    <a:pt x="20" y="998"/>
                  </a:lnTo>
                  <a:lnTo>
                    <a:pt x="22" y="1031"/>
                  </a:lnTo>
                  <a:lnTo>
                    <a:pt x="23" y="1062"/>
                  </a:lnTo>
                  <a:lnTo>
                    <a:pt x="23" y="1064"/>
                  </a:lnTo>
                  <a:lnTo>
                    <a:pt x="23" y="1062"/>
                  </a:lnTo>
                  <a:lnTo>
                    <a:pt x="26" y="1069"/>
                  </a:lnTo>
                  <a:lnTo>
                    <a:pt x="32" y="1071"/>
                  </a:lnTo>
                  <a:lnTo>
                    <a:pt x="39" y="1069"/>
                  </a:lnTo>
                  <a:lnTo>
                    <a:pt x="41" y="1062"/>
                  </a:lnTo>
                  <a:lnTo>
                    <a:pt x="41" y="105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Freeform 217"/>
            <p:cNvSpPr>
              <a:spLocks/>
            </p:cNvSpPr>
            <p:nvPr/>
          </p:nvSpPr>
          <p:spPr bwMode="auto">
            <a:xfrm>
              <a:off x="9327" y="4063"/>
              <a:ext cx="12" cy="21"/>
            </a:xfrm>
            <a:custGeom>
              <a:avLst/>
              <a:gdLst>
                <a:gd name="T0" fmla="*/ 18 w 73"/>
                <a:gd name="T1" fmla="*/ 114 h 126"/>
                <a:gd name="T2" fmla="*/ 18 w 73"/>
                <a:gd name="T3" fmla="*/ 116 h 126"/>
                <a:gd name="T4" fmla="*/ 21 w 73"/>
                <a:gd name="T5" fmla="*/ 90 h 126"/>
                <a:gd name="T6" fmla="*/ 26 w 73"/>
                <a:gd name="T7" fmla="*/ 73 h 126"/>
                <a:gd name="T8" fmla="*/ 33 w 73"/>
                <a:gd name="T9" fmla="*/ 63 h 126"/>
                <a:gd name="T10" fmla="*/ 44 w 73"/>
                <a:gd name="T11" fmla="*/ 56 h 126"/>
                <a:gd name="T12" fmla="*/ 55 w 73"/>
                <a:gd name="T13" fmla="*/ 49 h 126"/>
                <a:gd name="T14" fmla="*/ 67 w 73"/>
                <a:gd name="T15" fmla="*/ 38 h 126"/>
                <a:gd name="T16" fmla="*/ 73 w 73"/>
                <a:gd name="T17" fmla="*/ 22 h 126"/>
                <a:gd name="T18" fmla="*/ 71 w 73"/>
                <a:gd name="T19" fmla="*/ 0 h 126"/>
                <a:gd name="T20" fmla="*/ 53 w 73"/>
                <a:gd name="T21" fmla="*/ 5 h 126"/>
                <a:gd name="T22" fmla="*/ 54 w 73"/>
                <a:gd name="T23" fmla="*/ 20 h 126"/>
                <a:gd name="T24" fmla="*/ 51 w 73"/>
                <a:gd name="T25" fmla="*/ 28 h 126"/>
                <a:gd name="T26" fmla="*/ 44 w 73"/>
                <a:gd name="T27" fmla="*/ 34 h 126"/>
                <a:gd name="T28" fmla="*/ 35 w 73"/>
                <a:gd name="T29" fmla="*/ 41 h 126"/>
                <a:gd name="T30" fmla="*/ 22 w 73"/>
                <a:gd name="T31" fmla="*/ 50 h 126"/>
                <a:gd name="T32" fmla="*/ 10 w 73"/>
                <a:gd name="T33" fmla="*/ 64 h 126"/>
                <a:gd name="T34" fmla="*/ 2 w 73"/>
                <a:gd name="T35" fmla="*/ 86 h 126"/>
                <a:gd name="T36" fmla="*/ 0 w 73"/>
                <a:gd name="T37" fmla="*/ 116 h 126"/>
                <a:gd name="T38" fmla="*/ 0 w 73"/>
                <a:gd name="T39" fmla="*/ 119 h 126"/>
                <a:gd name="T40" fmla="*/ 0 w 73"/>
                <a:gd name="T41" fmla="*/ 116 h 126"/>
                <a:gd name="T42" fmla="*/ 3 w 73"/>
                <a:gd name="T43" fmla="*/ 124 h 126"/>
                <a:gd name="T44" fmla="*/ 9 w 73"/>
                <a:gd name="T45" fmla="*/ 126 h 126"/>
                <a:gd name="T46" fmla="*/ 16 w 73"/>
                <a:gd name="T47" fmla="*/ 124 h 126"/>
                <a:gd name="T48" fmla="*/ 18 w 73"/>
                <a:gd name="T49" fmla="*/ 116 h 126"/>
                <a:gd name="T50" fmla="*/ 18 w 73"/>
                <a:gd name="T51" fmla="*/ 11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126">
                  <a:moveTo>
                    <a:pt x="18" y="114"/>
                  </a:moveTo>
                  <a:lnTo>
                    <a:pt x="18" y="116"/>
                  </a:lnTo>
                  <a:lnTo>
                    <a:pt x="21" y="90"/>
                  </a:lnTo>
                  <a:lnTo>
                    <a:pt x="26" y="73"/>
                  </a:lnTo>
                  <a:lnTo>
                    <a:pt x="33" y="63"/>
                  </a:lnTo>
                  <a:lnTo>
                    <a:pt x="44" y="56"/>
                  </a:lnTo>
                  <a:lnTo>
                    <a:pt x="55" y="49"/>
                  </a:lnTo>
                  <a:lnTo>
                    <a:pt x="67" y="38"/>
                  </a:lnTo>
                  <a:lnTo>
                    <a:pt x="73" y="22"/>
                  </a:lnTo>
                  <a:lnTo>
                    <a:pt x="71" y="0"/>
                  </a:lnTo>
                  <a:lnTo>
                    <a:pt x="53" y="5"/>
                  </a:lnTo>
                  <a:lnTo>
                    <a:pt x="54" y="20"/>
                  </a:lnTo>
                  <a:lnTo>
                    <a:pt x="51" y="28"/>
                  </a:lnTo>
                  <a:lnTo>
                    <a:pt x="44" y="34"/>
                  </a:lnTo>
                  <a:lnTo>
                    <a:pt x="35" y="41"/>
                  </a:lnTo>
                  <a:lnTo>
                    <a:pt x="22" y="50"/>
                  </a:lnTo>
                  <a:lnTo>
                    <a:pt x="10" y="64"/>
                  </a:lnTo>
                  <a:lnTo>
                    <a:pt x="2" y="86"/>
                  </a:lnTo>
                  <a:lnTo>
                    <a:pt x="0" y="116"/>
                  </a:lnTo>
                  <a:lnTo>
                    <a:pt x="0" y="119"/>
                  </a:lnTo>
                  <a:lnTo>
                    <a:pt x="0" y="116"/>
                  </a:lnTo>
                  <a:lnTo>
                    <a:pt x="3" y="124"/>
                  </a:lnTo>
                  <a:lnTo>
                    <a:pt x="9" y="126"/>
                  </a:lnTo>
                  <a:lnTo>
                    <a:pt x="16" y="124"/>
                  </a:lnTo>
                  <a:lnTo>
                    <a:pt x="18" y="116"/>
                  </a:lnTo>
                  <a:lnTo>
                    <a:pt x="18" y="1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Freeform 218"/>
            <p:cNvSpPr>
              <a:spLocks/>
            </p:cNvSpPr>
            <p:nvPr/>
          </p:nvSpPr>
          <p:spPr bwMode="auto">
            <a:xfrm>
              <a:off x="9309" y="4082"/>
              <a:ext cx="22" cy="8"/>
            </a:xfrm>
            <a:custGeom>
              <a:avLst/>
              <a:gdLst>
                <a:gd name="T0" fmla="*/ 0 w 131"/>
                <a:gd name="T1" fmla="*/ 17 h 49"/>
                <a:gd name="T2" fmla="*/ 0 w 131"/>
                <a:gd name="T3" fmla="*/ 17 h 49"/>
                <a:gd name="T4" fmla="*/ 23 w 131"/>
                <a:gd name="T5" fmla="*/ 28 h 49"/>
                <a:gd name="T6" fmla="*/ 45 w 131"/>
                <a:gd name="T7" fmla="*/ 37 h 49"/>
                <a:gd name="T8" fmla="*/ 67 w 131"/>
                <a:gd name="T9" fmla="*/ 43 h 49"/>
                <a:gd name="T10" fmla="*/ 88 w 131"/>
                <a:gd name="T11" fmla="*/ 49 h 49"/>
                <a:gd name="T12" fmla="*/ 106 w 131"/>
                <a:gd name="T13" fmla="*/ 47 h 49"/>
                <a:gd name="T14" fmla="*/ 121 w 131"/>
                <a:gd name="T15" fmla="*/ 39 h 49"/>
                <a:gd name="T16" fmla="*/ 131 w 131"/>
                <a:gd name="T17" fmla="*/ 23 h 49"/>
                <a:gd name="T18" fmla="*/ 129 w 131"/>
                <a:gd name="T19" fmla="*/ 2 h 49"/>
                <a:gd name="T20" fmla="*/ 111 w 131"/>
                <a:gd name="T21" fmla="*/ 7 h 49"/>
                <a:gd name="T22" fmla="*/ 112 w 131"/>
                <a:gd name="T23" fmla="*/ 21 h 49"/>
                <a:gd name="T24" fmla="*/ 110 w 131"/>
                <a:gd name="T25" fmla="*/ 26 h 49"/>
                <a:gd name="T26" fmla="*/ 102 w 131"/>
                <a:gd name="T27" fmla="*/ 29 h 49"/>
                <a:gd name="T28" fmla="*/ 90 w 131"/>
                <a:gd name="T29" fmla="*/ 29 h 49"/>
                <a:gd name="T30" fmla="*/ 72 w 131"/>
                <a:gd name="T31" fmla="*/ 26 h 49"/>
                <a:gd name="T32" fmla="*/ 52 w 131"/>
                <a:gd name="T33" fmla="*/ 20 h 49"/>
                <a:gd name="T34" fmla="*/ 30 w 131"/>
                <a:gd name="T35" fmla="*/ 11 h 49"/>
                <a:gd name="T36" fmla="*/ 10 w 131"/>
                <a:gd name="T37" fmla="*/ 0 h 49"/>
                <a:gd name="T38" fmla="*/ 10 w 131"/>
                <a:gd name="T39" fmla="*/ 0 h 49"/>
                <a:gd name="T40" fmla="*/ 0 w 131"/>
                <a:gd name="T41" fmla="*/ 1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1" h="49">
                  <a:moveTo>
                    <a:pt x="0" y="17"/>
                  </a:moveTo>
                  <a:lnTo>
                    <a:pt x="0" y="17"/>
                  </a:lnTo>
                  <a:lnTo>
                    <a:pt x="23" y="28"/>
                  </a:lnTo>
                  <a:lnTo>
                    <a:pt x="45" y="37"/>
                  </a:lnTo>
                  <a:lnTo>
                    <a:pt x="67" y="43"/>
                  </a:lnTo>
                  <a:lnTo>
                    <a:pt x="88" y="49"/>
                  </a:lnTo>
                  <a:lnTo>
                    <a:pt x="106" y="47"/>
                  </a:lnTo>
                  <a:lnTo>
                    <a:pt x="121" y="39"/>
                  </a:lnTo>
                  <a:lnTo>
                    <a:pt x="131" y="23"/>
                  </a:lnTo>
                  <a:lnTo>
                    <a:pt x="129" y="2"/>
                  </a:lnTo>
                  <a:lnTo>
                    <a:pt x="111" y="7"/>
                  </a:lnTo>
                  <a:lnTo>
                    <a:pt x="112" y="21"/>
                  </a:lnTo>
                  <a:lnTo>
                    <a:pt x="110" y="26"/>
                  </a:lnTo>
                  <a:lnTo>
                    <a:pt x="102" y="29"/>
                  </a:lnTo>
                  <a:lnTo>
                    <a:pt x="90" y="29"/>
                  </a:lnTo>
                  <a:lnTo>
                    <a:pt x="72" y="26"/>
                  </a:lnTo>
                  <a:lnTo>
                    <a:pt x="52" y="20"/>
                  </a:lnTo>
                  <a:lnTo>
                    <a:pt x="30" y="1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Freeform 219"/>
            <p:cNvSpPr>
              <a:spLocks/>
            </p:cNvSpPr>
            <p:nvPr/>
          </p:nvSpPr>
          <p:spPr bwMode="auto">
            <a:xfrm>
              <a:off x="9305" y="4082"/>
              <a:ext cx="5" cy="28"/>
            </a:xfrm>
            <a:custGeom>
              <a:avLst/>
              <a:gdLst>
                <a:gd name="T0" fmla="*/ 4 w 30"/>
                <a:gd name="T1" fmla="*/ 170 h 170"/>
                <a:gd name="T2" fmla="*/ 3 w 30"/>
                <a:gd name="T3" fmla="*/ 170 h 170"/>
                <a:gd name="T4" fmla="*/ 20 w 30"/>
                <a:gd name="T5" fmla="*/ 156 h 170"/>
                <a:gd name="T6" fmla="*/ 27 w 30"/>
                <a:gd name="T7" fmla="*/ 132 h 170"/>
                <a:gd name="T8" fmla="*/ 27 w 30"/>
                <a:gd name="T9" fmla="*/ 105 h 170"/>
                <a:gd name="T10" fmla="*/ 26 w 30"/>
                <a:gd name="T11" fmla="*/ 75 h 170"/>
                <a:gd name="T12" fmla="*/ 24 w 30"/>
                <a:gd name="T13" fmla="*/ 48 h 170"/>
                <a:gd name="T14" fmla="*/ 24 w 30"/>
                <a:gd name="T15" fmla="*/ 26 h 170"/>
                <a:gd name="T16" fmla="*/ 25 w 30"/>
                <a:gd name="T17" fmla="*/ 15 h 170"/>
                <a:gd name="T18" fmla="*/ 20 w 30"/>
                <a:gd name="T19" fmla="*/ 17 h 170"/>
                <a:gd name="T20" fmla="*/ 30 w 30"/>
                <a:gd name="T21" fmla="*/ 0 h 170"/>
                <a:gd name="T22" fmla="*/ 9 w 30"/>
                <a:gd name="T23" fmla="*/ 4 h 170"/>
                <a:gd name="T24" fmla="*/ 5 w 30"/>
                <a:gd name="T25" fmla="*/ 24 h 170"/>
                <a:gd name="T26" fmla="*/ 5 w 30"/>
                <a:gd name="T27" fmla="*/ 48 h 170"/>
                <a:gd name="T28" fmla="*/ 8 w 30"/>
                <a:gd name="T29" fmla="*/ 77 h 170"/>
                <a:gd name="T30" fmla="*/ 9 w 30"/>
                <a:gd name="T31" fmla="*/ 105 h 170"/>
                <a:gd name="T32" fmla="*/ 9 w 30"/>
                <a:gd name="T33" fmla="*/ 130 h 170"/>
                <a:gd name="T34" fmla="*/ 4 w 30"/>
                <a:gd name="T35" fmla="*/ 147 h 170"/>
                <a:gd name="T36" fmla="*/ 1 w 30"/>
                <a:gd name="T37" fmla="*/ 151 h 170"/>
                <a:gd name="T38" fmla="*/ 0 w 30"/>
                <a:gd name="T39" fmla="*/ 151 h 170"/>
                <a:gd name="T40" fmla="*/ 4 w 30"/>
                <a:gd name="T41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170">
                  <a:moveTo>
                    <a:pt x="4" y="170"/>
                  </a:moveTo>
                  <a:lnTo>
                    <a:pt x="3" y="170"/>
                  </a:lnTo>
                  <a:lnTo>
                    <a:pt x="20" y="156"/>
                  </a:lnTo>
                  <a:lnTo>
                    <a:pt x="27" y="132"/>
                  </a:lnTo>
                  <a:lnTo>
                    <a:pt x="27" y="105"/>
                  </a:lnTo>
                  <a:lnTo>
                    <a:pt x="26" y="75"/>
                  </a:lnTo>
                  <a:lnTo>
                    <a:pt x="24" y="48"/>
                  </a:lnTo>
                  <a:lnTo>
                    <a:pt x="24" y="26"/>
                  </a:lnTo>
                  <a:lnTo>
                    <a:pt x="25" y="15"/>
                  </a:lnTo>
                  <a:lnTo>
                    <a:pt x="20" y="17"/>
                  </a:lnTo>
                  <a:lnTo>
                    <a:pt x="30" y="0"/>
                  </a:lnTo>
                  <a:lnTo>
                    <a:pt x="9" y="4"/>
                  </a:lnTo>
                  <a:lnTo>
                    <a:pt x="5" y="24"/>
                  </a:lnTo>
                  <a:lnTo>
                    <a:pt x="5" y="48"/>
                  </a:lnTo>
                  <a:lnTo>
                    <a:pt x="8" y="77"/>
                  </a:lnTo>
                  <a:lnTo>
                    <a:pt x="9" y="105"/>
                  </a:lnTo>
                  <a:lnTo>
                    <a:pt x="9" y="130"/>
                  </a:lnTo>
                  <a:lnTo>
                    <a:pt x="4" y="147"/>
                  </a:lnTo>
                  <a:lnTo>
                    <a:pt x="1" y="151"/>
                  </a:lnTo>
                  <a:lnTo>
                    <a:pt x="0" y="151"/>
                  </a:lnTo>
                  <a:lnTo>
                    <a:pt x="4" y="1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Freeform 220"/>
            <p:cNvSpPr>
              <a:spLocks/>
            </p:cNvSpPr>
            <p:nvPr/>
          </p:nvSpPr>
          <p:spPr bwMode="auto">
            <a:xfrm>
              <a:off x="9251" y="4101"/>
              <a:ext cx="55" cy="12"/>
            </a:xfrm>
            <a:custGeom>
              <a:avLst/>
              <a:gdLst>
                <a:gd name="T0" fmla="*/ 0 w 334"/>
                <a:gd name="T1" fmla="*/ 12 h 75"/>
                <a:gd name="T2" fmla="*/ 2 w 334"/>
                <a:gd name="T3" fmla="*/ 15 h 75"/>
                <a:gd name="T4" fmla="*/ 15 w 334"/>
                <a:gd name="T5" fmla="*/ 29 h 75"/>
                <a:gd name="T6" fmla="*/ 30 w 334"/>
                <a:gd name="T7" fmla="*/ 41 h 75"/>
                <a:gd name="T8" fmla="*/ 46 w 334"/>
                <a:gd name="T9" fmla="*/ 52 h 75"/>
                <a:gd name="T10" fmla="*/ 66 w 334"/>
                <a:gd name="T11" fmla="*/ 59 h 75"/>
                <a:gd name="T12" fmla="*/ 87 w 334"/>
                <a:gd name="T13" fmla="*/ 66 h 75"/>
                <a:gd name="T14" fmla="*/ 108 w 334"/>
                <a:gd name="T15" fmla="*/ 70 h 75"/>
                <a:gd name="T16" fmla="*/ 133 w 334"/>
                <a:gd name="T17" fmla="*/ 72 h 75"/>
                <a:gd name="T18" fmla="*/ 156 w 334"/>
                <a:gd name="T19" fmla="*/ 73 h 75"/>
                <a:gd name="T20" fmla="*/ 179 w 334"/>
                <a:gd name="T21" fmla="*/ 75 h 75"/>
                <a:gd name="T22" fmla="*/ 203 w 334"/>
                <a:gd name="T23" fmla="*/ 73 h 75"/>
                <a:gd name="T24" fmla="*/ 226 w 334"/>
                <a:gd name="T25" fmla="*/ 72 h 75"/>
                <a:gd name="T26" fmla="*/ 250 w 334"/>
                <a:gd name="T27" fmla="*/ 70 h 75"/>
                <a:gd name="T28" fmla="*/ 273 w 334"/>
                <a:gd name="T29" fmla="*/ 67 h 75"/>
                <a:gd name="T30" fmla="*/ 294 w 334"/>
                <a:gd name="T31" fmla="*/ 64 h 75"/>
                <a:gd name="T32" fmla="*/ 316 w 334"/>
                <a:gd name="T33" fmla="*/ 60 h 75"/>
                <a:gd name="T34" fmla="*/ 334 w 334"/>
                <a:gd name="T35" fmla="*/ 56 h 75"/>
                <a:gd name="T36" fmla="*/ 330 w 334"/>
                <a:gd name="T37" fmla="*/ 37 h 75"/>
                <a:gd name="T38" fmla="*/ 311 w 334"/>
                <a:gd name="T39" fmla="*/ 41 h 75"/>
                <a:gd name="T40" fmla="*/ 292 w 334"/>
                <a:gd name="T41" fmla="*/ 44 h 75"/>
                <a:gd name="T42" fmla="*/ 271 w 334"/>
                <a:gd name="T43" fmla="*/ 47 h 75"/>
                <a:gd name="T44" fmla="*/ 248 w 334"/>
                <a:gd name="T45" fmla="*/ 51 h 75"/>
                <a:gd name="T46" fmla="*/ 226 w 334"/>
                <a:gd name="T47" fmla="*/ 53 h 75"/>
                <a:gd name="T48" fmla="*/ 203 w 334"/>
                <a:gd name="T49" fmla="*/ 54 h 75"/>
                <a:gd name="T50" fmla="*/ 179 w 334"/>
                <a:gd name="T51" fmla="*/ 55 h 75"/>
                <a:gd name="T52" fmla="*/ 156 w 334"/>
                <a:gd name="T53" fmla="*/ 54 h 75"/>
                <a:gd name="T54" fmla="*/ 133 w 334"/>
                <a:gd name="T55" fmla="*/ 53 h 75"/>
                <a:gd name="T56" fmla="*/ 111 w 334"/>
                <a:gd name="T57" fmla="*/ 51 h 75"/>
                <a:gd name="T58" fmla="*/ 91 w 334"/>
                <a:gd name="T59" fmla="*/ 46 h 75"/>
                <a:gd name="T60" fmla="*/ 73 w 334"/>
                <a:gd name="T61" fmla="*/ 42 h 75"/>
                <a:gd name="T62" fmla="*/ 55 w 334"/>
                <a:gd name="T63" fmla="*/ 34 h 75"/>
                <a:gd name="T64" fmla="*/ 39 w 334"/>
                <a:gd name="T65" fmla="*/ 26 h 75"/>
                <a:gd name="T66" fmla="*/ 27 w 334"/>
                <a:gd name="T67" fmla="*/ 16 h 75"/>
                <a:gd name="T68" fmla="*/ 16 w 334"/>
                <a:gd name="T69" fmla="*/ 4 h 75"/>
                <a:gd name="T70" fmla="*/ 19 w 334"/>
                <a:gd name="T71" fmla="*/ 7 h 75"/>
                <a:gd name="T72" fmla="*/ 17 w 334"/>
                <a:gd name="T73" fmla="*/ 4 h 75"/>
                <a:gd name="T74" fmla="*/ 10 w 334"/>
                <a:gd name="T75" fmla="*/ 0 h 75"/>
                <a:gd name="T76" fmla="*/ 5 w 334"/>
                <a:gd name="T77" fmla="*/ 2 h 75"/>
                <a:gd name="T78" fmla="*/ 0 w 334"/>
                <a:gd name="T79" fmla="*/ 7 h 75"/>
                <a:gd name="T80" fmla="*/ 1 w 334"/>
                <a:gd name="T81" fmla="*/ 15 h 75"/>
                <a:gd name="T82" fmla="*/ 0 w 334"/>
                <a:gd name="T83" fmla="*/ 1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34" h="75">
                  <a:moveTo>
                    <a:pt x="0" y="12"/>
                  </a:moveTo>
                  <a:lnTo>
                    <a:pt x="2" y="15"/>
                  </a:lnTo>
                  <a:lnTo>
                    <a:pt x="15" y="29"/>
                  </a:lnTo>
                  <a:lnTo>
                    <a:pt x="30" y="41"/>
                  </a:lnTo>
                  <a:lnTo>
                    <a:pt x="46" y="52"/>
                  </a:lnTo>
                  <a:lnTo>
                    <a:pt x="66" y="59"/>
                  </a:lnTo>
                  <a:lnTo>
                    <a:pt x="87" y="66"/>
                  </a:lnTo>
                  <a:lnTo>
                    <a:pt x="108" y="70"/>
                  </a:lnTo>
                  <a:lnTo>
                    <a:pt x="133" y="72"/>
                  </a:lnTo>
                  <a:lnTo>
                    <a:pt x="156" y="73"/>
                  </a:lnTo>
                  <a:lnTo>
                    <a:pt x="179" y="75"/>
                  </a:lnTo>
                  <a:lnTo>
                    <a:pt x="203" y="73"/>
                  </a:lnTo>
                  <a:lnTo>
                    <a:pt x="226" y="72"/>
                  </a:lnTo>
                  <a:lnTo>
                    <a:pt x="250" y="70"/>
                  </a:lnTo>
                  <a:lnTo>
                    <a:pt x="273" y="67"/>
                  </a:lnTo>
                  <a:lnTo>
                    <a:pt x="294" y="64"/>
                  </a:lnTo>
                  <a:lnTo>
                    <a:pt x="316" y="60"/>
                  </a:lnTo>
                  <a:lnTo>
                    <a:pt x="334" y="56"/>
                  </a:lnTo>
                  <a:lnTo>
                    <a:pt x="330" y="37"/>
                  </a:lnTo>
                  <a:lnTo>
                    <a:pt x="311" y="41"/>
                  </a:lnTo>
                  <a:lnTo>
                    <a:pt x="292" y="44"/>
                  </a:lnTo>
                  <a:lnTo>
                    <a:pt x="271" y="47"/>
                  </a:lnTo>
                  <a:lnTo>
                    <a:pt x="248" y="51"/>
                  </a:lnTo>
                  <a:lnTo>
                    <a:pt x="226" y="53"/>
                  </a:lnTo>
                  <a:lnTo>
                    <a:pt x="203" y="54"/>
                  </a:lnTo>
                  <a:lnTo>
                    <a:pt x="179" y="55"/>
                  </a:lnTo>
                  <a:lnTo>
                    <a:pt x="156" y="54"/>
                  </a:lnTo>
                  <a:lnTo>
                    <a:pt x="133" y="53"/>
                  </a:lnTo>
                  <a:lnTo>
                    <a:pt x="111" y="51"/>
                  </a:lnTo>
                  <a:lnTo>
                    <a:pt x="91" y="46"/>
                  </a:lnTo>
                  <a:lnTo>
                    <a:pt x="73" y="42"/>
                  </a:lnTo>
                  <a:lnTo>
                    <a:pt x="55" y="34"/>
                  </a:lnTo>
                  <a:lnTo>
                    <a:pt x="39" y="26"/>
                  </a:lnTo>
                  <a:lnTo>
                    <a:pt x="27" y="16"/>
                  </a:lnTo>
                  <a:lnTo>
                    <a:pt x="16" y="4"/>
                  </a:lnTo>
                  <a:lnTo>
                    <a:pt x="19" y="7"/>
                  </a:lnTo>
                  <a:lnTo>
                    <a:pt x="17" y="4"/>
                  </a:lnTo>
                  <a:lnTo>
                    <a:pt x="10" y="0"/>
                  </a:lnTo>
                  <a:lnTo>
                    <a:pt x="5" y="2"/>
                  </a:lnTo>
                  <a:lnTo>
                    <a:pt x="0" y="7"/>
                  </a:lnTo>
                  <a:lnTo>
                    <a:pt x="1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Freeform 221"/>
            <p:cNvSpPr>
              <a:spLocks/>
            </p:cNvSpPr>
            <p:nvPr/>
          </p:nvSpPr>
          <p:spPr bwMode="auto">
            <a:xfrm>
              <a:off x="9250" y="4050"/>
              <a:ext cx="32" cy="53"/>
            </a:xfrm>
            <a:custGeom>
              <a:avLst/>
              <a:gdLst>
                <a:gd name="T0" fmla="*/ 175 w 193"/>
                <a:gd name="T1" fmla="*/ 6 h 319"/>
                <a:gd name="T2" fmla="*/ 176 w 193"/>
                <a:gd name="T3" fmla="*/ 3 h 319"/>
                <a:gd name="T4" fmla="*/ 160 w 193"/>
                <a:gd name="T5" fmla="*/ 21 h 319"/>
                <a:gd name="T6" fmla="*/ 143 w 193"/>
                <a:gd name="T7" fmla="*/ 37 h 319"/>
                <a:gd name="T8" fmla="*/ 127 w 193"/>
                <a:gd name="T9" fmla="*/ 55 h 319"/>
                <a:gd name="T10" fmla="*/ 109 w 193"/>
                <a:gd name="T11" fmla="*/ 73 h 319"/>
                <a:gd name="T12" fmla="*/ 93 w 193"/>
                <a:gd name="T13" fmla="*/ 91 h 319"/>
                <a:gd name="T14" fmla="*/ 78 w 193"/>
                <a:gd name="T15" fmla="*/ 110 h 319"/>
                <a:gd name="T16" fmla="*/ 63 w 193"/>
                <a:gd name="T17" fmla="*/ 129 h 319"/>
                <a:gd name="T18" fmla="*/ 49 w 193"/>
                <a:gd name="T19" fmla="*/ 149 h 319"/>
                <a:gd name="T20" fmla="*/ 37 w 193"/>
                <a:gd name="T21" fmla="*/ 169 h 319"/>
                <a:gd name="T22" fmla="*/ 26 w 193"/>
                <a:gd name="T23" fmla="*/ 189 h 319"/>
                <a:gd name="T24" fmla="*/ 17 w 193"/>
                <a:gd name="T25" fmla="*/ 209 h 319"/>
                <a:gd name="T26" fmla="*/ 8 w 193"/>
                <a:gd name="T27" fmla="*/ 230 h 319"/>
                <a:gd name="T28" fmla="*/ 3 w 193"/>
                <a:gd name="T29" fmla="*/ 252 h 319"/>
                <a:gd name="T30" fmla="*/ 0 w 193"/>
                <a:gd name="T31" fmla="*/ 273 h 319"/>
                <a:gd name="T32" fmla="*/ 0 w 193"/>
                <a:gd name="T33" fmla="*/ 296 h 319"/>
                <a:gd name="T34" fmla="*/ 2 w 193"/>
                <a:gd name="T35" fmla="*/ 319 h 319"/>
                <a:gd name="T36" fmla="*/ 21 w 193"/>
                <a:gd name="T37" fmla="*/ 314 h 319"/>
                <a:gd name="T38" fmla="*/ 18 w 193"/>
                <a:gd name="T39" fmla="*/ 294 h 319"/>
                <a:gd name="T40" fmla="*/ 18 w 193"/>
                <a:gd name="T41" fmla="*/ 275 h 319"/>
                <a:gd name="T42" fmla="*/ 22 w 193"/>
                <a:gd name="T43" fmla="*/ 256 h 319"/>
                <a:gd name="T44" fmla="*/ 26 w 193"/>
                <a:gd name="T45" fmla="*/ 236 h 319"/>
                <a:gd name="T46" fmla="*/ 33 w 193"/>
                <a:gd name="T47" fmla="*/ 216 h 319"/>
                <a:gd name="T48" fmla="*/ 42 w 193"/>
                <a:gd name="T49" fmla="*/ 197 h 319"/>
                <a:gd name="T50" fmla="*/ 53 w 193"/>
                <a:gd name="T51" fmla="*/ 178 h 319"/>
                <a:gd name="T52" fmla="*/ 65 w 193"/>
                <a:gd name="T53" fmla="*/ 159 h 319"/>
                <a:gd name="T54" fmla="*/ 77 w 193"/>
                <a:gd name="T55" fmla="*/ 140 h 319"/>
                <a:gd name="T56" fmla="*/ 92 w 193"/>
                <a:gd name="T57" fmla="*/ 123 h 319"/>
                <a:gd name="T58" fmla="*/ 107 w 193"/>
                <a:gd name="T59" fmla="*/ 104 h 319"/>
                <a:gd name="T60" fmla="*/ 123 w 193"/>
                <a:gd name="T61" fmla="*/ 86 h 319"/>
                <a:gd name="T62" fmla="*/ 140 w 193"/>
                <a:gd name="T63" fmla="*/ 68 h 319"/>
                <a:gd name="T64" fmla="*/ 157 w 193"/>
                <a:gd name="T65" fmla="*/ 50 h 319"/>
                <a:gd name="T66" fmla="*/ 174 w 193"/>
                <a:gd name="T67" fmla="*/ 34 h 319"/>
                <a:gd name="T68" fmla="*/ 190 w 193"/>
                <a:gd name="T69" fmla="*/ 16 h 319"/>
                <a:gd name="T70" fmla="*/ 191 w 193"/>
                <a:gd name="T71" fmla="*/ 14 h 319"/>
                <a:gd name="T72" fmla="*/ 190 w 193"/>
                <a:gd name="T73" fmla="*/ 16 h 319"/>
                <a:gd name="T74" fmla="*/ 193 w 193"/>
                <a:gd name="T75" fmla="*/ 10 h 319"/>
                <a:gd name="T76" fmla="*/ 190 w 193"/>
                <a:gd name="T77" fmla="*/ 3 h 319"/>
                <a:gd name="T78" fmla="*/ 183 w 193"/>
                <a:gd name="T79" fmla="*/ 0 h 319"/>
                <a:gd name="T80" fmla="*/ 176 w 193"/>
                <a:gd name="T81" fmla="*/ 3 h 319"/>
                <a:gd name="T82" fmla="*/ 175 w 193"/>
                <a:gd name="T83" fmla="*/ 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3" h="319">
                  <a:moveTo>
                    <a:pt x="175" y="6"/>
                  </a:moveTo>
                  <a:lnTo>
                    <a:pt x="176" y="3"/>
                  </a:lnTo>
                  <a:lnTo>
                    <a:pt x="160" y="21"/>
                  </a:lnTo>
                  <a:lnTo>
                    <a:pt x="143" y="37"/>
                  </a:lnTo>
                  <a:lnTo>
                    <a:pt x="127" y="55"/>
                  </a:lnTo>
                  <a:lnTo>
                    <a:pt x="109" y="73"/>
                  </a:lnTo>
                  <a:lnTo>
                    <a:pt x="93" y="91"/>
                  </a:lnTo>
                  <a:lnTo>
                    <a:pt x="78" y="110"/>
                  </a:lnTo>
                  <a:lnTo>
                    <a:pt x="63" y="129"/>
                  </a:lnTo>
                  <a:lnTo>
                    <a:pt x="49" y="149"/>
                  </a:lnTo>
                  <a:lnTo>
                    <a:pt x="37" y="169"/>
                  </a:lnTo>
                  <a:lnTo>
                    <a:pt x="26" y="189"/>
                  </a:lnTo>
                  <a:lnTo>
                    <a:pt x="17" y="209"/>
                  </a:lnTo>
                  <a:lnTo>
                    <a:pt x="8" y="230"/>
                  </a:lnTo>
                  <a:lnTo>
                    <a:pt x="3" y="252"/>
                  </a:lnTo>
                  <a:lnTo>
                    <a:pt x="0" y="273"/>
                  </a:lnTo>
                  <a:lnTo>
                    <a:pt x="0" y="296"/>
                  </a:lnTo>
                  <a:lnTo>
                    <a:pt x="2" y="319"/>
                  </a:lnTo>
                  <a:lnTo>
                    <a:pt x="21" y="314"/>
                  </a:lnTo>
                  <a:lnTo>
                    <a:pt x="18" y="294"/>
                  </a:lnTo>
                  <a:lnTo>
                    <a:pt x="18" y="275"/>
                  </a:lnTo>
                  <a:lnTo>
                    <a:pt x="22" y="256"/>
                  </a:lnTo>
                  <a:lnTo>
                    <a:pt x="26" y="236"/>
                  </a:lnTo>
                  <a:lnTo>
                    <a:pt x="33" y="216"/>
                  </a:lnTo>
                  <a:lnTo>
                    <a:pt x="42" y="197"/>
                  </a:lnTo>
                  <a:lnTo>
                    <a:pt x="53" y="178"/>
                  </a:lnTo>
                  <a:lnTo>
                    <a:pt x="65" y="159"/>
                  </a:lnTo>
                  <a:lnTo>
                    <a:pt x="77" y="140"/>
                  </a:lnTo>
                  <a:lnTo>
                    <a:pt x="92" y="123"/>
                  </a:lnTo>
                  <a:lnTo>
                    <a:pt x="107" y="104"/>
                  </a:lnTo>
                  <a:lnTo>
                    <a:pt x="123" y="86"/>
                  </a:lnTo>
                  <a:lnTo>
                    <a:pt x="140" y="68"/>
                  </a:lnTo>
                  <a:lnTo>
                    <a:pt x="157" y="50"/>
                  </a:lnTo>
                  <a:lnTo>
                    <a:pt x="174" y="34"/>
                  </a:lnTo>
                  <a:lnTo>
                    <a:pt x="190" y="16"/>
                  </a:lnTo>
                  <a:lnTo>
                    <a:pt x="191" y="14"/>
                  </a:lnTo>
                  <a:lnTo>
                    <a:pt x="190" y="16"/>
                  </a:lnTo>
                  <a:lnTo>
                    <a:pt x="193" y="10"/>
                  </a:lnTo>
                  <a:lnTo>
                    <a:pt x="190" y="3"/>
                  </a:lnTo>
                  <a:lnTo>
                    <a:pt x="183" y="0"/>
                  </a:lnTo>
                  <a:lnTo>
                    <a:pt x="176" y="3"/>
                  </a:lnTo>
                  <a:lnTo>
                    <a:pt x="175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Freeform 222"/>
            <p:cNvSpPr>
              <a:spLocks/>
            </p:cNvSpPr>
            <p:nvPr/>
          </p:nvSpPr>
          <p:spPr bwMode="auto">
            <a:xfrm>
              <a:off x="9278" y="3924"/>
              <a:ext cx="11" cy="128"/>
            </a:xfrm>
            <a:custGeom>
              <a:avLst/>
              <a:gdLst>
                <a:gd name="T0" fmla="*/ 0 w 62"/>
                <a:gd name="T1" fmla="*/ 10 h 770"/>
                <a:gd name="T2" fmla="*/ 3 w 62"/>
                <a:gd name="T3" fmla="*/ 71 h 770"/>
                <a:gd name="T4" fmla="*/ 8 w 62"/>
                <a:gd name="T5" fmla="*/ 129 h 770"/>
                <a:gd name="T6" fmla="*/ 13 w 62"/>
                <a:gd name="T7" fmla="*/ 186 h 770"/>
                <a:gd name="T8" fmla="*/ 18 w 62"/>
                <a:gd name="T9" fmla="*/ 243 h 770"/>
                <a:gd name="T10" fmla="*/ 24 w 62"/>
                <a:gd name="T11" fmla="*/ 298 h 770"/>
                <a:gd name="T12" fmla="*/ 30 w 62"/>
                <a:gd name="T13" fmla="*/ 352 h 770"/>
                <a:gd name="T14" fmla="*/ 35 w 62"/>
                <a:gd name="T15" fmla="*/ 404 h 770"/>
                <a:gd name="T16" fmla="*/ 39 w 62"/>
                <a:gd name="T17" fmla="*/ 454 h 770"/>
                <a:gd name="T18" fmla="*/ 43 w 62"/>
                <a:gd name="T19" fmla="*/ 503 h 770"/>
                <a:gd name="T20" fmla="*/ 44 w 62"/>
                <a:gd name="T21" fmla="*/ 547 h 770"/>
                <a:gd name="T22" fmla="*/ 44 w 62"/>
                <a:gd name="T23" fmla="*/ 592 h 770"/>
                <a:gd name="T24" fmla="*/ 42 w 62"/>
                <a:gd name="T25" fmla="*/ 631 h 770"/>
                <a:gd name="T26" fmla="*/ 37 w 62"/>
                <a:gd name="T27" fmla="*/ 670 h 770"/>
                <a:gd name="T28" fmla="*/ 30 w 62"/>
                <a:gd name="T29" fmla="*/ 703 h 770"/>
                <a:gd name="T30" fmla="*/ 21 w 62"/>
                <a:gd name="T31" fmla="*/ 733 h 770"/>
                <a:gd name="T32" fmla="*/ 7 w 62"/>
                <a:gd name="T33" fmla="*/ 762 h 770"/>
                <a:gd name="T34" fmla="*/ 30 w 62"/>
                <a:gd name="T35" fmla="*/ 756 h 770"/>
                <a:gd name="T36" fmla="*/ 44 w 62"/>
                <a:gd name="T37" fmla="*/ 725 h 770"/>
                <a:gd name="T38" fmla="*/ 52 w 62"/>
                <a:gd name="T39" fmla="*/ 690 h 770"/>
                <a:gd name="T40" fmla="*/ 58 w 62"/>
                <a:gd name="T41" fmla="*/ 652 h 770"/>
                <a:gd name="T42" fmla="*/ 61 w 62"/>
                <a:gd name="T43" fmla="*/ 613 h 770"/>
                <a:gd name="T44" fmla="*/ 62 w 62"/>
                <a:gd name="T45" fmla="*/ 570 h 770"/>
                <a:gd name="T46" fmla="*/ 62 w 62"/>
                <a:gd name="T47" fmla="*/ 524 h 770"/>
                <a:gd name="T48" fmla="*/ 59 w 62"/>
                <a:gd name="T49" fmla="*/ 477 h 770"/>
                <a:gd name="T50" fmla="*/ 55 w 62"/>
                <a:gd name="T51" fmla="*/ 427 h 770"/>
                <a:gd name="T52" fmla="*/ 51 w 62"/>
                <a:gd name="T53" fmla="*/ 376 h 770"/>
                <a:gd name="T54" fmla="*/ 46 w 62"/>
                <a:gd name="T55" fmla="*/ 323 h 770"/>
                <a:gd name="T56" fmla="*/ 40 w 62"/>
                <a:gd name="T57" fmla="*/ 269 h 770"/>
                <a:gd name="T58" fmla="*/ 35 w 62"/>
                <a:gd name="T59" fmla="*/ 212 h 770"/>
                <a:gd name="T60" fmla="*/ 29 w 62"/>
                <a:gd name="T61" fmla="*/ 155 h 770"/>
                <a:gd name="T62" fmla="*/ 24 w 62"/>
                <a:gd name="T63" fmla="*/ 98 h 770"/>
                <a:gd name="T64" fmla="*/ 20 w 62"/>
                <a:gd name="T65" fmla="*/ 38 h 770"/>
                <a:gd name="T66" fmla="*/ 16 w 62"/>
                <a:gd name="T67" fmla="*/ 3 h 770"/>
                <a:gd name="T68" fmla="*/ 16 w 62"/>
                <a:gd name="T69" fmla="*/ 2 h 770"/>
                <a:gd name="T70" fmla="*/ 3 w 62"/>
                <a:gd name="T71" fmla="*/ 2 h 770"/>
                <a:gd name="T72" fmla="*/ 2 w 62"/>
                <a:gd name="T73" fmla="*/ 16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" h="770">
                  <a:moveTo>
                    <a:pt x="2" y="16"/>
                  </a:moveTo>
                  <a:lnTo>
                    <a:pt x="0" y="10"/>
                  </a:lnTo>
                  <a:lnTo>
                    <a:pt x="1" y="40"/>
                  </a:lnTo>
                  <a:lnTo>
                    <a:pt x="3" y="71"/>
                  </a:lnTo>
                  <a:lnTo>
                    <a:pt x="6" y="100"/>
                  </a:lnTo>
                  <a:lnTo>
                    <a:pt x="8" y="129"/>
                  </a:lnTo>
                  <a:lnTo>
                    <a:pt x="10" y="157"/>
                  </a:lnTo>
                  <a:lnTo>
                    <a:pt x="13" y="186"/>
                  </a:lnTo>
                  <a:lnTo>
                    <a:pt x="16" y="215"/>
                  </a:lnTo>
                  <a:lnTo>
                    <a:pt x="18" y="243"/>
                  </a:lnTo>
                  <a:lnTo>
                    <a:pt x="22" y="271"/>
                  </a:lnTo>
                  <a:lnTo>
                    <a:pt x="24" y="298"/>
                  </a:lnTo>
                  <a:lnTo>
                    <a:pt x="28" y="325"/>
                  </a:lnTo>
                  <a:lnTo>
                    <a:pt x="30" y="352"/>
                  </a:lnTo>
                  <a:lnTo>
                    <a:pt x="32" y="378"/>
                  </a:lnTo>
                  <a:lnTo>
                    <a:pt x="35" y="404"/>
                  </a:lnTo>
                  <a:lnTo>
                    <a:pt x="37" y="429"/>
                  </a:lnTo>
                  <a:lnTo>
                    <a:pt x="39" y="454"/>
                  </a:lnTo>
                  <a:lnTo>
                    <a:pt x="40" y="479"/>
                  </a:lnTo>
                  <a:lnTo>
                    <a:pt x="43" y="503"/>
                  </a:lnTo>
                  <a:lnTo>
                    <a:pt x="44" y="524"/>
                  </a:lnTo>
                  <a:lnTo>
                    <a:pt x="44" y="547"/>
                  </a:lnTo>
                  <a:lnTo>
                    <a:pt x="44" y="570"/>
                  </a:lnTo>
                  <a:lnTo>
                    <a:pt x="44" y="592"/>
                  </a:lnTo>
                  <a:lnTo>
                    <a:pt x="43" y="611"/>
                  </a:lnTo>
                  <a:lnTo>
                    <a:pt x="42" y="631"/>
                  </a:lnTo>
                  <a:lnTo>
                    <a:pt x="39" y="650"/>
                  </a:lnTo>
                  <a:lnTo>
                    <a:pt x="37" y="670"/>
                  </a:lnTo>
                  <a:lnTo>
                    <a:pt x="33" y="686"/>
                  </a:lnTo>
                  <a:lnTo>
                    <a:pt x="30" y="703"/>
                  </a:lnTo>
                  <a:lnTo>
                    <a:pt x="25" y="718"/>
                  </a:lnTo>
                  <a:lnTo>
                    <a:pt x="21" y="733"/>
                  </a:lnTo>
                  <a:lnTo>
                    <a:pt x="14" y="748"/>
                  </a:lnTo>
                  <a:lnTo>
                    <a:pt x="7" y="762"/>
                  </a:lnTo>
                  <a:lnTo>
                    <a:pt x="23" y="770"/>
                  </a:lnTo>
                  <a:lnTo>
                    <a:pt x="30" y="756"/>
                  </a:lnTo>
                  <a:lnTo>
                    <a:pt x="37" y="742"/>
                  </a:lnTo>
                  <a:lnTo>
                    <a:pt x="44" y="725"/>
                  </a:lnTo>
                  <a:lnTo>
                    <a:pt x="48" y="707"/>
                  </a:lnTo>
                  <a:lnTo>
                    <a:pt x="52" y="690"/>
                  </a:lnTo>
                  <a:lnTo>
                    <a:pt x="55" y="672"/>
                  </a:lnTo>
                  <a:lnTo>
                    <a:pt x="58" y="652"/>
                  </a:lnTo>
                  <a:lnTo>
                    <a:pt x="60" y="633"/>
                  </a:lnTo>
                  <a:lnTo>
                    <a:pt x="61" y="613"/>
                  </a:lnTo>
                  <a:lnTo>
                    <a:pt x="62" y="592"/>
                  </a:lnTo>
                  <a:lnTo>
                    <a:pt x="62" y="570"/>
                  </a:lnTo>
                  <a:lnTo>
                    <a:pt x="62" y="547"/>
                  </a:lnTo>
                  <a:lnTo>
                    <a:pt x="62" y="524"/>
                  </a:lnTo>
                  <a:lnTo>
                    <a:pt x="61" y="501"/>
                  </a:lnTo>
                  <a:lnTo>
                    <a:pt x="59" y="477"/>
                  </a:lnTo>
                  <a:lnTo>
                    <a:pt x="58" y="452"/>
                  </a:lnTo>
                  <a:lnTo>
                    <a:pt x="55" y="427"/>
                  </a:lnTo>
                  <a:lnTo>
                    <a:pt x="53" y="402"/>
                  </a:lnTo>
                  <a:lnTo>
                    <a:pt x="51" y="376"/>
                  </a:lnTo>
                  <a:lnTo>
                    <a:pt x="48" y="350"/>
                  </a:lnTo>
                  <a:lnTo>
                    <a:pt x="46" y="323"/>
                  </a:lnTo>
                  <a:lnTo>
                    <a:pt x="43" y="296"/>
                  </a:lnTo>
                  <a:lnTo>
                    <a:pt x="40" y="269"/>
                  </a:lnTo>
                  <a:lnTo>
                    <a:pt x="37" y="241"/>
                  </a:lnTo>
                  <a:lnTo>
                    <a:pt x="35" y="212"/>
                  </a:lnTo>
                  <a:lnTo>
                    <a:pt x="31" y="184"/>
                  </a:lnTo>
                  <a:lnTo>
                    <a:pt x="29" y="155"/>
                  </a:lnTo>
                  <a:lnTo>
                    <a:pt x="27" y="127"/>
                  </a:lnTo>
                  <a:lnTo>
                    <a:pt x="24" y="98"/>
                  </a:lnTo>
                  <a:lnTo>
                    <a:pt x="22" y="68"/>
                  </a:lnTo>
                  <a:lnTo>
                    <a:pt x="20" y="38"/>
                  </a:lnTo>
                  <a:lnTo>
                    <a:pt x="18" y="10"/>
                  </a:lnTo>
                  <a:lnTo>
                    <a:pt x="16" y="3"/>
                  </a:lnTo>
                  <a:lnTo>
                    <a:pt x="18" y="10"/>
                  </a:lnTo>
                  <a:lnTo>
                    <a:pt x="16" y="2"/>
                  </a:lnTo>
                  <a:lnTo>
                    <a:pt x="9" y="0"/>
                  </a:lnTo>
                  <a:lnTo>
                    <a:pt x="3" y="2"/>
                  </a:lnTo>
                  <a:lnTo>
                    <a:pt x="0" y="1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Freeform 223"/>
            <p:cNvSpPr>
              <a:spLocks/>
            </p:cNvSpPr>
            <p:nvPr/>
          </p:nvSpPr>
          <p:spPr bwMode="auto">
            <a:xfrm>
              <a:off x="9270" y="3914"/>
              <a:ext cx="11" cy="13"/>
            </a:xfrm>
            <a:custGeom>
              <a:avLst/>
              <a:gdLst>
                <a:gd name="T0" fmla="*/ 1 w 64"/>
                <a:gd name="T1" fmla="*/ 16 h 72"/>
                <a:gd name="T2" fmla="*/ 1 w 64"/>
                <a:gd name="T3" fmla="*/ 16 h 72"/>
                <a:gd name="T4" fmla="*/ 50 w 64"/>
                <a:gd name="T5" fmla="*/ 72 h 72"/>
                <a:gd name="T6" fmla="*/ 64 w 64"/>
                <a:gd name="T7" fmla="*/ 59 h 72"/>
                <a:gd name="T8" fmla="*/ 15 w 64"/>
                <a:gd name="T9" fmla="*/ 3 h 72"/>
                <a:gd name="T10" fmla="*/ 15 w 64"/>
                <a:gd name="T11" fmla="*/ 3 h 72"/>
                <a:gd name="T12" fmla="*/ 15 w 64"/>
                <a:gd name="T13" fmla="*/ 3 h 72"/>
                <a:gd name="T14" fmla="*/ 9 w 64"/>
                <a:gd name="T15" fmla="*/ 0 h 72"/>
                <a:gd name="T16" fmla="*/ 3 w 64"/>
                <a:gd name="T17" fmla="*/ 3 h 72"/>
                <a:gd name="T18" fmla="*/ 0 w 64"/>
                <a:gd name="T19" fmla="*/ 10 h 72"/>
                <a:gd name="T20" fmla="*/ 1 w 64"/>
                <a:gd name="T21" fmla="*/ 1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72">
                  <a:moveTo>
                    <a:pt x="1" y="16"/>
                  </a:moveTo>
                  <a:lnTo>
                    <a:pt x="1" y="16"/>
                  </a:lnTo>
                  <a:lnTo>
                    <a:pt x="50" y="72"/>
                  </a:lnTo>
                  <a:lnTo>
                    <a:pt x="64" y="59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9" y="0"/>
                  </a:lnTo>
                  <a:lnTo>
                    <a:pt x="3" y="3"/>
                  </a:lnTo>
                  <a:lnTo>
                    <a:pt x="0" y="10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Freeform 224"/>
            <p:cNvSpPr>
              <a:spLocks/>
            </p:cNvSpPr>
            <p:nvPr/>
          </p:nvSpPr>
          <p:spPr bwMode="auto">
            <a:xfrm>
              <a:off x="9257" y="3775"/>
              <a:ext cx="16" cy="142"/>
            </a:xfrm>
            <a:custGeom>
              <a:avLst/>
              <a:gdLst>
                <a:gd name="T0" fmla="*/ 0 w 91"/>
                <a:gd name="T1" fmla="*/ 12 h 856"/>
                <a:gd name="T2" fmla="*/ 16 w 91"/>
                <a:gd name="T3" fmla="*/ 65 h 856"/>
                <a:gd name="T4" fmla="*/ 26 w 91"/>
                <a:gd name="T5" fmla="*/ 121 h 856"/>
                <a:gd name="T6" fmla="*/ 32 w 91"/>
                <a:gd name="T7" fmla="*/ 179 h 856"/>
                <a:gd name="T8" fmla="*/ 34 w 91"/>
                <a:gd name="T9" fmla="*/ 238 h 856"/>
                <a:gd name="T10" fmla="*/ 34 w 91"/>
                <a:gd name="T11" fmla="*/ 298 h 856"/>
                <a:gd name="T12" fmla="*/ 33 w 91"/>
                <a:gd name="T13" fmla="*/ 358 h 856"/>
                <a:gd name="T14" fmla="*/ 30 w 91"/>
                <a:gd name="T15" fmla="*/ 418 h 856"/>
                <a:gd name="T16" fmla="*/ 26 w 91"/>
                <a:gd name="T17" fmla="*/ 477 h 856"/>
                <a:gd name="T18" fmla="*/ 23 w 91"/>
                <a:gd name="T19" fmla="*/ 536 h 856"/>
                <a:gd name="T20" fmla="*/ 20 w 91"/>
                <a:gd name="T21" fmla="*/ 592 h 856"/>
                <a:gd name="T22" fmla="*/ 20 w 91"/>
                <a:gd name="T23" fmla="*/ 645 h 856"/>
                <a:gd name="T24" fmla="*/ 23 w 91"/>
                <a:gd name="T25" fmla="*/ 696 h 856"/>
                <a:gd name="T26" fmla="*/ 28 w 91"/>
                <a:gd name="T27" fmla="*/ 742 h 856"/>
                <a:gd name="T28" fmla="*/ 39 w 91"/>
                <a:gd name="T29" fmla="*/ 786 h 856"/>
                <a:gd name="T30" fmla="*/ 55 w 91"/>
                <a:gd name="T31" fmla="*/ 822 h 856"/>
                <a:gd name="T32" fmla="*/ 77 w 91"/>
                <a:gd name="T33" fmla="*/ 856 h 856"/>
                <a:gd name="T34" fmla="*/ 80 w 91"/>
                <a:gd name="T35" fmla="*/ 829 h 856"/>
                <a:gd name="T36" fmla="*/ 63 w 91"/>
                <a:gd name="T37" fmla="*/ 798 h 856"/>
                <a:gd name="T38" fmla="*/ 51 w 91"/>
                <a:gd name="T39" fmla="*/ 760 h 856"/>
                <a:gd name="T40" fmla="*/ 43 w 91"/>
                <a:gd name="T41" fmla="*/ 717 h 856"/>
                <a:gd name="T42" fmla="*/ 40 w 91"/>
                <a:gd name="T43" fmla="*/ 670 h 856"/>
                <a:gd name="T44" fmla="*/ 39 w 91"/>
                <a:gd name="T45" fmla="*/ 619 h 856"/>
                <a:gd name="T46" fmla="*/ 40 w 91"/>
                <a:gd name="T47" fmla="*/ 565 h 856"/>
                <a:gd name="T48" fmla="*/ 42 w 91"/>
                <a:gd name="T49" fmla="*/ 508 h 856"/>
                <a:gd name="T50" fmla="*/ 46 w 91"/>
                <a:gd name="T51" fmla="*/ 450 h 856"/>
                <a:gd name="T52" fmla="*/ 49 w 91"/>
                <a:gd name="T53" fmla="*/ 390 h 856"/>
                <a:gd name="T54" fmla="*/ 53 w 91"/>
                <a:gd name="T55" fmla="*/ 329 h 856"/>
                <a:gd name="T56" fmla="*/ 54 w 91"/>
                <a:gd name="T57" fmla="*/ 268 h 856"/>
                <a:gd name="T58" fmla="*/ 53 w 91"/>
                <a:gd name="T59" fmla="*/ 207 h 856"/>
                <a:gd name="T60" fmla="*/ 48 w 91"/>
                <a:gd name="T61" fmla="*/ 148 h 856"/>
                <a:gd name="T62" fmla="*/ 40 w 91"/>
                <a:gd name="T63" fmla="*/ 89 h 856"/>
                <a:gd name="T64" fmla="*/ 26 w 91"/>
                <a:gd name="T65" fmla="*/ 34 h 856"/>
                <a:gd name="T66" fmla="*/ 12 w 91"/>
                <a:gd name="T67" fmla="*/ 0 h 856"/>
                <a:gd name="T68" fmla="*/ 12 w 91"/>
                <a:gd name="T69" fmla="*/ 0 h 856"/>
                <a:gd name="T70" fmla="*/ 0 w 91"/>
                <a:gd name="T71" fmla="*/ 5 h 856"/>
                <a:gd name="T72" fmla="*/ 5 w 91"/>
                <a:gd name="T73" fmla="*/ 18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1" h="856">
                  <a:moveTo>
                    <a:pt x="5" y="18"/>
                  </a:moveTo>
                  <a:lnTo>
                    <a:pt x="0" y="12"/>
                  </a:lnTo>
                  <a:lnTo>
                    <a:pt x="8" y="38"/>
                  </a:lnTo>
                  <a:lnTo>
                    <a:pt x="16" y="65"/>
                  </a:lnTo>
                  <a:lnTo>
                    <a:pt x="21" y="93"/>
                  </a:lnTo>
                  <a:lnTo>
                    <a:pt x="26" y="121"/>
                  </a:lnTo>
                  <a:lnTo>
                    <a:pt x="30" y="150"/>
                  </a:lnTo>
                  <a:lnTo>
                    <a:pt x="32" y="179"/>
                  </a:lnTo>
                  <a:lnTo>
                    <a:pt x="34" y="207"/>
                  </a:lnTo>
                  <a:lnTo>
                    <a:pt x="34" y="238"/>
                  </a:lnTo>
                  <a:lnTo>
                    <a:pt x="35" y="268"/>
                  </a:lnTo>
                  <a:lnTo>
                    <a:pt x="34" y="298"/>
                  </a:lnTo>
                  <a:lnTo>
                    <a:pt x="34" y="329"/>
                  </a:lnTo>
                  <a:lnTo>
                    <a:pt x="33" y="358"/>
                  </a:lnTo>
                  <a:lnTo>
                    <a:pt x="31" y="388"/>
                  </a:lnTo>
                  <a:lnTo>
                    <a:pt x="30" y="418"/>
                  </a:lnTo>
                  <a:lnTo>
                    <a:pt x="27" y="448"/>
                  </a:lnTo>
                  <a:lnTo>
                    <a:pt x="26" y="477"/>
                  </a:lnTo>
                  <a:lnTo>
                    <a:pt x="24" y="506"/>
                  </a:lnTo>
                  <a:lnTo>
                    <a:pt x="23" y="536"/>
                  </a:lnTo>
                  <a:lnTo>
                    <a:pt x="21" y="565"/>
                  </a:lnTo>
                  <a:lnTo>
                    <a:pt x="20" y="592"/>
                  </a:lnTo>
                  <a:lnTo>
                    <a:pt x="20" y="619"/>
                  </a:lnTo>
                  <a:lnTo>
                    <a:pt x="20" y="645"/>
                  </a:lnTo>
                  <a:lnTo>
                    <a:pt x="21" y="670"/>
                  </a:lnTo>
                  <a:lnTo>
                    <a:pt x="23" y="696"/>
                  </a:lnTo>
                  <a:lnTo>
                    <a:pt x="25" y="720"/>
                  </a:lnTo>
                  <a:lnTo>
                    <a:pt x="28" y="742"/>
                  </a:lnTo>
                  <a:lnTo>
                    <a:pt x="33" y="764"/>
                  </a:lnTo>
                  <a:lnTo>
                    <a:pt x="39" y="786"/>
                  </a:lnTo>
                  <a:lnTo>
                    <a:pt x="47" y="804"/>
                  </a:lnTo>
                  <a:lnTo>
                    <a:pt x="55" y="822"/>
                  </a:lnTo>
                  <a:lnTo>
                    <a:pt x="64" y="840"/>
                  </a:lnTo>
                  <a:lnTo>
                    <a:pt x="77" y="856"/>
                  </a:lnTo>
                  <a:lnTo>
                    <a:pt x="91" y="843"/>
                  </a:lnTo>
                  <a:lnTo>
                    <a:pt x="80" y="829"/>
                  </a:lnTo>
                  <a:lnTo>
                    <a:pt x="71" y="814"/>
                  </a:lnTo>
                  <a:lnTo>
                    <a:pt x="63" y="798"/>
                  </a:lnTo>
                  <a:lnTo>
                    <a:pt x="57" y="779"/>
                  </a:lnTo>
                  <a:lnTo>
                    <a:pt x="51" y="760"/>
                  </a:lnTo>
                  <a:lnTo>
                    <a:pt x="47" y="738"/>
                  </a:lnTo>
                  <a:lnTo>
                    <a:pt x="43" y="717"/>
                  </a:lnTo>
                  <a:lnTo>
                    <a:pt x="41" y="694"/>
                  </a:lnTo>
                  <a:lnTo>
                    <a:pt x="40" y="670"/>
                  </a:lnTo>
                  <a:lnTo>
                    <a:pt x="39" y="645"/>
                  </a:lnTo>
                  <a:lnTo>
                    <a:pt x="39" y="619"/>
                  </a:lnTo>
                  <a:lnTo>
                    <a:pt x="39" y="592"/>
                  </a:lnTo>
                  <a:lnTo>
                    <a:pt x="40" y="565"/>
                  </a:lnTo>
                  <a:lnTo>
                    <a:pt x="41" y="536"/>
                  </a:lnTo>
                  <a:lnTo>
                    <a:pt x="42" y="508"/>
                  </a:lnTo>
                  <a:lnTo>
                    <a:pt x="45" y="479"/>
                  </a:lnTo>
                  <a:lnTo>
                    <a:pt x="46" y="450"/>
                  </a:lnTo>
                  <a:lnTo>
                    <a:pt x="48" y="421"/>
                  </a:lnTo>
                  <a:lnTo>
                    <a:pt x="49" y="390"/>
                  </a:lnTo>
                  <a:lnTo>
                    <a:pt x="51" y="360"/>
                  </a:lnTo>
                  <a:lnTo>
                    <a:pt x="53" y="329"/>
                  </a:lnTo>
                  <a:lnTo>
                    <a:pt x="53" y="298"/>
                  </a:lnTo>
                  <a:lnTo>
                    <a:pt x="54" y="268"/>
                  </a:lnTo>
                  <a:lnTo>
                    <a:pt x="53" y="238"/>
                  </a:lnTo>
                  <a:lnTo>
                    <a:pt x="53" y="207"/>
                  </a:lnTo>
                  <a:lnTo>
                    <a:pt x="50" y="177"/>
                  </a:lnTo>
                  <a:lnTo>
                    <a:pt x="48" y="148"/>
                  </a:lnTo>
                  <a:lnTo>
                    <a:pt x="45" y="118"/>
                  </a:lnTo>
                  <a:lnTo>
                    <a:pt x="40" y="89"/>
                  </a:lnTo>
                  <a:lnTo>
                    <a:pt x="34" y="61"/>
                  </a:lnTo>
                  <a:lnTo>
                    <a:pt x="26" y="34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12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Freeform 225"/>
            <p:cNvSpPr>
              <a:spLocks/>
            </p:cNvSpPr>
            <p:nvPr/>
          </p:nvSpPr>
          <p:spPr bwMode="auto">
            <a:xfrm>
              <a:off x="9163" y="3619"/>
              <a:ext cx="97" cy="158"/>
            </a:xfrm>
            <a:custGeom>
              <a:avLst/>
              <a:gdLst>
                <a:gd name="T0" fmla="*/ 0 w 577"/>
                <a:gd name="T1" fmla="*/ 4 h 948"/>
                <a:gd name="T2" fmla="*/ 18 w 577"/>
                <a:gd name="T3" fmla="*/ 103 h 948"/>
                <a:gd name="T4" fmla="*/ 33 w 577"/>
                <a:gd name="T5" fmla="*/ 190 h 948"/>
                <a:gd name="T6" fmla="*/ 47 w 577"/>
                <a:gd name="T7" fmla="*/ 273 h 948"/>
                <a:gd name="T8" fmla="*/ 60 w 577"/>
                <a:gd name="T9" fmla="*/ 346 h 948"/>
                <a:gd name="T10" fmla="*/ 73 w 577"/>
                <a:gd name="T11" fmla="*/ 414 h 948"/>
                <a:gd name="T12" fmla="*/ 88 w 577"/>
                <a:gd name="T13" fmla="*/ 474 h 948"/>
                <a:gd name="T14" fmla="*/ 105 w 577"/>
                <a:gd name="T15" fmla="*/ 532 h 948"/>
                <a:gd name="T16" fmla="*/ 127 w 577"/>
                <a:gd name="T17" fmla="*/ 585 h 948"/>
                <a:gd name="T18" fmla="*/ 152 w 577"/>
                <a:gd name="T19" fmla="*/ 633 h 948"/>
                <a:gd name="T20" fmla="*/ 186 w 577"/>
                <a:gd name="T21" fmla="*/ 680 h 948"/>
                <a:gd name="T22" fmla="*/ 225 w 577"/>
                <a:gd name="T23" fmla="*/ 724 h 948"/>
                <a:gd name="T24" fmla="*/ 273 w 577"/>
                <a:gd name="T25" fmla="*/ 769 h 948"/>
                <a:gd name="T26" fmla="*/ 331 w 577"/>
                <a:gd name="T27" fmla="*/ 811 h 948"/>
                <a:gd name="T28" fmla="*/ 399 w 577"/>
                <a:gd name="T29" fmla="*/ 856 h 948"/>
                <a:gd name="T30" fmla="*/ 477 w 577"/>
                <a:gd name="T31" fmla="*/ 901 h 948"/>
                <a:gd name="T32" fmla="*/ 570 w 577"/>
                <a:gd name="T33" fmla="*/ 948 h 948"/>
                <a:gd name="T34" fmla="*/ 530 w 577"/>
                <a:gd name="T35" fmla="*/ 906 h 948"/>
                <a:gd name="T36" fmla="*/ 446 w 577"/>
                <a:gd name="T37" fmla="*/ 861 h 948"/>
                <a:gd name="T38" fmla="*/ 372 w 577"/>
                <a:gd name="T39" fmla="*/ 818 h 948"/>
                <a:gd name="T40" fmla="*/ 312 w 577"/>
                <a:gd name="T41" fmla="*/ 775 h 948"/>
                <a:gd name="T42" fmla="*/ 260 w 577"/>
                <a:gd name="T43" fmla="*/ 732 h 948"/>
                <a:gd name="T44" fmla="*/ 218 w 577"/>
                <a:gd name="T45" fmla="*/ 690 h 948"/>
                <a:gd name="T46" fmla="*/ 184 w 577"/>
                <a:gd name="T47" fmla="*/ 646 h 948"/>
                <a:gd name="T48" fmla="*/ 156 w 577"/>
                <a:gd name="T49" fmla="*/ 600 h 948"/>
                <a:gd name="T50" fmla="*/ 131 w 577"/>
                <a:gd name="T51" fmla="*/ 551 h 948"/>
                <a:gd name="T52" fmla="*/ 114 w 577"/>
                <a:gd name="T53" fmla="*/ 498 h 948"/>
                <a:gd name="T54" fmla="*/ 98 w 577"/>
                <a:gd name="T55" fmla="*/ 441 h 948"/>
                <a:gd name="T56" fmla="*/ 84 w 577"/>
                <a:gd name="T57" fmla="*/ 377 h 948"/>
                <a:gd name="T58" fmla="*/ 71 w 577"/>
                <a:gd name="T59" fmla="*/ 306 h 948"/>
                <a:gd name="T60" fmla="*/ 59 w 577"/>
                <a:gd name="T61" fmla="*/ 231 h 948"/>
                <a:gd name="T62" fmla="*/ 45 w 577"/>
                <a:gd name="T63" fmla="*/ 145 h 948"/>
                <a:gd name="T64" fmla="*/ 28 w 577"/>
                <a:gd name="T65" fmla="*/ 51 h 948"/>
                <a:gd name="T66" fmla="*/ 18 w 577"/>
                <a:gd name="T67" fmla="*/ 0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77" h="948">
                  <a:moveTo>
                    <a:pt x="0" y="4"/>
                  </a:moveTo>
                  <a:lnTo>
                    <a:pt x="0" y="4"/>
                  </a:lnTo>
                  <a:lnTo>
                    <a:pt x="9" y="55"/>
                  </a:lnTo>
                  <a:lnTo>
                    <a:pt x="18" y="103"/>
                  </a:lnTo>
                  <a:lnTo>
                    <a:pt x="27" y="147"/>
                  </a:lnTo>
                  <a:lnTo>
                    <a:pt x="33" y="190"/>
                  </a:lnTo>
                  <a:lnTo>
                    <a:pt x="40" y="233"/>
                  </a:lnTo>
                  <a:lnTo>
                    <a:pt x="47" y="273"/>
                  </a:lnTo>
                  <a:lnTo>
                    <a:pt x="53" y="311"/>
                  </a:lnTo>
                  <a:lnTo>
                    <a:pt x="60" y="346"/>
                  </a:lnTo>
                  <a:lnTo>
                    <a:pt x="66" y="381"/>
                  </a:lnTo>
                  <a:lnTo>
                    <a:pt x="73" y="414"/>
                  </a:lnTo>
                  <a:lnTo>
                    <a:pt x="80" y="445"/>
                  </a:lnTo>
                  <a:lnTo>
                    <a:pt x="88" y="474"/>
                  </a:lnTo>
                  <a:lnTo>
                    <a:pt x="96" y="505"/>
                  </a:lnTo>
                  <a:lnTo>
                    <a:pt x="105" y="532"/>
                  </a:lnTo>
                  <a:lnTo>
                    <a:pt x="115" y="558"/>
                  </a:lnTo>
                  <a:lnTo>
                    <a:pt x="127" y="585"/>
                  </a:lnTo>
                  <a:lnTo>
                    <a:pt x="139" y="609"/>
                  </a:lnTo>
                  <a:lnTo>
                    <a:pt x="152" y="633"/>
                  </a:lnTo>
                  <a:lnTo>
                    <a:pt x="168" y="657"/>
                  </a:lnTo>
                  <a:lnTo>
                    <a:pt x="186" y="680"/>
                  </a:lnTo>
                  <a:lnTo>
                    <a:pt x="204" y="703"/>
                  </a:lnTo>
                  <a:lnTo>
                    <a:pt x="225" y="724"/>
                  </a:lnTo>
                  <a:lnTo>
                    <a:pt x="249" y="747"/>
                  </a:lnTo>
                  <a:lnTo>
                    <a:pt x="273" y="769"/>
                  </a:lnTo>
                  <a:lnTo>
                    <a:pt x="301" y="791"/>
                  </a:lnTo>
                  <a:lnTo>
                    <a:pt x="331" y="811"/>
                  </a:lnTo>
                  <a:lnTo>
                    <a:pt x="363" y="833"/>
                  </a:lnTo>
                  <a:lnTo>
                    <a:pt x="399" y="856"/>
                  </a:lnTo>
                  <a:lnTo>
                    <a:pt x="437" y="878"/>
                  </a:lnTo>
                  <a:lnTo>
                    <a:pt x="477" y="901"/>
                  </a:lnTo>
                  <a:lnTo>
                    <a:pt x="523" y="924"/>
                  </a:lnTo>
                  <a:lnTo>
                    <a:pt x="570" y="948"/>
                  </a:lnTo>
                  <a:lnTo>
                    <a:pt x="577" y="930"/>
                  </a:lnTo>
                  <a:lnTo>
                    <a:pt x="530" y="906"/>
                  </a:lnTo>
                  <a:lnTo>
                    <a:pt x="486" y="884"/>
                  </a:lnTo>
                  <a:lnTo>
                    <a:pt x="446" y="861"/>
                  </a:lnTo>
                  <a:lnTo>
                    <a:pt x="408" y="838"/>
                  </a:lnTo>
                  <a:lnTo>
                    <a:pt x="372" y="818"/>
                  </a:lnTo>
                  <a:lnTo>
                    <a:pt x="340" y="796"/>
                  </a:lnTo>
                  <a:lnTo>
                    <a:pt x="312" y="775"/>
                  </a:lnTo>
                  <a:lnTo>
                    <a:pt x="285" y="754"/>
                  </a:lnTo>
                  <a:lnTo>
                    <a:pt x="260" y="732"/>
                  </a:lnTo>
                  <a:lnTo>
                    <a:pt x="239" y="711"/>
                  </a:lnTo>
                  <a:lnTo>
                    <a:pt x="218" y="690"/>
                  </a:lnTo>
                  <a:lnTo>
                    <a:pt x="199" y="669"/>
                  </a:lnTo>
                  <a:lnTo>
                    <a:pt x="184" y="646"/>
                  </a:lnTo>
                  <a:lnTo>
                    <a:pt x="168" y="623"/>
                  </a:lnTo>
                  <a:lnTo>
                    <a:pt x="156" y="600"/>
                  </a:lnTo>
                  <a:lnTo>
                    <a:pt x="143" y="576"/>
                  </a:lnTo>
                  <a:lnTo>
                    <a:pt x="131" y="551"/>
                  </a:lnTo>
                  <a:lnTo>
                    <a:pt x="123" y="525"/>
                  </a:lnTo>
                  <a:lnTo>
                    <a:pt x="114" y="498"/>
                  </a:lnTo>
                  <a:lnTo>
                    <a:pt x="106" y="470"/>
                  </a:lnTo>
                  <a:lnTo>
                    <a:pt x="98" y="441"/>
                  </a:lnTo>
                  <a:lnTo>
                    <a:pt x="91" y="409"/>
                  </a:lnTo>
                  <a:lnTo>
                    <a:pt x="84" y="377"/>
                  </a:lnTo>
                  <a:lnTo>
                    <a:pt x="78" y="342"/>
                  </a:lnTo>
                  <a:lnTo>
                    <a:pt x="71" y="306"/>
                  </a:lnTo>
                  <a:lnTo>
                    <a:pt x="66" y="268"/>
                  </a:lnTo>
                  <a:lnTo>
                    <a:pt x="59" y="231"/>
                  </a:lnTo>
                  <a:lnTo>
                    <a:pt x="52" y="188"/>
                  </a:lnTo>
                  <a:lnTo>
                    <a:pt x="45" y="145"/>
                  </a:lnTo>
                  <a:lnTo>
                    <a:pt x="37" y="98"/>
                  </a:lnTo>
                  <a:lnTo>
                    <a:pt x="28" y="51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Freeform 226"/>
            <p:cNvSpPr>
              <a:spLocks/>
            </p:cNvSpPr>
            <p:nvPr/>
          </p:nvSpPr>
          <p:spPr bwMode="auto">
            <a:xfrm>
              <a:off x="8953" y="3469"/>
              <a:ext cx="213" cy="151"/>
            </a:xfrm>
            <a:custGeom>
              <a:avLst/>
              <a:gdLst>
                <a:gd name="T0" fmla="*/ 8 w 1277"/>
                <a:gd name="T1" fmla="*/ 20 h 909"/>
                <a:gd name="T2" fmla="*/ 94 w 1277"/>
                <a:gd name="T3" fmla="*/ 23 h 909"/>
                <a:gd name="T4" fmla="*/ 186 w 1277"/>
                <a:gd name="T5" fmla="*/ 34 h 909"/>
                <a:gd name="T6" fmla="*/ 281 w 1277"/>
                <a:gd name="T7" fmla="*/ 51 h 909"/>
                <a:gd name="T8" fmla="*/ 379 w 1277"/>
                <a:gd name="T9" fmla="*/ 75 h 909"/>
                <a:gd name="T10" fmla="*/ 476 w 1277"/>
                <a:gd name="T11" fmla="*/ 106 h 909"/>
                <a:gd name="T12" fmla="*/ 572 w 1277"/>
                <a:gd name="T13" fmla="*/ 144 h 909"/>
                <a:gd name="T14" fmla="*/ 668 w 1277"/>
                <a:gd name="T15" fmla="*/ 190 h 909"/>
                <a:gd name="T16" fmla="*/ 761 w 1277"/>
                <a:gd name="T17" fmla="*/ 243 h 909"/>
                <a:gd name="T18" fmla="*/ 849 w 1277"/>
                <a:gd name="T19" fmla="*/ 301 h 909"/>
                <a:gd name="T20" fmla="*/ 933 w 1277"/>
                <a:gd name="T21" fmla="*/ 367 h 909"/>
                <a:gd name="T22" fmla="*/ 1010 w 1277"/>
                <a:gd name="T23" fmla="*/ 440 h 909"/>
                <a:gd name="T24" fmla="*/ 1079 w 1277"/>
                <a:gd name="T25" fmla="*/ 519 h 909"/>
                <a:gd name="T26" fmla="*/ 1140 w 1277"/>
                <a:gd name="T27" fmla="*/ 607 h 909"/>
                <a:gd name="T28" fmla="*/ 1191 w 1277"/>
                <a:gd name="T29" fmla="*/ 701 h 909"/>
                <a:gd name="T30" fmla="*/ 1231 w 1277"/>
                <a:gd name="T31" fmla="*/ 802 h 909"/>
                <a:gd name="T32" fmla="*/ 1259 w 1277"/>
                <a:gd name="T33" fmla="*/ 909 h 909"/>
                <a:gd name="T34" fmla="*/ 1265 w 1277"/>
                <a:gd name="T35" fmla="*/ 850 h 909"/>
                <a:gd name="T36" fmla="*/ 1229 w 1277"/>
                <a:gd name="T37" fmla="*/ 743 h 909"/>
                <a:gd name="T38" fmla="*/ 1183 w 1277"/>
                <a:gd name="T39" fmla="*/ 644 h 909"/>
                <a:gd name="T40" fmla="*/ 1125 w 1277"/>
                <a:gd name="T41" fmla="*/ 552 h 909"/>
                <a:gd name="T42" fmla="*/ 1060 w 1277"/>
                <a:gd name="T43" fmla="*/ 466 h 909"/>
                <a:gd name="T44" fmla="*/ 985 w 1277"/>
                <a:gd name="T45" fmla="*/ 389 h 909"/>
                <a:gd name="T46" fmla="*/ 903 w 1277"/>
                <a:gd name="T47" fmla="*/ 318 h 909"/>
                <a:gd name="T48" fmla="*/ 815 w 1277"/>
                <a:gd name="T49" fmla="*/ 255 h 909"/>
                <a:gd name="T50" fmla="*/ 724 w 1277"/>
                <a:gd name="T51" fmla="*/ 199 h 909"/>
                <a:gd name="T52" fmla="*/ 628 w 1277"/>
                <a:gd name="T53" fmla="*/ 149 h 909"/>
                <a:gd name="T54" fmla="*/ 531 w 1277"/>
                <a:gd name="T55" fmla="*/ 108 h 909"/>
                <a:gd name="T56" fmla="*/ 432 w 1277"/>
                <a:gd name="T57" fmla="*/ 72 h 909"/>
                <a:gd name="T58" fmla="*/ 334 w 1277"/>
                <a:gd name="T59" fmla="*/ 45 h 909"/>
                <a:gd name="T60" fmla="*/ 236 w 1277"/>
                <a:gd name="T61" fmla="*/ 22 h 909"/>
                <a:gd name="T62" fmla="*/ 143 w 1277"/>
                <a:gd name="T63" fmla="*/ 8 h 909"/>
                <a:gd name="T64" fmla="*/ 52 w 1277"/>
                <a:gd name="T65" fmla="*/ 1 h 909"/>
                <a:gd name="T66" fmla="*/ 2 w 1277"/>
                <a:gd name="T67" fmla="*/ 2 h 909"/>
                <a:gd name="T68" fmla="*/ 1 w 1277"/>
                <a:gd name="T69" fmla="*/ 4 h 909"/>
                <a:gd name="T70" fmla="*/ 1 w 1277"/>
                <a:gd name="T71" fmla="*/ 17 h 909"/>
                <a:gd name="T72" fmla="*/ 14 w 1277"/>
                <a:gd name="T73" fmla="*/ 18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7" h="909">
                  <a:moveTo>
                    <a:pt x="14" y="18"/>
                  </a:moveTo>
                  <a:lnTo>
                    <a:pt x="8" y="20"/>
                  </a:lnTo>
                  <a:lnTo>
                    <a:pt x="52" y="21"/>
                  </a:lnTo>
                  <a:lnTo>
                    <a:pt x="94" y="23"/>
                  </a:lnTo>
                  <a:lnTo>
                    <a:pt x="140" y="27"/>
                  </a:lnTo>
                  <a:lnTo>
                    <a:pt x="186" y="34"/>
                  </a:lnTo>
                  <a:lnTo>
                    <a:pt x="234" y="41"/>
                  </a:lnTo>
                  <a:lnTo>
                    <a:pt x="281" y="51"/>
                  </a:lnTo>
                  <a:lnTo>
                    <a:pt x="329" y="62"/>
                  </a:lnTo>
                  <a:lnTo>
                    <a:pt x="379" y="75"/>
                  </a:lnTo>
                  <a:lnTo>
                    <a:pt x="427" y="89"/>
                  </a:lnTo>
                  <a:lnTo>
                    <a:pt x="476" y="106"/>
                  </a:lnTo>
                  <a:lnTo>
                    <a:pt x="524" y="125"/>
                  </a:lnTo>
                  <a:lnTo>
                    <a:pt x="572" y="144"/>
                  </a:lnTo>
                  <a:lnTo>
                    <a:pt x="621" y="166"/>
                  </a:lnTo>
                  <a:lnTo>
                    <a:pt x="668" y="190"/>
                  </a:lnTo>
                  <a:lnTo>
                    <a:pt x="715" y="216"/>
                  </a:lnTo>
                  <a:lnTo>
                    <a:pt x="761" y="243"/>
                  </a:lnTo>
                  <a:lnTo>
                    <a:pt x="806" y="270"/>
                  </a:lnTo>
                  <a:lnTo>
                    <a:pt x="849" y="301"/>
                  </a:lnTo>
                  <a:lnTo>
                    <a:pt x="892" y="333"/>
                  </a:lnTo>
                  <a:lnTo>
                    <a:pt x="933" y="367"/>
                  </a:lnTo>
                  <a:lnTo>
                    <a:pt x="973" y="402"/>
                  </a:lnTo>
                  <a:lnTo>
                    <a:pt x="1010" y="440"/>
                  </a:lnTo>
                  <a:lnTo>
                    <a:pt x="1046" y="479"/>
                  </a:lnTo>
                  <a:lnTo>
                    <a:pt x="1079" y="519"/>
                  </a:lnTo>
                  <a:lnTo>
                    <a:pt x="1112" y="562"/>
                  </a:lnTo>
                  <a:lnTo>
                    <a:pt x="1140" y="607"/>
                  </a:lnTo>
                  <a:lnTo>
                    <a:pt x="1167" y="652"/>
                  </a:lnTo>
                  <a:lnTo>
                    <a:pt x="1191" y="701"/>
                  </a:lnTo>
                  <a:lnTo>
                    <a:pt x="1213" y="750"/>
                  </a:lnTo>
                  <a:lnTo>
                    <a:pt x="1231" y="802"/>
                  </a:lnTo>
                  <a:lnTo>
                    <a:pt x="1246" y="854"/>
                  </a:lnTo>
                  <a:lnTo>
                    <a:pt x="1259" y="909"/>
                  </a:lnTo>
                  <a:lnTo>
                    <a:pt x="1277" y="905"/>
                  </a:lnTo>
                  <a:lnTo>
                    <a:pt x="1265" y="850"/>
                  </a:lnTo>
                  <a:lnTo>
                    <a:pt x="1250" y="795"/>
                  </a:lnTo>
                  <a:lnTo>
                    <a:pt x="1229" y="743"/>
                  </a:lnTo>
                  <a:lnTo>
                    <a:pt x="1207" y="692"/>
                  </a:lnTo>
                  <a:lnTo>
                    <a:pt x="1183" y="644"/>
                  </a:lnTo>
                  <a:lnTo>
                    <a:pt x="1157" y="596"/>
                  </a:lnTo>
                  <a:lnTo>
                    <a:pt x="1125" y="552"/>
                  </a:lnTo>
                  <a:lnTo>
                    <a:pt x="1093" y="508"/>
                  </a:lnTo>
                  <a:lnTo>
                    <a:pt x="1060" y="466"/>
                  </a:lnTo>
                  <a:lnTo>
                    <a:pt x="1024" y="427"/>
                  </a:lnTo>
                  <a:lnTo>
                    <a:pt x="985" y="389"/>
                  </a:lnTo>
                  <a:lnTo>
                    <a:pt x="945" y="352"/>
                  </a:lnTo>
                  <a:lnTo>
                    <a:pt x="903" y="318"/>
                  </a:lnTo>
                  <a:lnTo>
                    <a:pt x="860" y="286"/>
                  </a:lnTo>
                  <a:lnTo>
                    <a:pt x="815" y="255"/>
                  </a:lnTo>
                  <a:lnTo>
                    <a:pt x="771" y="226"/>
                  </a:lnTo>
                  <a:lnTo>
                    <a:pt x="724" y="199"/>
                  </a:lnTo>
                  <a:lnTo>
                    <a:pt x="677" y="173"/>
                  </a:lnTo>
                  <a:lnTo>
                    <a:pt x="628" y="149"/>
                  </a:lnTo>
                  <a:lnTo>
                    <a:pt x="579" y="127"/>
                  </a:lnTo>
                  <a:lnTo>
                    <a:pt x="531" y="108"/>
                  </a:lnTo>
                  <a:lnTo>
                    <a:pt x="482" y="89"/>
                  </a:lnTo>
                  <a:lnTo>
                    <a:pt x="432" y="72"/>
                  </a:lnTo>
                  <a:lnTo>
                    <a:pt x="383" y="58"/>
                  </a:lnTo>
                  <a:lnTo>
                    <a:pt x="334" y="45"/>
                  </a:lnTo>
                  <a:lnTo>
                    <a:pt x="285" y="32"/>
                  </a:lnTo>
                  <a:lnTo>
                    <a:pt x="236" y="22"/>
                  </a:lnTo>
                  <a:lnTo>
                    <a:pt x="189" y="14"/>
                  </a:lnTo>
                  <a:lnTo>
                    <a:pt x="143" y="8"/>
                  </a:lnTo>
                  <a:lnTo>
                    <a:pt x="97" y="4"/>
                  </a:lnTo>
                  <a:lnTo>
                    <a:pt x="52" y="1"/>
                  </a:lnTo>
                  <a:lnTo>
                    <a:pt x="8" y="0"/>
                  </a:lnTo>
                  <a:lnTo>
                    <a:pt x="2" y="2"/>
                  </a:lnTo>
                  <a:lnTo>
                    <a:pt x="8" y="0"/>
                  </a:lnTo>
                  <a:lnTo>
                    <a:pt x="1" y="4"/>
                  </a:lnTo>
                  <a:lnTo>
                    <a:pt x="0" y="10"/>
                  </a:lnTo>
                  <a:lnTo>
                    <a:pt x="1" y="17"/>
                  </a:lnTo>
                  <a:lnTo>
                    <a:pt x="8" y="20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Freeform 227"/>
            <p:cNvSpPr>
              <a:spLocks/>
            </p:cNvSpPr>
            <p:nvPr/>
          </p:nvSpPr>
          <p:spPr bwMode="auto">
            <a:xfrm>
              <a:off x="8845" y="3469"/>
              <a:ext cx="111" cy="19"/>
            </a:xfrm>
            <a:custGeom>
              <a:avLst/>
              <a:gdLst>
                <a:gd name="T0" fmla="*/ 4 w 666"/>
                <a:gd name="T1" fmla="*/ 18 h 116"/>
                <a:gd name="T2" fmla="*/ 4 w 666"/>
                <a:gd name="T3" fmla="*/ 18 h 116"/>
                <a:gd name="T4" fmla="*/ 50 w 666"/>
                <a:gd name="T5" fmla="*/ 39 h 116"/>
                <a:gd name="T6" fmla="*/ 95 w 666"/>
                <a:gd name="T7" fmla="*/ 58 h 116"/>
                <a:gd name="T8" fmla="*/ 141 w 666"/>
                <a:gd name="T9" fmla="*/ 74 h 116"/>
                <a:gd name="T10" fmla="*/ 185 w 666"/>
                <a:gd name="T11" fmla="*/ 88 h 116"/>
                <a:gd name="T12" fmla="*/ 229 w 666"/>
                <a:gd name="T13" fmla="*/ 100 h 116"/>
                <a:gd name="T14" fmla="*/ 273 w 666"/>
                <a:gd name="T15" fmla="*/ 109 h 116"/>
                <a:gd name="T16" fmla="*/ 315 w 666"/>
                <a:gd name="T17" fmla="*/ 114 h 116"/>
                <a:gd name="T18" fmla="*/ 358 w 666"/>
                <a:gd name="T19" fmla="*/ 116 h 116"/>
                <a:gd name="T20" fmla="*/ 399 w 666"/>
                <a:gd name="T21" fmla="*/ 115 h 116"/>
                <a:gd name="T22" fmla="*/ 440 w 666"/>
                <a:gd name="T23" fmla="*/ 111 h 116"/>
                <a:gd name="T24" fmla="*/ 480 w 666"/>
                <a:gd name="T25" fmla="*/ 104 h 116"/>
                <a:gd name="T26" fmla="*/ 518 w 666"/>
                <a:gd name="T27" fmla="*/ 92 h 116"/>
                <a:gd name="T28" fmla="*/ 557 w 666"/>
                <a:gd name="T29" fmla="*/ 79 h 116"/>
                <a:gd name="T30" fmla="*/ 595 w 666"/>
                <a:gd name="T31" fmla="*/ 62 h 116"/>
                <a:gd name="T32" fmla="*/ 630 w 666"/>
                <a:gd name="T33" fmla="*/ 40 h 116"/>
                <a:gd name="T34" fmla="*/ 666 w 666"/>
                <a:gd name="T35" fmla="*/ 17 h 116"/>
                <a:gd name="T36" fmla="*/ 654 w 666"/>
                <a:gd name="T37" fmla="*/ 1 h 116"/>
                <a:gd name="T38" fmla="*/ 621 w 666"/>
                <a:gd name="T39" fmla="*/ 25 h 116"/>
                <a:gd name="T40" fmla="*/ 586 w 666"/>
                <a:gd name="T41" fmla="*/ 45 h 116"/>
                <a:gd name="T42" fmla="*/ 550 w 666"/>
                <a:gd name="T43" fmla="*/ 62 h 116"/>
                <a:gd name="T44" fmla="*/ 513 w 666"/>
                <a:gd name="T45" fmla="*/ 75 h 116"/>
                <a:gd name="T46" fmla="*/ 475 w 666"/>
                <a:gd name="T47" fmla="*/ 85 h 116"/>
                <a:gd name="T48" fmla="*/ 437 w 666"/>
                <a:gd name="T49" fmla="*/ 91 h 116"/>
                <a:gd name="T50" fmla="*/ 397 w 666"/>
                <a:gd name="T51" fmla="*/ 96 h 116"/>
                <a:gd name="T52" fmla="*/ 358 w 666"/>
                <a:gd name="T53" fmla="*/ 97 h 116"/>
                <a:gd name="T54" fmla="*/ 318 w 666"/>
                <a:gd name="T55" fmla="*/ 95 h 116"/>
                <a:gd name="T56" fmla="*/ 275 w 666"/>
                <a:gd name="T57" fmla="*/ 89 h 116"/>
                <a:gd name="T58" fmla="*/ 234 w 666"/>
                <a:gd name="T59" fmla="*/ 81 h 116"/>
                <a:gd name="T60" fmla="*/ 190 w 666"/>
                <a:gd name="T61" fmla="*/ 71 h 116"/>
                <a:gd name="T62" fmla="*/ 146 w 666"/>
                <a:gd name="T63" fmla="*/ 57 h 116"/>
                <a:gd name="T64" fmla="*/ 102 w 666"/>
                <a:gd name="T65" fmla="*/ 40 h 116"/>
                <a:gd name="T66" fmla="*/ 57 w 666"/>
                <a:gd name="T67" fmla="*/ 22 h 116"/>
                <a:gd name="T68" fmla="*/ 13 w 666"/>
                <a:gd name="T69" fmla="*/ 0 h 116"/>
                <a:gd name="T70" fmla="*/ 13 w 666"/>
                <a:gd name="T71" fmla="*/ 0 h 116"/>
                <a:gd name="T72" fmla="*/ 13 w 666"/>
                <a:gd name="T73" fmla="*/ 0 h 116"/>
                <a:gd name="T74" fmla="*/ 7 w 666"/>
                <a:gd name="T75" fmla="*/ 0 h 116"/>
                <a:gd name="T76" fmla="*/ 1 w 666"/>
                <a:gd name="T77" fmla="*/ 5 h 116"/>
                <a:gd name="T78" fmla="*/ 0 w 666"/>
                <a:gd name="T79" fmla="*/ 12 h 116"/>
                <a:gd name="T80" fmla="*/ 4 w 666"/>
                <a:gd name="T81" fmla="*/ 1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66" h="116">
                  <a:moveTo>
                    <a:pt x="4" y="18"/>
                  </a:moveTo>
                  <a:lnTo>
                    <a:pt x="4" y="18"/>
                  </a:lnTo>
                  <a:lnTo>
                    <a:pt x="50" y="39"/>
                  </a:lnTo>
                  <a:lnTo>
                    <a:pt x="95" y="58"/>
                  </a:lnTo>
                  <a:lnTo>
                    <a:pt x="141" y="74"/>
                  </a:lnTo>
                  <a:lnTo>
                    <a:pt x="185" y="88"/>
                  </a:lnTo>
                  <a:lnTo>
                    <a:pt x="229" y="100"/>
                  </a:lnTo>
                  <a:lnTo>
                    <a:pt x="273" y="109"/>
                  </a:lnTo>
                  <a:lnTo>
                    <a:pt x="315" y="114"/>
                  </a:lnTo>
                  <a:lnTo>
                    <a:pt x="358" y="116"/>
                  </a:lnTo>
                  <a:lnTo>
                    <a:pt x="399" y="115"/>
                  </a:lnTo>
                  <a:lnTo>
                    <a:pt x="440" y="111"/>
                  </a:lnTo>
                  <a:lnTo>
                    <a:pt x="480" y="104"/>
                  </a:lnTo>
                  <a:lnTo>
                    <a:pt x="518" y="92"/>
                  </a:lnTo>
                  <a:lnTo>
                    <a:pt x="557" y="79"/>
                  </a:lnTo>
                  <a:lnTo>
                    <a:pt x="595" y="62"/>
                  </a:lnTo>
                  <a:lnTo>
                    <a:pt x="630" y="40"/>
                  </a:lnTo>
                  <a:lnTo>
                    <a:pt x="666" y="17"/>
                  </a:lnTo>
                  <a:lnTo>
                    <a:pt x="654" y="1"/>
                  </a:lnTo>
                  <a:lnTo>
                    <a:pt x="621" y="25"/>
                  </a:lnTo>
                  <a:lnTo>
                    <a:pt x="586" y="45"/>
                  </a:lnTo>
                  <a:lnTo>
                    <a:pt x="550" y="62"/>
                  </a:lnTo>
                  <a:lnTo>
                    <a:pt x="513" y="75"/>
                  </a:lnTo>
                  <a:lnTo>
                    <a:pt x="475" y="85"/>
                  </a:lnTo>
                  <a:lnTo>
                    <a:pt x="437" y="91"/>
                  </a:lnTo>
                  <a:lnTo>
                    <a:pt x="397" y="96"/>
                  </a:lnTo>
                  <a:lnTo>
                    <a:pt x="358" y="97"/>
                  </a:lnTo>
                  <a:lnTo>
                    <a:pt x="318" y="95"/>
                  </a:lnTo>
                  <a:lnTo>
                    <a:pt x="275" y="89"/>
                  </a:lnTo>
                  <a:lnTo>
                    <a:pt x="234" y="81"/>
                  </a:lnTo>
                  <a:lnTo>
                    <a:pt x="190" y="71"/>
                  </a:lnTo>
                  <a:lnTo>
                    <a:pt x="146" y="57"/>
                  </a:lnTo>
                  <a:lnTo>
                    <a:pt x="102" y="40"/>
                  </a:lnTo>
                  <a:lnTo>
                    <a:pt x="57" y="2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7" y="0"/>
                  </a:lnTo>
                  <a:lnTo>
                    <a:pt x="1" y="5"/>
                  </a:lnTo>
                  <a:lnTo>
                    <a:pt x="0" y="12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Freeform 228"/>
            <p:cNvSpPr>
              <a:spLocks/>
            </p:cNvSpPr>
            <p:nvPr/>
          </p:nvSpPr>
          <p:spPr bwMode="auto">
            <a:xfrm>
              <a:off x="8823" y="3424"/>
              <a:ext cx="24" cy="48"/>
            </a:xfrm>
            <a:custGeom>
              <a:avLst/>
              <a:gdLst>
                <a:gd name="T0" fmla="*/ 1 w 141"/>
                <a:gd name="T1" fmla="*/ 14 h 284"/>
                <a:gd name="T2" fmla="*/ 0 w 141"/>
                <a:gd name="T3" fmla="*/ 10 h 284"/>
                <a:gd name="T4" fmla="*/ 0 w 141"/>
                <a:gd name="T5" fmla="*/ 29 h 284"/>
                <a:gd name="T6" fmla="*/ 1 w 141"/>
                <a:gd name="T7" fmla="*/ 49 h 284"/>
                <a:gd name="T8" fmla="*/ 3 w 141"/>
                <a:gd name="T9" fmla="*/ 68 h 284"/>
                <a:gd name="T10" fmla="*/ 5 w 141"/>
                <a:gd name="T11" fmla="*/ 88 h 284"/>
                <a:gd name="T12" fmla="*/ 10 w 141"/>
                <a:gd name="T13" fmla="*/ 108 h 284"/>
                <a:gd name="T14" fmla="*/ 15 w 141"/>
                <a:gd name="T15" fmla="*/ 128 h 284"/>
                <a:gd name="T16" fmla="*/ 22 w 141"/>
                <a:gd name="T17" fmla="*/ 147 h 284"/>
                <a:gd name="T18" fmla="*/ 29 w 141"/>
                <a:gd name="T19" fmla="*/ 167 h 284"/>
                <a:gd name="T20" fmla="*/ 38 w 141"/>
                <a:gd name="T21" fmla="*/ 184 h 284"/>
                <a:gd name="T22" fmla="*/ 47 w 141"/>
                <a:gd name="T23" fmla="*/ 202 h 284"/>
                <a:gd name="T24" fmla="*/ 58 w 141"/>
                <a:gd name="T25" fmla="*/ 218 h 284"/>
                <a:gd name="T26" fmla="*/ 70 w 141"/>
                <a:gd name="T27" fmla="*/ 234 h 284"/>
                <a:gd name="T28" fmla="*/ 84 w 141"/>
                <a:gd name="T29" fmla="*/ 248 h 284"/>
                <a:gd name="T30" fmla="*/ 99 w 141"/>
                <a:gd name="T31" fmla="*/ 262 h 284"/>
                <a:gd name="T32" fmla="*/ 115 w 141"/>
                <a:gd name="T33" fmla="*/ 273 h 284"/>
                <a:gd name="T34" fmla="*/ 132 w 141"/>
                <a:gd name="T35" fmla="*/ 284 h 284"/>
                <a:gd name="T36" fmla="*/ 141 w 141"/>
                <a:gd name="T37" fmla="*/ 266 h 284"/>
                <a:gd name="T38" fmla="*/ 124 w 141"/>
                <a:gd name="T39" fmla="*/ 258 h 284"/>
                <a:gd name="T40" fmla="*/ 110 w 141"/>
                <a:gd name="T41" fmla="*/ 247 h 284"/>
                <a:gd name="T42" fmla="*/ 98 w 141"/>
                <a:gd name="T43" fmla="*/ 235 h 284"/>
                <a:gd name="T44" fmla="*/ 84 w 141"/>
                <a:gd name="T45" fmla="*/ 221 h 284"/>
                <a:gd name="T46" fmla="*/ 72 w 141"/>
                <a:gd name="T47" fmla="*/ 207 h 284"/>
                <a:gd name="T48" fmla="*/ 63 w 141"/>
                <a:gd name="T49" fmla="*/ 192 h 284"/>
                <a:gd name="T50" fmla="*/ 54 w 141"/>
                <a:gd name="T51" fmla="*/ 175 h 284"/>
                <a:gd name="T52" fmla="*/ 45 w 141"/>
                <a:gd name="T53" fmla="*/ 158 h 284"/>
                <a:gd name="T54" fmla="*/ 38 w 141"/>
                <a:gd name="T55" fmla="*/ 141 h 284"/>
                <a:gd name="T56" fmla="*/ 33 w 141"/>
                <a:gd name="T57" fmla="*/ 123 h 284"/>
                <a:gd name="T58" fmla="*/ 29 w 141"/>
                <a:gd name="T59" fmla="*/ 104 h 284"/>
                <a:gd name="T60" fmla="*/ 24 w 141"/>
                <a:gd name="T61" fmla="*/ 85 h 284"/>
                <a:gd name="T62" fmla="*/ 22 w 141"/>
                <a:gd name="T63" fmla="*/ 66 h 284"/>
                <a:gd name="T64" fmla="*/ 19 w 141"/>
                <a:gd name="T65" fmla="*/ 46 h 284"/>
                <a:gd name="T66" fmla="*/ 18 w 141"/>
                <a:gd name="T67" fmla="*/ 29 h 284"/>
                <a:gd name="T68" fmla="*/ 18 w 141"/>
                <a:gd name="T69" fmla="*/ 10 h 284"/>
                <a:gd name="T70" fmla="*/ 17 w 141"/>
                <a:gd name="T71" fmla="*/ 5 h 284"/>
                <a:gd name="T72" fmla="*/ 18 w 141"/>
                <a:gd name="T73" fmla="*/ 10 h 284"/>
                <a:gd name="T74" fmla="*/ 16 w 141"/>
                <a:gd name="T75" fmla="*/ 2 h 284"/>
                <a:gd name="T76" fmla="*/ 9 w 141"/>
                <a:gd name="T77" fmla="*/ 0 h 284"/>
                <a:gd name="T78" fmla="*/ 3 w 141"/>
                <a:gd name="T79" fmla="*/ 2 h 284"/>
                <a:gd name="T80" fmla="*/ 0 w 141"/>
                <a:gd name="T81" fmla="*/ 10 h 284"/>
                <a:gd name="T82" fmla="*/ 1 w 141"/>
                <a:gd name="T83" fmla="*/ 1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1" h="284">
                  <a:moveTo>
                    <a:pt x="1" y="14"/>
                  </a:moveTo>
                  <a:lnTo>
                    <a:pt x="0" y="10"/>
                  </a:lnTo>
                  <a:lnTo>
                    <a:pt x="0" y="29"/>
                  </a:lnTo>
                  <a:lnTo>
                    <a:pt x="1" y="49"/>
                  </a:lnTo>
                  <a:lnTo>
                    <a:pt x="3" y="68"/>
                  </a:lnTo>
                  <a:lnTo>
                    <a:pt x="5" y="88"/>
                  </a:lnTo>
                  <a:lnTo>
                    <a:pt x="10" y="108"/>
                  </a:lnTo>
                  <a:lnTo>
                    <a:pt x="15" y="128"/>
                  </a:lnTo>
                  <a:lnTo>
                    <a:pt x="22" y="147"/>
                  </a:lnTo>
                  <a:lnTo>
                    <a:pt x="29" y="167"/>
                  </a:lnTo>
                  <a:lnTo>
                    <a:pt x="38" y="184"/>
                  </a:lnTo>
                  <a:lnTo>
                    <a:pt x="47" y="202"/>
                  </a:lnTo>
                  <a:lnTo>
                    <a:pt x="58" y="218"/>
                  </a:lnTo>
                  <a:lnTo>
                    <a:pt x="70" y="234"/>
                  </a:lnTo>
                  <a:lnTo>
                    <a:pt x="84" y="248"/>
                  </a:lnTo>
                  <a:lnTo>
                    <a:pt x="99" y="262"/>
                  </a:lnTo>
                  <a:lnTo>
                    <a:pt x="115" y="273"/>
                  </a:lnTo>
                  <a:lnTo>
                    <a:pt x="132" y="284"/>
                  </a:lnTo>
                  <a:lnTo>
                    <a:pt x="141" y="266"/>
                  </a:lnTo>
                  <a:lnTo>
                    <a:pt x="124" y="258"/>
                  </a:lnTo>
                  <a:lnTo>
                    <a:pt x="110" y="247"/>
                  </a:lnTo>
                  <a:lnTo>
                    <a:pt x="98" y="235"/>
                  </a:lnTo>
                  <a:lnTo>
                    <a:pt x="84" y="221"/>
                  </a:lnTo>
                  <a:lnTo>
                    <a:pt x="72" y="207"/>
                  </a:lnTo>
                  <a:lnTo>
                    <a:pt x="63" y="192"/>
                  </a:lnTo>
                  <a:lnTo>
                    <a:pt x="54" y="175"/>
                  </a:lnTo>
                  <a:lnTo>
                    <a:pt x="45" y="158"/>
                  </a:lnTo>
                  <a:lnTo>
                    <a:pt x="38" y="141"/>
                  </a:lnTo>
                  <a:lnTo>
                    <a:pt x="33" y="123"/>
                  </a:lnTo>
                  <a:lnTo>
                    <a:pt x="29" y="104"/>
                  </a:lnTo>
                  <a:lnTo>
                    <a:pt x="24" y="85"/>
                  </a:lnTo>
                  <a:lnTo>
                    <a:pt x="22" y="66"/>
                  </a:lnTo>
                  <a:lnTo>
                    <a:pt x="19" y="46"/>
                  </a:lnTo>
                  <a:lnTo>
                    <a:pt x="18" y="29"/>
                  </a:lnTo>
                  <a:lnTo>
                    <a:pt x="18" y="10"/>
                  </a:lnTo>
                  <a:lnTo>
                    <a:pt x="17" y="5"/>
                  </a:lnTo>
                  <a:lnTo>
                    <a:pt x="18" y="10"/>
                  </a:lnTo>
                  <a:lnTo>
                    <a:pt x="16" y="2"/>
                  </a:lnTo>
                  <a:lnTo>
                    <a:pt x="9" y="0"/>
                  </a:lnTo>
                  <a:lnTo>
                    <a:pt x="3" y="2"/>
                  </a:lnTo>
                  <a:lnTo>
                    <a:pt x="0" y="10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Freeform 229"/>
            <p:cNvSpPr>
              <a:spLocks/>
            </p:cNvSpPr>
            <p:nvPr/>
          </p:nvSpPr>
          <p:spPr bwMode="auto">
            <a:xfrm>
              <a:off x="8820" y="3390"/>
              <a:ext cx="34" cy="37"/>
            </a:xfrm>
            <a:custGeom>
              <a:avLst/>
              <a:gdLst>
                <a:gd name="T0" fmla="*/ 185 w 202"/>
                <a:gd name="T1" fmla="*/ 3 h 220"/>
                <a:gd name="T2" fmla="*/ 190 w 202"/>
                <a:gd name="T3" fmla="*/ 0 h 220"/>
                <a:gd name="T4" fmla="*/ 165 w 202"/>
                <a:gd name="T5" fmla="*/ 8 h 220"/>
                <a:gd name="T6" fmla="*/ 139 w 202"/>
                <a:gd name="T7" fmla="*/ 15 h 220"/>
                <a:gd name="T8" fmla="*/ 116 w 202"/>
                <a:gd name="T9" fmla="*/ 23 h 220"/>
                <a:gd name="T10" fmla="*/ 94 w 202"/>
                <a:gd name="T11" fmla="*/ 31 h 220"/>
                <a:gd name="T12" fmla="*/ 75 w 202"/>
                <a:gd name="T13" fmla="*/ 40 h 220"/>
                <a:gd name="T14" fmla="*/ 58 w 202"/>
                <a:gd name="T15" fmla="*/ 50 h 220"/>
                <a:gd name="T16" fmla="*/ 41 w 202"/>
                <a:gd name="T17" fmla="*/ 61 h 220"/>
                <a:gd name="T18" fmla="*/ 28 w 202"/>
                <a:gd name="T19" fmla="*/ 74 h 220"/>
                <a:gd name="T20" fmla="*/ 17 w 202"/>
                <a:gd name="T21" fmla="*/ 87 h 220"/>
                <a:gd name="T22" fmla="*/ 8 w 202"/>
                <a:gd name="T23" fmla="*/ 102 h 220"/>
                <a:gd name="T24" fmla="*/ 2 w 202"/>
                <a:gd name="T25" fmla="*/ 118 h 220"/>
                <a:gd name="T26" fmla="*/ 0 w 202"/>
                <a:gd name="T27" fmla="*/ 135 h 220"/>
                <a:gd name="T28" fmla="*/ 0 w 202"/>
                <a:gd name="T29" fmla="*/ 155 h 220"/>
                <a:gd name="T30" fmla="*/ 5 w 202"/>
                <a:gd name="T31" fmla="*/ 174 h 220"/>
                <a:gd name="T32" fmla="*/ 12 w 202"/>
                <a:gd name="T33" fmla="*/ 196 h 220"/>
                <a:gd name="T34" fmla="*/ 22 w 202"/>
                <a:gd name="T35" fmla="*/ 220 h 220"/>
                <a:gd name="T36" fmla="*/ 38 w 202"/>
                <a:gd name="T37" fmla="*/ 211 h 220"/>
                <a:gd name="T38" fmla="*/ 28 w 202"/>
                <a:gd name="T39" fmla="*/ 190 h 220"/>
                <a:gd name="T40" fmla="*/ 23 w 202"/>
                <a:gd name="T41" fmla="*/ 170 h 220"/>
                <a:gd name="T42" fmla="*/ 18 w 202"/>
                <a:gd name="T43" fmla="*/ 153 h 220"/>
                <a:gd name="T44" fmla="*/ 18 w 202"/>
                <a:gd name="T45" fmla="*/ 138 h 220"/>
                <a:gd name="T46" fmla="*/ 21 w 202"/>
                <a:gd name="T47" fmla="*/ 122 h 220"/>
                <a:gd name="T48" fmla="*/ 24 w 202"/>
                <a:gd name="T49" fmla="*/ 111 h 220"/>
                <a:gd name="T50" fmla="*/ 31 w 202"/>
                <a:gd name="T51" fmla="*/ 98 h 220"/>
                <a:gd name="T52" fmla="*/ 41 w 202"/>
                <a:gd name="T53" fmla="*/ 87 h 220"/>
                <a:gd name="T54" fmla="*/ 53 w 202"/>
                <a:gd name="T55" fmla="*/ 76 h 220"/>
                <a:gd name="T56" fmla="*/ 67 w 202"/>
                <a:gd name="T57" fmla="*/ 67 h 220"/>
                <a:gd name="T58" fmla="*/ 84 w 202"/>
                <a:gd name="T59" fmla="*/ 57 h 220"/>
                <a:gd name="T60" fmla="*/ 101 w 202"/>
                <a:gd name="T61" fmla="*/ 49 h 220"/>
                <a:gd name="T62" fmla="*/ 123 w 202"/>
                <a:gd name="T63" fmla="*/ 40 h 220"/>
                <a:gd name="T64" fmla="*/ 144 w 202"/>
                <a:gd name="T65" fmla="*/ 33 h 220"/>
                <a:gd name="T66" fmla="*/ 169 w 202"/>
                <a:gd name="T67" fmla="*/ 25 h 220"/>
                <a:gd name="T68" fmla="*/ 195 w 202"/>
                <a:gd name="T69" fmla="*/ 17 h 220"/>
                <a:gd name="T70" fmla="*/ 199 w 202"/>
                <a:gd name="T71" fmla="*/ 14 h 220"/>
                <a:gd name="T72" fmla="*/ 195 w 202"/>
                <a:gd name="T73" fmla="*/ 17 h 220"/>
                <a:gd name="T74" fmla="*/ 200 w 202"/>
                <a:gd name="T75" fmla="*/ 13 h 220"/>
                <a:gd name="T76" fmla="*/ 202 w 202"/>
                <a:gd name="T77" fmla="*/ 7 h 220"/>
                <a:gd name="T78" fmla="*/ 197 w 202"/>
                <a:gd name="T79" fmla="*/ 1 h 220"/>
                <a:gd name="T80" fmla="*/ 190 w 202"/>
                <a:gd name="T81" fmla="*/ 0 h 220"/>
                <a:gd name="T82" fmla="*/ 185 w 202"/>
                <a:gd name="T83" fmla="*/ 3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2" h="220">
                  <a:moveTo>
                    <a:pt x="185" y="3"/>
                  </a:moveTo>
                  <a:lnTo>
                    <a:pt x="190" y="0"/>
                  </a:lnTo>
                  <a:lnTo>
                    <a:pt x="165" y="8"/>
                  </a:lnTo>
                  <a:lnTo>
                    <a:pt x="139" y="15"/>
                  </a:lnTo>
                  <a:lnTo>
                    <a:pt x="116" y="23"/>
                  </a:lnTo>
                  <a:lnTo>
                    <a:pt x="94" y="31"/>
                  </a:lnTo>
                  <a:lnTo>
                    <a:pt x="75" y="40"/>
                  </a:lnTo>
                  <a:lnTo>
                    <a:pt x="58" y="50"/>
                  </a:lnTo>
                  <a:lnTo>
                    <a:pt x="41" y="61"/>
                  </a:lnTo>
                  <a:lnTo>
                    <a:pt x="28" y="74"/>
                  </a:lnTo>
                  <a:lnTo>
                    <a:pt x="17" y="87"/>
                  </a:lnTo>
                  <a:lnTo>
                    <a:pt x="8" y="102"/>
                  </a:lnTo>
                  <a:lnTo>
                    <a:pt x="2" y="118"/>
                  </a:lnTo>
                  <a:lnTo>
                    <a:pt x="0" y="135"/>
                  </a:lnTo>
                  <a:lnTo>
                    <a:pt x="0" y="155"/>
                  </a:lnTo>
                  <a:lnTo>
                    <a:pt x="5" y="174"/>
                  </a:lnTo>
                  <a:lnTo>
                    <a:pt x="12" y="196"/>
                  </a:lnTo>
                  <a:lnTo>
                    <a:pt x="22" y="220"/>
                  </a:lnTo>
                  <a:lnTo>
                    <a:pt x="38" y="211"/>
                  </a:lnTo>
                  <a:lnTo>
                    <a:pt x="28" y="190"/>
                  </a:lnTo>
                  <a:lnTo>
                    <a:pt x="23" y="170"/>
                  </a:lnTo>
                  <a:lnTo>
                    <a:pt x="18" y="153"/>
                  </a:lnTo>
                  <a:lnTo>
                    <a:pt x="18" y="138"/>
                  </a:lnTo>
                  <a:lnTo>
                    <a:pt x="21" y="122"/>
                  </a:lnTo>
                  <a:lnTo>
                    <a:pt x="24" y="111"/>
                  </a:lnTo>
                  <a:lnTo>
                    <a:pt x="31" y="98"/>
                  </a:lnTo>
                  <a:lnTo>
                    <a:pt x="41" y="87"/>
                  </a:lnTo>
                  <a:lnTo>
                    <a:pt x="53" y="76"/>
                  </a:lnTo>
                  <a:lnTo>
                    <a:pt x="67" y="67"/>
                  </a:lnTo>
                  <a:lnTo>
                    <a:pt x="84" y="57"/>
                  </a:lnTo>
                  <a:lnTo>
                    <a:pt x="101" y="49"/>
                  </a:lnTo>
                  <a:lnTo>
                    <a:pt x="123" y="40"/>
                  </a:lnTo>
                  <a:lnTo>
                    <a:pt x="144" y="33"/>
                  </a:lnTo>
                  <a:lnTo>
                    <a:pt x="169" y="25"/>
                  </a:lnTo>
                  <a:lnTo>
                    <a:pt x="195" y="17"/>
                  </a:lnTo>
                  <a:lnTo>
                    <a:pt x="199" y="14"/>
                  </a:lnTo>
                  <a:lnTo>
                    <a:pt x="195" y="17"/>
                  </a:lnTo>
                  <a:lnTo>
                    <a:pt x="200" y="13"/>
                  </a:lnTo>
                  <a:lnTo>
                    <a:pt x="202" y="7"/>
                  </a:lnTo>
                  <a:lnTo>
                    <a:pt x="197" y="1"/>
                  </a:lnTo>
                  <a:lnTo>
                    <a:pt x="190" y="0"/>
                  </a:lnTo>
                  <a:lnTo>
                    <a:pt x="185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Freeform 230"/>
            <p:cNvSpPr>
              <a:spLocks/>
            </p:cNvSpPr>
            <p:nvPr/>
          </p:nvSpPr>
          <p:spPr bwMode="auto">
            <a:xfrm>
              <a:off x="8851" y="3319"/>
              <a:ext cx="53" cy="74"/>
            </a:xfrm>
            <a:custGeom>
              <a:avLst/>
              <a:gdLst>
                <a:gd name="T0" fmla="*/ 302 w 321"/>
                <a:gd name="T1" fmla="*/ 8 h 441"/>
                <a:gd name="T2" fmla="*/ 302 w 321"/>
                <a:gd name="T3" fmla="*/ 8 h 441"/>
                <a:gd name="T4" fmla="*/ 297 w 321"/>
                <a:gd name="T5" fmla="*/ 25 h 441"/>
                <a:gd name="T6" fmla="*/ 290 w 321"/>
                <a:gd name="T7" fmla="*/ 45 h 441"/>
                <a:gd name="T8" fmla="*/ 277 w 321"/>
                <a:gd name="T9" fmla="*/ 69 h 441"/>
                <a:gd name="T10" fmla="*/ 262 w 321"/>
                <a:gd name="T11" fmla="*/ 92 h 441"/>
                <a:gd name="T12" fmla="*/ 245 w 321"/>
                <a:gd name="T13" fmla="*/ 118 h 441"/>
                <a:gd name="T14" fmla="*/ 226 w 321"/>
                <a:gd name="T15" fmla="*/ 145 h 441"/>
                <a:gd name="T16" fmla="*/ 204 w 321"/>
                <a:gd name="T17" fmla="*/ 175 h 441"/>
                <a:gd name="T18" fmla="*/ 183 w 321"/>
                <a:gd name="T19" fmla="*/ 203 h 441"/>
                <a:gd name="T20" fmla="*/ 158 w 321"/>
                <a:gd name="T21" fmla="*/ 232 h 441"/>
                <a:gd name="T22" fmla="*/ 134 w 321"/>
                <a:gd name="T23" fmla="*/ 262 h 441"/>
                <a:gd name="T24" fmla="*/ 110 w 321"/>
                <a:gd name="T25" fmla="*/ 292 h 441"/>
                <a:gd name="T26" fmla="*/ 86 w 321"/>
                <a:gd name="T27" fmla="*/ 321 h 441"/>
                <a:gd name="T28" fmla="*/ 63 w 321"/>
                <a:gd name="T29" fmla="*/ 351 h 441"/>
                <a:gd name="T30" fmla="*/ 41 w 321"/>
                <a:gd name="T31" fmla="*/ 378 h 441"/>
                <a:gd name="T32" fmla="*/ 20 w 321"/>
                <a:gd name="T33" fmla="*/ 404 h 441"/>
                <a:gd name="T34" fmla="*/ 0 w 321"/>
                <a:gd name="T35" fmla="*/ 430 h 441"/>
                <a:gd name="T36" fmla="*/ 14 w 321"/>
                <a:gd name="T37" fmla="*/ 441 h 441"/>
                <a:gd name="T38" fmla="*/ 34 w 321"/>
                <a:gd name="T39" fmla="*/ 417 h 441"/>
                <a:gd name="T40" fmla="*/ 55 w 321"/>
                <a:gd name="T41" fmla="*/ 389 h 441"/>
                <a:gd name="T42" fmla="*/ 77 w 321"/>
                <a:gd name="T43" fmla="*/ 362 h 441"/>
                <a:gd name="T44" fmla="*/ 100 w 321"/>
                <a:gd name="T45" fmla="*/ 334 h 441"/>
                <a:gd name="T46" fmla="*/ 124 w 321"/>
                <a:gd name="T47" fmla="*/ 305 h 441"/>
                <a:gd name="T48" fmla="*/ 148 w 321"/>
                <a:gd name="T49" fmla="*/ 275 h 441"/>
                <a:gd name="T50" fmla="*/ 172 w 321"/>
                <a:gd name="T51" fmla="*/ 245 h 441"/>
                <a:gd name="T52" fmla="*/ 196 w 321"/>
                <a:gd name="T53" fmla="*/ 216 h 441"/>
                <a:gd name="T54" fmla="*/ 218 w 321"/>
                <a:gd name="T55" fmla="*/ 186 h 441"/>
                <a:gd name="T56" fmla="*/ 240 w 321"/>
                <a:gd name="T57" fmla="*/ 156 h 441"/>
                <a:gd name="T58" fmla="*/ 261 w 321"/>
                <a:gd name="T59" fmla="*/ 129 h 441"/>
                <a:gd name="T60" fmla="*/ 278 w 321"/>
                <a:gd name="T61" fmla="*/ 103 h 441"/>
                <a:gd name="T62" fmla="*/ 293 w 321"/>
                <a:gd name="T63" fmla="*/ 77 h 441"/>
                <a:gd name="T64" fmla="*/ 306 w 321"/>
                <a:gd name="T65" fmla="*/ 53 h 441"/>
                <a:gd name="T66" fmla="*/ 315 w 321"/>
                <a:gd name="T67" fmla="*/ 32 h 441"/>
                <a:gd name="T68" fmla="*/ 321 w 321"/>
                <a:gd name="T69" fmla="*/ 12 h 441"/>
                <a:gd name="T70" fmla="*/ 321 w 321"/>
                <a:gd name="T71" fmla="*/ 12 h 441"/>
                <a:gd name="T72" fmla="*/ 321 w 321"/>
                <a:gd name="T73" fmla="*/ 12 h 441"/>
                <a:gd name="T74" fmla="*/ 320 w 321"/>
                <a:gd name="T75" fmla="*/ 5 h 441"/>
                <a:gd name="T76" fmla="*/ 314 w 321"/>
                <a:gd name="T77" fmla="*/ 0 h 441"/>
                <a:gd name="T78" fmla="*/ 307 w 321"/>
                <a:gd name="T79" fmla="*/ 1 h 441"/>
                <a:gd name="T80" fmla="*/ 302 w 321"/>
                <a:gd name="T81" fmla="*/ 8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1" h="441">
                  <a:moveTo>
                    <a:pt x="302" y="8"/>
                  </a:moveTo>
                  <a:lnTo>
                    <a:pt x="302" y="8"/>
                  </a:lnTo>
                  <a:lnTo>
                    <a:pt x="297" y="25"/>
                  </a:lnTo>
                  <a:lnTo>
                    <a:pt x="290" y="45"/>
                  </a:lnTo>
                  <a:lnTo>
                    <a:pt x="277" y="69"/>
                  </a:lnTo>
                  <a:lnTo>
                    <a:pt x="262" y="92"/>
                  </a:lnTo>
                  <a:lnTo>
                    <a:pt x="245" y="118"/>
                  </a:lnTo>
                  <a:lnTo>
                    <a:pt x="226" y="145"/>
                  </a:lnTo>
                  <a:lnTo>
                    <a:pt x="204" y="175"/>
                  </a:lnTo>
                  <a:lnTo>
                    <a:pt x="183" y="203"/>
                  </a:lnTo>
                  <a:lnTo>
                    <a:pt x="158" y="232"/>
                  </a:lnTo>
                  <a:lnTo>
                    <a:pt x="134" y="262"/>
                  </a:lnTo>
                  <a:lnTo>
                    <a:pt x="110" y="292"/>
                  </a:lnTo>
                  <a:lnTo>
                    <a:pt x="86" y="321"/>
                  </a:lnTo>
                  <a:lnTo>
                    <a:pt x="63" y="351"/>
                  </a:lnTo>
                  <a:lnTo>
                    <a:pt x="41" y="378"/>
                  </a:lnTo>
                  <a:lnTo>
                    <a:pt x="20" y="404"/>
                  </a:lnTo>
                  <a:lnTo>
                    <a:pt x="0" y="430"/>
                  </a:lnTo>
                  <a:lnTo>
                    <a:pt x="14" y="441"/>
                  </a:lnTo>
                  <a:lnTo>
                    <a:pt x="34" y="417"/>
                  </a:lnTo>
                  <a:lnTo>
                    <a:pt x="55" y="389"/>
                  </a:lnTo>
                  <a:lnTo>
                    <a:pt x="77" y="362"/>
                  </a:lnTo>
                  <a:lnTo>
                    <a:pt x="100" y="334"/>
                  </a:lnTo>
                  <a:lnTo>
                    <a:pt x="124" y="305"/>
                  </a:lnTo>
                  <a:lnTo>
                    <a:pt x="148" y="275"/>
                  </a:lnTo>
                  <a:lnTo>
                    <a:pt x="172" y="245"/>
                  </a:lnTo>
                  <a:lnTo>
                    <a:pt x="196" y="216"/>
                  </a:lnTo>
                  <a:lnTo>
                    <a:pt x="218" y="186"/>
                  </a:lnTo>
                  <a:lnTo>
                    <a:pt x="240" y="156"/>
                  </a:lnTo>
                  <a:lnTo>
                    <a:pt x="261" y="129"/>
                  </a:lnTo>
                  <a:lnTo>
                    <a:pt x="278" y="103"/>
                  </a:lnTo>
                  <a:lnTo>
                    <a:pt x="293" y="77"/>
                  </a:lnTo>
                  <a:lnTo>
                    <a:pt x="306" y="53"/>
                  </a:lnTo>
                  <a:lnTo>
                    <a:pt x="315" y="32"/>
                  </a:lnTo>
                  <a:lnTo>
                    <a:pt x="321" y="12"/>
                  </a:lnTo>
                  <a:lnTo>
                    <a:pt x="321" y="12"/>
                  </a:lnTo>
                  <a:lnTo>
                    <a:pt x="321" y="12"/>
                  </a:lnTo>
                  <a:lnTo>
                    <a:pt x="320" y="5"/>
                  </a:lnTo>
                  <a:lnTo>
                    <a:pt x="314" y="0"/>
                  </a:lnTo>
                  <a:lnTo>
                    <a:pt x="307" y="1"/>
                  </a:lnTo>
                  <a:lnTo>
                    <a:pt x="302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231"/>
            <p:cNvSpPr>
              <a:spLocks/>
            </p:cNvSpPr>
            <p:nvPr/>
          </p:nvSpPr>
          <p:spPr bwMode="auto">
            <a:xfrm>
              <a:off x="8901" y="3259"/>
              <a:ext cx="48" cy="62"/>
            </a:xfrm>
            <a:custGeom>
              <a:avLst/>
              <a:gdLst>
                <a:gd name="T0" fmla="*/ 272 w 290"/>
                <a:gd name="T1" fmla="*/ 14 h 370"/>
                <a:gd name="T2" fmla="*/ 276 w 290"/>
                <a:gd name="T3" fmla="*/ 1 h 370"/>
                <a:gd name="T4" fmla="*/ 261 w 290"/>
                <a:gd name="T5" fmla="*/ 12 h 370"/>
                <a:gd name="T6" fmla="*/ 245 w 290"/>
                <a:gd name="T7" fmla="*/ 25 h 370"/>
                <a:gd name="T8" fmla="*/ 226 w 290"/>
                <a:gd name="T9" fmla="*/ 42 h 370"/>
                <a:gd name="T10" fmla="*/ 207 w 290"/>
                <a:gd name="T11" fmla="*/ 61 h 370"/>
                <a:gd name="T12" fmla="*/ 186 w 290"/>
                <a:gd name="T13" fmla="*/ 82 h 370"/>
                <a:gd name="T14" fmla="*/ 165 w 290"/>
                <a:gd name="T15" fmla="*/ 104 h 370"/>
                <a:gd name="T16" fmla="*/ 144 w 290"/>
                <a:gd name="T17" fmla="*/ 129 h 370"/>
                <a:gd name="T18" fmla="*/ 125 w 290"/>
                <a:gd name="T19" fmla="*/ 154 h 370"/>
                <a:gd name="T20" fmla="*/ 104 w 290"/>
                <a:gd name="T21" fmla="*/ 180 h 370"/>
                <a:gd name="T22" fmla="*/ 84 w 290"/>
                <a:gd name="T23" fmla="*/ 207 h 370"/>
                <a:gd name="T24" fmla="*/ 65 w 290"/>
                <a:gd name="T25" fmla="*/ 234 h 370"/>
                <a:gd name="T26" fmla="*/ 48 w 290"/>
                <a:gd name="T27" fmla="*/ 262 h 370"/>
                <a:gd name="T28" fmla="*/ 33 w 290"/>
                <a:gd name="T29" fmla="*/ 289 h 370"/>
                <a:gd name="T30" fmla="*/ 20 w 290"/>
                <a:gd name="T31" fmla="*/ 315 h 370"/>
                <a:gd name="T32" fmla="*/ 10 w 290"/>
                <a:gd name="T33" fmla="*/ 341 h 370"/>
                <a:gd name="T34" fmla="*/ 0 w 290"/>
                <a:gd name="T35" fmla="*/ 366 h 370"/>
                <a:gd name="T36" fmla="*/ 19 w 290"/>
                <a:gd name="T37" fmla="*/ 370 h 370"/>
                <a:gd name="T38" fmla="*/ 26 w 290"/>
                <a:gd name="T39" fmla="*/ 347 h 370"/>
                <a:gd name="T40" fmla="*/ 36 w 290"/>
                <a:gd name="T41" fmla="*/ 324 h 370"/>
                <a:gd name="T42" fmla="*/ 49 w 290"/>
                <a:gd name="T43" fmla="*/ 298 h 370"/>
                <a:gd name="T44" fmla="*/ 64 w 290"/>
                <a:gd name="T45" fmla="*/ 271 h 370"/>
                <a:gd name="T46" fmla="*/ 81 w 290"/>
                <a:gd name="T47" fmla="*/ 245 h 370"/>
                <a:gd name="T48" fmla="*/ 98 w 290"/>
                <a:gd name="T49" fmla="*/ 217 h 370"/>
                <a:gd name="T50" fmla="*/ 118 w 290"/>
                <a:gd name="T51" fmla="*/ 193 h 370"/>
                <a:gd name="T52" fmla="*/ 139 w 290"/>
                <a:gd name="T53" fmla="*/ 167 h 370"/>
                <a:gd name="T54" fmla="*/ 158 w 290"/>
                <a:gd name="T55" fmla="*/ 142 h 370"/>
                <a:gd name="T56" fmla="*/ 179 w 290"/>
                <a:gd name="T57" fmla="*/ 117 h 370"/>
                <a:gd name="T58" fmla="*/ 200 w 290"/>
                <a:gd name="T59" fmla="*/ 95 h 370"/>
                <a:gd name="T60" fmla="*/ 220 w 290"/>
                <a:gd name="T61" fmla="*/ 74 h 370"/>
                <a:gd name="T62" fmla="*/ 238 w 290"/>
                <a:gd name="T63" fmla="*/ 55 h 370"/>
                <a:gd name="T64" fmla="*/ 256 w 290"/>
                <a:gd name="T65" fmla="*/ 40 h 370"/>
                <a:gd name="T66" fmla="*/ 272 w 290"/>
                <a:gd name="T67" fmla="*/ 27 h 370"/>
                <a:gd name="T68" fmla="*/ 285 w 290"/>
                <a:gd name="T69" fmla="*/ 16 h 370"/>
                <a:gd name="T70" fmla="*/ 288 w 290"/>
                <a:gd name="T71" fmla="*/ 3 h 370"/>
                <a:gd name="T72" fmla="*/ 285 w 290"/>
                <a:gd name="T73" fmla="*/ 16 h 370"/>
                <a:gd name="T74" fmla="*/ 290 w 290"/>
                <a:gd name="T75" fmla="*/ 9 h 370"/>
                <a:gd name="T76" fmla="*/ 288 w 290"/>
                <a:gd name="T77" fmla="*/ 3 h 370"/>
                <a:gd name="T78" fmla="*/ 283 w 290"/>
                <a:gd name="T79" fmla="*/ 0 h 370"/>
                <a:gd name="T80" fmla="*/ 276 w 290"/>
                <a:gd name="T81" fmla="*/ 1 h 370"/>
                <a:gd name="T82" fmla="*/ 272 w 290"/>
                <a:gd name="T83" fmla="*/ 14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0" h="370">
                  <a:moveTo>
                    <a:pt x="272" y="14"/>
                  </a:moveTo>
                  <a:lnTo>
                    <a:pt x="276" y="1"/>
                  </a:lnTo>
                  <a:lnTo>
                    <a:pt x="261" y="12"/>
                  </a:lnTo>
                  <a:lnTo>
                    <a:pt x="245" y="25"/>
                  </a:lnTo>
                  <a:lnTo>
                    <a:pt x="226" y="42"/>
                  </a:lnTo>
                  <a:lnTo>
                    <a:pt x="207" y="61"/>
                  </a:lnTo>
                  <a:lnTo>
                    <a:pt x="186" y="82"/>
                  </a:lnTo>
                  <a:lnTo>
                    <a:pt x="165" y="104"/>
                  </a:lnTo>
                  <a:lnTo>
                    <a:pt x="144" y="129"/>
                  </a:lnTo>
                  <a:lnTo>
                    <a:pt x="125" y="154"/>
                  </a:lnTo>
                  <a:lnTo>
                    <a:pt x="104" y="180"/>
                  </a:lnTo>
                  <a:lnTo>
                    <a:pt x="84" y="207"/>
                  </a:lnTo>
                  <a:lnTo>
                    <a:pt x="65" y="234"/>
                  </a:lnTo>
                  <a:lnTo>
                    <a:pt x="48" y="262"/>
                  </a:lnTo>
                  <a:lnTo>
                    <a:pt x="33" y="289"/>
                  </a:lnTo>
                  <a:lnTo>
                    <a:pt x="20" y="315"/>
                  </a:lnTo>
                  <a:lnTo>
                    <a:pt x="10" y="341"/>
                  </a:lnTo>
                  <a:lnTo>
                    <a:pt x="0" y="366"/>
                  </a:lnTo>
                  <a:lnTo>
                    <a:pt x="19" y="370"/>
                  </a:lnTo>
                  <a:lnTo>
                    <a:pt x="26" y="347"/>
                  </a:lnTo>
                  <a:lnTo>
                    <a:pt x="36" y="324"/>
                  </a:lnTo>
                  <a:lnTo>
                    <a:pt x="49" y="298"/>
                  </a:lnTo>
                  <a:lnTo>
                    <a:pt x="64" y="271"/>
                  </a:lnTo>
                  <a:lnTo>
                    <a:pt x="81" y="245"/>
                  </a:lnTo>
                  <a:lnTo>
                    <a:pt x="98" y="217"/>
                  </a:lnTo>
                  <a:lnTo>
                    <a:pt x="118" y="193"/>
                  </a:lnTo>
                  <a:lnTo>
                    <a:pt x="139" y="167"/>
                  </a:lnTo>
                  <a:lnTo>
                    <a:pt x="158" y="142"/>
                  </a:lnTo>
                  <a:lnTo>
                    <a:pt x="179" y="117"/>
                  </a:lnTo>
                  <a:lnTo>
                    <a:pt x="200" y="95"/>
                  </a:lnTo>
                  <a:lnTo>
                    <a:pt x="220" y="74"/>
                  </a:lnTo>
                  <a:lnTo>
                    <a:pt x="238" y="55"/>
                  </a:lnTo>
                  <a:lnTo>
                    <a:pt x="256" y="40"/>
                  </a:lnTo>
                  <a:lnTo>
                    <a:pt x="272" y="27"/>
                  </a:lnTo>
                  <a:lnTo>
                    <a:pt x="285" y="16"/>
                  </a:lnTo>
                  <a:lnTo>
                    <a:pt x="288" y="3"/>
                  </a:lnTo>
                  <a:lnTo>
                    <a:pt x="285" y="16"/>
                  </a:lnTo>
                  <a:lnTo>
                    <a:pt x="290" y="9"/>
                  </a:lnTo>
                  <a:lnTo>
                    <a:pt x="288" y="3"/>
                  </a:lnTo>
                  <a:lnTo>
                    <a:pt x="283" y="0"/>
                  </a:lnTo>
                  <a:lnTo>
                    <a:pt x="276" y="1"/>
                  </a:lnTo>
                  <a:lnTo>
                    <a:pt x="272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Freeform 232"/>
            <p:cNvSpPr>
              <a:spLocks/>
            </p:cNvSpPr>
            <p:nvPr/>
          </p:nvSpPr>
          <p:spPr bwMode="auto">
            <a:xfrm>
              <a:off x="8936" y="3215"/>
              <a:ext cx="13" cy="47"/>
            </a:xfrm>
            <a:custGeom>
              <a:avLst/>
              <a:gdLst>
                <a:gd name="T0" fmla="*/ 47 w 80"/>
                <a:gd name="T1" fmla="*/ 2 h 278"/>
                <a:gd name="T2" fmla="*/ 45 w 80"/>
                <a:gd name="T3" fmla="*/ 5 h 278"/>
                <a:gd name="T4" fmla="*/ 31 w 80"/>
                <a:gd name="T5" fmla="*/ 23 h 278"/>
                <a:gd name="T6" fmla="*/ 20 w 80"/>
                <a:gd name="T7" fmla="*/ 42 h 278"/>
                <a:gd name="T8" fmla="*/ 14 w 80"/>
                <a:gd name="T9" fmla="*/ 60 h 278"/>
                <a:gd name="T10" fmla="*/ 7 w 80"/>
                <a:gd name="T11" fmla="*/ 76 h 278"/>
                <a:gd name="T12" fmla="*/ 2 w 80"/>
                <a:gd name="T13" fmla="*/ 95 h 278"/>
                <a:gd name="T14" fmla="*/ 1 w 80"/>
                <a:gd name="T15" fmla="*/ 111 h 278"/>
                <a:gd name="T16" fmla="*/ 0 w 80"/>
                <a:gd name="T17" fmla="*/ 127 h 278"/>
                <a:gd name="T18" fmla="*/ 2 w 80"/>
                <a:gd name="T19" fmla="*/ 143 h 278"/>
                <a:gd name="T20" fmla="*/ 4 w 80"/>
                <a:gd name="T21" fmla="*/ 160 h 278"/>
                <a:gd name="T22" fmla="*/ 11 w 80"/>
                <a:gd name="T23" fmla="*/ 176 h 278"/>
                <a:gd name="T24" fmla="*/ 17 w 80"/>
                <a:gd name="T25" fmla="*/ 192 h 278"/>
                <a:gd name="T26" fmla="*/ 24 w 80"/>
                <a:gd name="T27" fmla="*/ 208 h 278"/>
                <a:gd name="T28" fmla="*/ 33 w 80"/>
                <a:gd name="T29" fmla="*/ 225 h 278"/>
                <a:gd name="T30" fmla="*/ 42 w 80"/>
                <a:gd name="T31" fmla="*/ 242 h 278"/>
                <a:gd name="T32" fmla="*/ 53 w 80"/>
                <a:gd name="T33" fmla="*/ 259 h 278"/>
                <a:gd name="T34" fmla="*/ 64 w 80"/>
                <a:gd name="T35" fmla="*/ 278 h 278"/>
                <a:gd name="T36" fmla="*/ 80 w 80"/>
                <a:gd name="T37" fmla="*/ 267 h 278"/>
                <a:gd name="T38" fmla="*/ 69 w 80"/>
                <a:gd name="T39" fmla="*/ 249 h 278"/>
                <a:gd name="T40" fmla="*/ 59 w 80"/>
                <a:gd name="T41" fmla="*/ 233 h 278"/>
                <a:gd name="T42" fmla="*/ 49 w 80"/>
                <a:gd name="T43" fmla="*/ 216 h 278"/>
                <a:gd name="T44" fmla="*/ 40 w 80"/>
                <a:gd name="T45" fmla="*/ 200 h 278"/>
                <a:gd name="T46" fmla="*/ 33 w 80"/>
                <a:gd name="T47" fmla="*/ 186 h 278"/>
                <a:gd name="T48" fmla="*/ 27 w 80"/>
                <a:gd name="T49" fmla="*/ 169 h 278"/>
                <a:gd name="T50" fmla="*/ 23 w 80"/>
                <a:gd name="T51" fmla="*/ 155 h 278"/>
                <a:gd name="T52" fmla="*/ 20 w 80"/>
                <a:gd name="T53" fmla="*/ 141 h 278"/>
                <a:gd name="T54" fmla="*/ 18 w 80"/>
                <a:gd name="T55" fmla="*/ 127 h 278"/>
                <a:gd name="T56" fmla="*/ 19 w 80"/>
                <a:gd name="T57" fmla="*/ 113 h 278"/>
                <a:gd name="T58" fmla="*/ 20 w 80"/>
                <a:gd name="T59" fmla="*/ 97 h 278"/>
                <a:gd name="T60" fmla="*/ 25 w 80"/>
                <a:gd name="T61" fmla="*/ 83 h 278"/>
                <a:gd name="T62" fmla="*/ 30 w 80"/>
                <a:gd name="T63" fmla="*/ 67 h 278"/>
                <a:gd name="T64" fmla="*/ 37 w 80"/>
                <a:gd name="T65" fmla="*/ 50 h 278"/>
                <a:gd name="T66" fmla="*/ 47 w 80"/>
                <a:gd name="T67" fmla="*/ 34 h 278"/>
                <a:gd name="T68" fmla="*/ 59 w 80"/>
                <a:gd name="T69" fmla="*/ 16 h 278"/>
                <a:gd name="T70" fmla="*/ 56 w 80"/>
                <a:gd name="T71" fmla="*/ 19 h 278"/>
                <a:gd name="T72" fmla="*/ 59 w 80"/>
                <a:gd name="T73" fmla="*/ 16 h 278"/>
                <a:gd name="T74" fmla="*/ 61 w 80"/>
                <a:gd name="T75" fmla="*/ 8 h 278"/>
                <a:gd name="T76" fmla="*/ 57 w 80"/>
                <a:gd name="T77" fmla="*/ 3 h 278"/>
                <a:gd name="T78" fmla="*/ 50 w 80"/>
                <a:gd name="T79" fmla="*/ 0 h 278"/>
                <a:gd name="T80" fmla="*/ 45 w 80"/>
                <a:gd name="T81" fmla="*/ 5 h 278"/>
                <a:gd name="T82" fmla="*/ 47 w 80"/>
                <a:gd name="T83" fmla="*/ 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0" h="278">
                  <a:moveTo>
                    <a:pt x="47" y="2"/>
                  </a:moveTo>
                  <a:lnTo>
                    <a:pt x="45" y="5"/>
                  </a:lnTo>
                  <a:lnTo>
                    <a:pt x="31" y="23"/>
                  </a:lnTo>
                  <a:lnTo>
                    <a:pt x="20" y="42"/>
                  </a:lnTo>
                  <a:lnTo>
                    <a:pt x="14" y="60"/>
                  </a:lnTo>
                  <a:lnTo>
                    <a:pt x="7" y="76"/>
                  </a:lnTo>
                  <a:lnTo>
                    <a:pt x="2" y="95"/>
                  </a:lnTo>
                  <a:lnTo>
                    <a:pt x="1" y="111"/>
                  </a:lnTo>
                  <a:lnTo>
                    <a:pt x="0" y="127"/>
                  </a:lnTo>
                  <a:lnTo>
                    <a:pt x="2" y="143"/>
                  </a:lnTo>
                  <a:lnTo>
                    <a:pt x="4" y="160"/>
                  </a:lnTo>
                  <a:lnTo>
                    <a:pt x="11" y="176"/>
                  </a:lnTo>
                  <a:lnTo>
                    <a:pt x="17" y="192"/>
                  </a:lnTo>
                  <a:lnTo>
                    <a:pt x="24" y="208"/>
                  </a:lnTo>
                  <a:lnTo>
                    <a:pt x="33" y="225"/>
                  </a:lnTo>
                  <a:lnTo>
                    <a:pt x="42" y="242"/>
                  </a:lnTo>
                  <a:lnTo>
                    <a:pt x="53" y="259"/>
                  </a:lnTo>
                  <a:lnTo>
                    <a:pt x="64" y="278"/>
                  </a:lnTo>
                  <a:lnTo>
                    <a:pt x="80" y="267"/>
                  </a:lnTo>
                  <a:lnTo>
                    <a:pt x="69" y="249"/>
                  </a:lnTo>
                  <a:lnTo>
                    <a:pt x="59" y="233"/>
                  </a:lnTo>
                  <a:lnTo>
                    <a:pt x="49" y="216"/>
                  </a:lnTo>
                  <a:lnTo>
                    <a:pt x="40" y="200"/>
                  </a:lnTo>
                  <a:lnTo>
                    <a:pt x="33" y="186"/>
                  </a:lnTo>
                  <a:lnTo>
                    <a:pt x="27" y="169"/>
                  </a:lnTo>
                  <a:lnTo>
                    <a:pt x="23" y="155"/>
                  </a:lnTo>
                  <a:lnTo>
                    <a:pt x="20" y="141"/>
                  </a:lnTo>
                  <a:lnTo>
                    <a:pt x="18" y="127"/>
                  </a:lnTo>
                  <a:lnTo>
                    <a:pt x="19" y="113"/>
                  </a:lnTo>
                  <a:lnTo>
                    <a:pt x="20" y="97"/>
                  </a:lnTo>
                  <a:lnTo>
                    <a:pt x="25" y="83"/>
                  </a:lnTo>
                  <a:lnTo>
                    <a:pt x="30" y="67"/>
                  </a:lnTo>
                  <a:lnTo>
                    <a:pt x="37" y="50"/>
                  </a:lnTo>
                  <a:lnTo>
                    <a:pt x="47" y="34"/>
                  </a:lnTo>
                  <a:lnTo>
                    <a:pt x="59" y="16"/>
                  </a:lnTo>
                  <a:lnTo>
                    <a:pt x="56" y="19"/>
                  </a:lnTo>
                  <a:lnTo>
                    <a:pt x="59" y="16"/>
                  </a:lnTo>
                  <a:lnTo>
                    <a:pt x="61" y="8"/>
                  </a:lnTo>
                  <a:lnTo>
                    <a:pt x="57" y="3"/>
                  </a:lnTo>
                  <a:lnTo>
                    <a:pt x="50" y="0"/>
                  </a:lnTo>
                  <a:lnTo>
                    <a:pt x="45" y="5"/>
                  </a:lnTo>
                  <a:lnTo>
                    <a:pt x="47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233"/>
            <p:cNvSpPr>
              <a:spLocks/>
            </p:cNvSpPr>
            <p:nvPr/>
          </p:nvSpPr>
          <p:spPr bwMode="auto">
            <a:xfrm>
              <a:off x="8944" y="3213"/>
              <a:ext cx="40" cy="9"/>
            </a:xfrm>
            <a:custGeom>
              <a:avLst/>
              <a:gdLst>
                <a:gd name="T0" fmla="*/ 228 w 244"/>
                <a:gd name="T1" fmla="*/ 16 h 48"/>
                <a:gd name="T2" fmla="*/ 230 w 244"/>
                <a:gd name="T3" fmla="*/ 14 h 48"/>
                <a:gd name="T4" fmla="*/ 217 w 244"/>
                <a:gd name="T5" fmla="*/ 21 h 48"/>
                <a:gd name="T6" fmla="*/ 202 w 244"/>
                <a:gd name="T7" fmla="*/ 27 h 48"/>
                <a:gd name="T8" fmla="*/ 189 w 244"/>
                <a:gd name="T9" fmla="*/ 29 h 48"/>
                <a:gd name="T10" fmla="*/ 175 w 244"/>
                <a:gd name="T11" fmla="*/ 29 h 48"/>
                <a:gd name="T12" fmla="*/ 161 w 244"/>
                <a:gd name="T13" fmla="*/ 28 h 48"/>
                <a:gd name="T14" fmla="*/ 149 w 244"/>
                <a:gd name="T15" fmla="*/ 26 h 48"/>
                <a:gd name="T16" fmla="*/ 134 w 244"/>
                <a:gd name="T17" fmla="*/ 21 h 48"/>
                <a:gd name="T18" fmla="*/ 121 w 244"/>
                <a:gd name="T19" fmla="*/ 17 h 48"/>
                <a:gd name="T20" fmla="*/ 107 w 244"/>
                <a:gd name="T21" fmla="*/ 11 h 48"/>
                <a:gd name="T22" fmla="*/ 92 w 244"/>
                <a:gd name="T23" fmla="*/ 7 h 48"/>
                <a:gd name="T24" fmla="*/ 78 w 244"/>
                <a:gd name="T25" fmla="*/ 3 h 48"/>
                <a:gd name="T26" fmla="*/ 62 w 244"/>
                <a:gd name="T27" fmla="*/ 0 h 48"/>
                <a:gd name="T28" fmla="*/ 47 w 244"/>
                <a:gd name="T29" fmla="*/ 0 h 48"/>
                <a:gd name="T30" fmla="*/ 32 w 244"/>
                <a:gd name="T31" fmla="*/ 1 h 48"/>
                <a:gd name="T32" fmla="*/ 15 w 244"/>
                <a:gd name="T33" fmla="*/ 5 h 48"/>
                <a:gd name="T34" fmla="*/ 0 w 244"/>
                <a:gd name="T35" fmla="*/ 13 h 48"/>
                <a:gd name="T36" fmla="*/ 9 w 244"/>
                <a:gd name="T37" fmla="*/ 30 h 48"/>
                <a:gd name="T38" fmla="*/ 22 w 244"/>
                <a:gd name="T39" fmla="*/ 22 h 48"/>
                <a:gd name="T40" fmla="*/ 35 w 244"/>
                <a:gd name="T41" fmla="*/ 20 h 48"/>
                <a:gd name="T42" fmla="*/ 47 w 244"/>
                <a:gd name="T43" fmla="*/ 19 h 48"/>
                <a:gd name="T44" fmla="*/ 60 w 244"/>
                <a:gd name="T45" fmla="*/ 19 h 48"/>
                <a:gd name="T46" fmla="*/ 74 w 244"/>
                <a:gd name="T47" fmla="*/ 22 h 48"/>
                <a:gd name="T48" fmla="*/ 88 w 244"/>
                <a:gd name="T49" fmla="*/ 24 h 48"/>
                <a:gd name="T50" fmla="*/ 100 w 244"/>
                <a:gd name="T51" fmla="*/ 29 h 48"/>
                <a:gd name="T52" fmla="*/ 114 w 244"/>
                <a:gd name="T53" fmla="*/ 34 h 48"/>
                <a:gd name="T54" fmla="*/ 129 w 244"/>
                <a:gd name="T55" fmla="*/ 39 h 48"/>
                <a:gd name="T56" fmla="*/ 144 w 244"/>
                <a:gd name="T57" fmla="*/ 43 h 48"/>
                <a:gd name="T58" fmla="*/ 159 w 244"/>
                <a:gd name="T59" fmla="*/ 47 h 48"/>
                <a:gd name="T60" fmla="*/ 175 w 244"/>
                <a:gd name="T61" fmla="*/ 48 h 48"/>
                <a:gd name="T62" fmla="*/ 191 w 244"/>
                <a:gd name="T63" fmla="*/ 48 h 48"/>
                <a:gd name="T64" fmla="*/ 206 w 244"/>
                <a:gd name="T65" fmla="*/ 44 h 48"/>
                <a:gd name="T66" fmla="*/ 224 w 244"/>
                <a:gd name="T67" fmla="*/ 39 h 48"/>
                <a:gd name="T68" fmla="*/ 240 w 244"/>
                <a:gd name="T69" fmla="*/ 29 h 48"/>
                <a:gd name="T70" fmla="*/ 242 w 244"/>
                <a:gd name="T71" fmla="*/ 27 h 48"/>
                <a:gd name="T72" fmla="*/ 240 w 244"/>
                <a:gd name="T73" fmla="*/ 29 h 48"/>
                <a:gd name="T74" fmla="*/ 244 w 244"/>
                <a:gd name="T75" fmla="*/ 22 h 48"/>
                <a:gd name="T76" fmla="*/ 243 w 244"/>
                <a:gd name="T77" fmla="*/ 16 h 48"/>
                <a:gd name="T78" fmla="*/ 237 w 244"/>
                <a:gd name="T79" fmla="*/ 13 h 48"/>
                <a:gd name="T80" fmla="*/ 230 w 244"/>
                <a:gd name="T81" fmla="*/ 14 h 48"/>
                <a:gd name="T82" fmla="*/ 228 w 244"/>
                <a:gd name="T83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4" h="48">
                  <a:moveTo>
                    <a:pt x="228" y="16"/>
                  </a:moveTo>
                  <a:lnTo>
                    <a:pt x="230" y="14"/>
                  </a:lnTo>
                  <a:lnTo>
                    <a:pt x="217" y="21"/>
                  </a:lnTo>
                  <a:lnTo>
                    <a:pt x="202" y="27"/>
                  </a:lnTo>
                  <a:lnTo>
                    <a:pt x="189" y="29"/>
                  </a:lnTo>
                  <a:lnTo>
                    <a:pt x="175" y="29"/>
                  </a:lnTo>
                  <a:lnTo>
                    <a:pt x="161" y="28"/>
                  </a:lnTo>
                  <a:lnTo>
                    <a:pt x="149" y="26"/>
                  </a:lnTo>
                  <a:lnTo>
                    <a:pt x="134" y="21"/>
                  </a:lnTo>
                  <a:lnTo>
                    <a:pt x="121" y="17"/>
                  </a:lnTo>
                  <a:lnTo>
                    <a:pt x="107" y="11"/>
                  </a:lnTo>
                  <a:lnTo>
                    <a:pt x="92" y="7"/>
                  </a:lnTo>
                  <a:lnTo>
                    <a:pt x="78" y="3"/>
                  </a:lnTo>
                  <a:lnTo>
                    <a:pt x="62" y="0"/>
                  </a:lnTo>
                  <a:lnTo>
                    <a:pt x="47" y="0"/>
                  </a:lnTo>
                  <a:lnTo>
                    <a:pt x="32" y="1"/>
                  </a:lnTo>
                  <a:lnTo>
                    <a:pt x="15" y="5"/>
                  </a:lnTo>
                  <a:lnTo>
                    <a:pt x="0" y="13"/>
                  </a:lnTo>
                  <a:lnTo>
                    <a:pt x="9" y="30"/>
                  </a:lnTo>
                  <a:lnTo>
                    <a:pt x="22" y="22"/>
                  </a:lnTo>
                  <a:lnTo>
                    <a:pt x="35" y="20"/>
                  </a:lnTo>
                  <a:lnTo>
                    <a:pt x="47" y="19"/>
                  </a:lnTo>
                  <a:lnTo>
                    <a:pt x="60" y="19"/>
                  </a:lnTo>
                  <a:lnTo>
                    <a:pt x="74" y="22"/>
                  </a:lnTo>
                  <a:lnTo>
                    <a:pt x="88" y="24"/>
                  </a:lnTo>
                  <a:lnTo>
                    <a:pt x="100" y="29"/>
                  </a:lnTo>
                  <a:lnTo>
                    <a:pt x="114" y="34"/>
                  </a:lnTo>
                  <a:lnTo>
                    <a:pt x="129" y="39"/>
                  </a:lnTo>
                  <a:lnTo>
                    <a:pt x="144" y="43"/>
                  </a:lnTo>
                  <a:lnTo>
                    <a:pt x="159" y="47"/>
                  </a:lnTo>
                  <a:lnTo>
                    <a:pt x="175" y="48"/>
                  </a:lnTo>
                  <a:lnTo>
                    <a:pt x="191" y="48"/>
                  </a:lnTo>
                  <a:lnTo>
                    <a:pt x="206" y="44"/>
                  </a:lnTo>
                  <a:lnTo>
                    <a:pt x="224" y="39"/>
                  </a:lnTo>
                  <a:lnTo>
                    <a:pt x="240" y="29"/>
                  </a:lnTo>
                  <a:lnTo>
                    <a:pt x="242" y="27"/>
                  </a:lnTo>
                  <a:lnTo>
                    <a:pt x="240" y="29"/>
                  </a:lnTo>
                  <a:lnTo>
                    <a:pt x="244" y="22"/>
                  </a:lnTo>
                  <a:lnTo>
                    <a:pt x="243" y="16"/>
                  </a:lnTo>
                  <a:lnTo>
                    <a:pt x="237" y="13"/>
                  </a:lnTo>
                  <a:lnTo>
                    <a:pt x="230" y="14"/>
                  </a:lnTo>
                  <a:lnTo>
                    <a:pt x="228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234"/>
            <p:cNvSpPr>
              <a:spLocks noEditPoints="1"/>
            </p:cNvSpPr>
            <p:nvPr/>
          </p:nvSpPr>
          <p:spPr bwMode="auto">
            <a:xfrm>
              <a:off x="8822" y="3199"/>
              <a:ext cx="1331" cy="643"/>
            </a:xfrm>
            <a:custGeom>
              <a:avLst/>
              <a:gdLst>
                <a:gd name="T0" fmla="*/ 7803 w 7986"/>
                <a:gd name="T1" fmla="*/ 1823 h 3859"/>
                <a:gd name="T2" fmla="*/ 7904 w 7986"/>
                <a:gd name="T3" fmla="*/ 2319 h 3859"/>
                <a:gd name="T4" fmla="*/ 7952 w 7986"/>
                <a:gd name="T5" fmla="*/ 2863 h 3859"/>
                <a:gd name="T6" fmla="*/ 7802 w 7986"/>
                <a:gd name="T7" fmla="*/ 2926 h 3859"/>
                <a:gd name="T8" fmla="*/ 7626 w 7986"/>
                <a:gd name="T9" fmla="*/ 2450 h 3859"/>
                <a:gd name="T10" fmla="*/ 7399 w 7986"/>
                <a:gd name="T11" fmla="*/ 2834 h 3859"/>
                <a:gd name="T12" fmla="*/ 7199 w 7986"/>
                <a:gd name="T13" fmla="*/ 3359 h 3859"/>
                <a:gd name="T14" fmla="*/ 7068 w 7986"/>
                <a:gd name="T15" fmla="*/ 2920 h 3859"/>
                <a:gd name="T16" fmla="*/ 6751 w 7986"/>
                <a:gd name="T17" fmla="*/ 2663 h 3859"/>
                <a:gd name="T18" fmla="*/ 6824 w 7986"/>
                <a:gd name="T19" fmla="*/ 2225 h 3859"/>
                <a:gd name="T20" fmla="*/ 6762 w 7986"/>
                <a:gd name="T21" fmla="*/ 1832 h 3859"/>
                <a:gd name="T22" fmla="*/ 6692 w 7986"/>
                <a:gd name="T23" fmla="*/ 1236 h 3859"/>
                <a:gd name="T24" fmla="*/ 6894 w 7986"/>
                <a:gd name="T25" fmla="*/ 806 h 3859"/>
                <a:gd name="T26" fmla="*/ 7441 w 7986"/>
                <a:gd name="T27" fmla="*/ 570 h 3859"/>
                <a:gd name="T28" fmla="*/ 7836 w 7986"/>
                <a:gd name="T29" fmla="*/ 951 h 3859"/>
                <a:gd name="T30" fmla="*/ 7929 w 7986"/>
                <a:gd name="T31" fmla="*/ 1383 h 3859"/>
                <a:gd name="T32" fmla="*/ 7980 w 7986"/>
                <a:gd name="T33" fmla="*/ 1782 h 3859"/>
                <a:gd name="T34" fmla="*/ 5877 w 7986"/>
                <a:gd name="T35" fmla="*/ 804 h 3859"/>
                <a:gd name="T36" fmla="*/ 6131 w 7986"/>
                <a:gd name="T37" fmla="*/ 1248 h 3859"/>
                <a:gd name="T38" fmla="*/ 6373 w 7986"/>
                <a:gd name="T39" fmla="*/ 1775 h 3859"/>
                <a:gd name="T40" fmla="*/ 6433 w 7986"/>
                <a:gd name="T41" fmla="*/ 2385 h 3859"/>
                <a:gd name="T42" fmla="*/ 6153 w 7986"/>
                <a:gd name="T43" fmla="*/ 2594 h 3859"/>
                <a:gd name="T44" fmla="*/ 5646 w 7986"/>
                <a:gd name="T45" fmla="*/ 2640 h 3859"/>
                <a:gd name="T46" fmla="*/ 5276 w 7986"/>
                <a:gd name="T47" fmla="*/ 2319 h 3859"/>
                <a:gd name="T48" fmla="*/ 5172 w 7986"/>
                <a:gd name="T49" fmla="*/ 2758 h 3859"/>
                <a:gd name="T50" fmla="*/ 4943 w 7986"/>
                <a:gd name="T51" fmla="*/ 3206 h 3859"/>
                <a:gd name="T52" fmla="*/ 4903 w 7986"/>
                <a:gd name="T53" fmla="*/ 3714 h 3859"/>
                <a:gd name="T54" fmla="*/ 4466 w 7986"/>
                <a:gd name="T55" fmla="*/ 3780 h 3859"/>
                <a:gd name="T56" fmla="*/ 3671 w 7986"/>
                <a:gd name="T57" fmla="*/ 3300 h 3859"/>
                <a:gd name="T58" fmla="*/ 3603 w 7986"/>
                <a:gd name="T59" fmla="*/ 2696 h 3859"/>
                <a:gd name="T60" fmla="*/ 3468 w 7986"/>
                <a:gd name="T61" fmla="*/ 2089 h 3859"/>
                <a:gd name="T62" fmla="*/ 3275 w 7986"/>
                <a:gd name="T63" fmla="*/ 1963 h 3859"/>
                <a:gd name="T64" fmla="*/ 3318 w 7986"/>
                <a:gd name="T65" fmla="*/ 2527 h 3859"/>
                <a:gd name="T66" fmla="*/ 3259 w 7986"/>
                <a:gd name="T67" fmla="*/ 2934 h 3859"/>
                <a:gd name="T68" fmla="*/ 3253 w 7986"/>
                <a:gd name="T69" fmla="*/ 3255 h 3859"/>
                <a:gd name="T70" fmla="*/ 3002 w 7986"/>
                <a:gd name="T71" fmla="*/ 3169 h 3859"/>
                <a:gd name="T72" fmla="*/ 2797 w 7986"/>
                <a:gd name="T73" fmla="*/ 2841 h 3859"/>
                <a:gd name="T74" fmla="*/ 2686 w 7986"/>
                <a:gd name="T75" fmla="*/ 3051 h 3859"/>
                <a:gd name="T76" fmla="*/ 2386 w 7986"/>
                <a:gd name="T77" fmla="*/ 2913 h 3859"/>
                <a:gd name="T78" fmla="*/ 2158 w 7986"/>
                <a:gd name="T79" fmla="*/ 2954 h 3859"/>
                <a:gd name="T80" fmla="*/ 1896 w 7986"/>
                <a:gd name="T81" fmla="*/ 2165 h 3859"/>
                <a:gd name="T82" fmla="*/ 1382 w 7986"/>
                <a:gd name="T83" fmla="*/ 1761 h 3859"/>
                <a:gd name="T84" fmla="*/ 902 w 7986"/>
                <a:gd name="T85" fmla="*/ 1638 h 3859"/>
                <a:gd name="T86" fmla="*/ 148 w 7986"/>
                <a:gd name="T87" fmla="*/ 1627 h 3859"/>
                <a:gd name="T88" fmla="*/ 24 w 7986"/>
                <a:gd name="T89" fmla="*/ 1391 h 3859"/>
                <a:gd name="T90" fmla="*/ 114 w 7986"/>
                <a:gd name="T91" fmla="*/ 1183 h 3859"/>
                <a:gd name="T92" fmla="*/ 491 w 7986"/>
                <a:gd name="T93" fmla="*/ 730 h 3859"/>
                <a:gd name="T94" fmla="*/ 714 w 7986"/>
                <a:gd name="T95" fmla="*/ 399 h 3859"/>
                <a:gd name="T96" fmla="*/ 790 w 7986"/>
                <a:gd name="T97" fmla="*/ 102 h 3859"/>
                <a:gd name="T98" fmla="*/ 1259 w 7986"/>
                <a:gd name="T99" fmla="*/ 77 h 3859"/>
                <a:gd name="T100" fmla="*/ 1765 w 7986"/>
                <a:gd name="T101" fmla="*/ 436 h 3859"/>
                <a:gd name="T102" fmla="*/ 2269 w 7986"/>
                <a:gd name="T103" fmla="*/ 545 h 3859"/>
                <a:gd name="T104" fmla="*/ 2673 w 7986"/>
                <a:gd name="T105" fmla="*/ 546 h 3859"/>
                <a:gd name="T106" fmla="*/ 2550 w 7986"/>
                <a:gd name="T107" fmla="*/ 1052 h 3859"/>
                <a:gd name="T108" fmla="*/ 2471 w 7986"/>
                <a:gd name="T109" fmla="*/ 1789 h 3859"/>
                <a:gd name="T110" fmla="*/ 2750 w 7986"/>
                <a:gd name="T111" fmla="*/ 1329 h 3859"/>
                <a:gd name="T112" fmla="*/ 3151 w 7986"/>
                <a:gd name="T113" fmla="*/ 749 h 3859"/>
                <a:gd name="T114" fmla="*/ 3439 w 7986"/>
                <a:gd name="T115" fmla="*/ 948 h 3859"/>
                <a:gd name="T116" fmla="*/ 3719 w 7986"/>
                <a:gd name="T117" fmla="*/ 677 h 3859"/>
                <a:gd name="T118" fmla="*/ 4148 w 7986"/>
                <a:gd name="T119" fmla="*/ 683 h 3859"/>
                <a:gd name="T120" fmla="*/ 4640 w 7986"/>
                <a:gd name="T121" fmla="*/ 616 h 3859"/>
                <a:gd name="T122" fmla="*/ 5257 w 7986"/>
                <a:gd name="T123" fmla="*/ 579 h 3859"/>
                <a:gd name="T124" fmla="*/ 5957 w 7986"/>
                <a:gd name="T125" fmla="*/ 641 h 3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986" h="3859">
                  <a:moveTo>
                    <a:pt x="7986" y="1830"/>
                  </a:moveTo>
                  <a:lnTo>
                    <a:pt x="7980" y="1830"/>
                  </a:lnTo>
                  <a:lnTo>
                    <a:pt x="7974" y="1830"/>
                  </a:lnTo>
                  <a:lnTo>
                    <a:pt x="7963" y="1829"/>
                  </a:lnTo>
                  <a:lnTo>
                    <a:pt x="7951" y="1829"/>
                  </a:lnTo>
                  <a:lnTo>
                    <a:pt x="7938" y="1828"/>
                  </a:lnTo>
                  <a:lnTo>
                    <a:pt x="7923" y="1828"/>
                  </a:lnTo>
                  <a:lnTo>
                    <a:pt x="7908" y="1827"/>
                  </a:lnTo>
                  <a:lnTo>
                    <a:pt x="7892" y="1826"/>
                  </a:lnTo>
                  <a:lnTo>
                    <a:pt x="7877" y="1826"/>
                  </a:lnTo>
                  <a:lnTo>
                    <a:pt x="7861" y="1825"/>
                  </a:lnTo>
                  <a:lnTo>
                    <a:pt x="7847" y="1825"/>
                  </a:lnTo>
                  <a:lnTo>
                    <a:pt x="7833" y="1824"/>
                  </a:lnTo>
                  <a:lnTo>
                    <a:pt x="7821" y="1824"/>
                  </a:lnTo>
                  <a:lnTo>
                    <a:pt x="7811" y="1823"/>
                  </a:lnTo>
                  <a:lnTo>
                    <a:pt x="7803" y="1823"/>
                  </a:lnTo>
                  <a:lnTo>
                    <a:pt x="7798" y="1823"/>
                  </a:lnTo>
                  <a:lnTo>
                    <a:pt x="7808" y="1853"/>
                  </a:lnTo>
                  <a:lnTo>
                    <a:pt x="7816" y="1885"/>
                  </a:lnTo>
                  <a:lnTo>
                    <a:pt x="7825" y="1915"/>
                  </a:lnTo>
                  <a:lnTo>
                    <a:pt x="7833" y="1947"/>
                  </a:lnTo>
                  <a:lnTo>
                    <a:pt x="7840" y="1980"/>
                  </a:lnTo>
                  <a:lnTo>
                    <a:pt x="7848" y="2012"/>
                  </a:lnTo>
                  <a:lnTo>
                    <a:pt x="7855" y="2045"/>
                  </a:lnTo>
                  <a:lnTo>
                    <a:pt x="7862" y="2078"/>
                  </a:lnTo>
                  <a:lnTo>
                    <a:pt x="7869" y="2112"/>
                  </a:lnTo>
                  <a:lnTo>
                    <a:pt x="7876" y="2147"/>
                  </a:lnTo>
                  <a:lnTo>
                    <a:pt x="7881" y="2180"/>
                  </a:lnTo>
                  <a:lnTo>
                    <a:pt x="7887" y="2215"/>
                  </a:lnTo>
                  <a:lnTo>
                    <a:pt x="7893" y="2250"/>
                  </a:lnTo>
                  <a:lnTo>
                    <a:pt x="7899" y="2284"/>
                  </a:lnTo>
                  <a:lnTo>
                    <a:pt x="7904" y="2319"/>
                  </a:lnTo>
                  <a:lnTo>
                    <a:pt x="7909" y="2354"/>
                  </a:lnTo>
                  <a:lnTo>
                    <a:pt x="7914" y="2389"/>
                  </a:lnTo>
                  <a:lnTo>
                    <a:pt x="7918" y="2424"/>
                  </a:lnTo>
                  <a:lnTo>
                    <a:pt x="7922" y="2459"/>
                  </a:lnTo>
                  <a:lnTo>
                    <a:pt x="7926" y="2493"/>
                  </a:lnTo>
                  <a:lnTo>
                    <a:pt x="7930" y="2528"/>
                  </a:lnTo>
                  <a:lnTo>
                    <a:pt x="7933" y="2563"/>
                  </a:lnTo>
                  <a:lnTo>
                    <a:pt x="7936" y="2597"/>
                  </a:lnTo>
                  <a:lnTo>
                    <a:pt x="7939" y="2632"/>
                  </a:lnTo>
                  <a:lnTo>
                    <a:pt x="7941" y="2666"/>
                  </a:lnTo>
                  <a:lnTo>
                    <a:pt x="7944" y="2699"/>
                  </a:lnTo>
                  <a:lnTo>
                    <a:pt x="7946" y="2733"/>
                  </a:lnTo>
                  <a:lnTo>
                    <a:pt x="7948" y="2766"/>
                  </a:lnTo>
                  <a:lnTo>
                    <a:pt x="7949" y="2799"/>
                  </a:lnTo>
                  <a:lnTo>
                    <a:pt x="7951" y="2831"/>
                  </a:lnTo>
                  <a:lnTo>
                    <a:pt x="7952" y="2863"/>
                  </a:lnTo>
                  <a:lnTo>
                    <a:pt x="7953" y="2894"/>
                  </a:lnTo>
                  <a:lnTo>
                    <a:pt x="7948" y="2916"/>
                  </a:lnTo>
                  <a:lnTo>
                    <a:pt x="7942" y="2937"/>
                  </a:lnTo>
                  <a:lnTo>
                    <a:pt x="7934" y="2958"/>
                  </a:lnTo>
                  <a:lnTo>
                    <a:pt x="7924" y="2976"/>
                  </a:lnTo>
                  <a:lnTo>
                    <a:pt x="7913" y="2994"/>
                  </a:lnTo>
                  <a:lnTo>
                    <a:pt x="7901" y="3008"/>
                  </a:lnTo>
                  <a:lnTo>
                    <a:pt x="7888" y="3019"/>
                  </a:lnTo>
                  <a:lnTo>
                    <a:pt x="7874" y="3025"/>
                  </a:lnTo>
                  <a:lnTo>
                    <a:pt x="7862" y="3028"/>
                  </a:lnTo>
                  <a:lnTo>
                    <a:pt x="7849" y="3026"/>
                  </a:lnTo>
                  <a:lnTo>
                    <a:pt x="7836" y="3019"/>
                  </a:lnTo>
                  <a:lnTo>
                    <a:pt x="7826" y="3006"/>
                  </a:lnTo>
                  <a:lnTo>
                    <a:pt x="7816" y="2986"/>
                  </a:lnTo>
                  <a:lnTo>
                    <a:pt x="7808" y="2959"/>
                  </a:lnTo>
                  <a:lnTo>
                    <a:pt x="7802" y="2926"/>
                  </a:lnTo>
                  <a:lnTo>
                    <a:pt x="7798" y="2883"/>
                  </a:lnTo>
                  <a:lnTo>
                    <a:pt x="7779" y="2853"/>
                  </a:lnTo>
                  <a:lnTo>
                    <a:pt x="7763" y="2821"/>
                  </a:lnTo>
                  <a:lnTo>
                    <a:pt x="7748" y="2786"/>
                  </a:lnTo>
                  <a:lnTo>
                    <a:pt x="7735" y="2751"/>
                  </a:lnTo>
                  <a:lnTo>
                    <a:pt x="7725" y="2714"/>
                  </a:lnTo>
                  <a:lnTo>
                    <a:pt x="7715" y="2679"/>
                  </a:lnTo>
                  <a:lnTo>
                    <a:pt x="7706" y="2644"/>
                  </a:lnTo>
                  <a:lnTo>
                    <a:pt x="7698" y="2609"/>
                  </a:lnTo>
                  <a:lnTo>
                    <a:pt x="7690" y="2577"/>
                  </a:lnTo>
                  <a:lnTo>
                    <a:pt x="7682" y="2546"/>
                  </a:lnTo>
                  <a:lnTo>
                    <a:pt x="7673" y="2519"/>
                  </a:lnTo>
                  <a:lnTo>
                    <a:pt x="7664" y="2496"/>
                  </a:lnTo>
                  <a:lnTo>
                    <a:pt x="7652" y="2476"/>
                  </a:lnTo>
                  <a:lnTo>
                    <a:pt x="7641" y="2461"/>
                  </a:lnTo>
                  <a:lnTo>
                    <a:pt x="7626" y="2450"/>
                  </a:lnTo>
                  <a:lnTo>
                    <a:pt x="7608" y="2446"/>
                  </a:lnTo>
                  <a:lnTo>
                    <a:pt x="7591" y="2450"/>
                  </a:lnTo>
                  <a:lnTo>
                    <a:pt x="7574" y="2459"/>
                  </a:lnTo>
                  <a:lnTo>
                    <a:pt x="7558" y="2471"/>
                  </a:lnTo>
                  <a:lnTo>
                    <a:pt x="7542" y="2487"/>
                  </a:lnTo>
                  <a:lnTo>
                    <a:pt x="7527" y="2506"/>
                  </a:lnTo>
                  <a:lnTo>
                    <a:pt x="7513" y="2529"/>
                  </a:lnTo>
                  <a:lnTo>
                    <a:pt x="7498" y="2555"/>
                  </a:lnTo>
                  <a:lnTo>
                    <a:pt x="7485" y="2583"/>
                  </a:lnTo>
                  <a:lnTo>
                    <a:pt x="7471" y="2614"/>
                  </a:lnTo>
                  <a:lnTo>
                    <a:pt x="7459" y="2646"/>
                  </a:lnTo>
                  <a:lnTo>
                    <a:pt x="7446" y="2681"/>
                  </a:lnTo>
                  <a:lnTo>
                    <a:pt x="7434" y="2718"/>
                  </a:lnTo>
                  <a:lnTo>
                    <a:pt x="7422" y="2756"/>
                  </a:lnTo>
                  <a:lnTo>
                    <a:pt x="7410" y="2793"/>
                  </a:lnTo>
                  <a:lnTo>
                    <a:pt x="7399" y="2834"/>
                  </a:lnTo>
                  <a:lnTo>
                    <a:pt x="7387" y="2874"/>
                  </a:lnTo>
                  <a:lnTo>
                    <a:pt x="7376" y="2914"/>
                  </a:lnTo>
                  <a:lnTo>
                    <a:pt x="7364" y="2954"/>
                  </a:lnTo>
                  <a:lnTo>
                    <a:pt x="7353" y="2994"/>
                  </a:lnTo>
                  <a:lnTo>
                    <a:pt x="7342" y="3034"/>
                  </a:lnTo>
                  <a:lnTo>
                    <a:pt x="7331" y="3073"/>
                  </a:lnTo>
                  <a:lnTo>
                    <a:pt x="7318" y="3111"/>
                  </a:lnTo>
                  <a:lnTo>
                    <a:pt x="7306" y="3147"/>
                  </a:lnTo>
                  <a:lnTo>
                    <a:pt x="7295" y="3181"/>
                  </a:lnTo>
                  <a:lnTo>
                    <a:pt x="7282" y="3215"/>
                  </a:lnTo>
                  <a:lnTo>
                    <a:pt x="7270" y="3245"/>
                  </a:lnTo>
                  <a:lnTo>
                    <a:pt x="7257" y="3274"/>
                  </a:lnTo>
                  <a:lnTo>
                    <a:pt x="7243" y="3300"/>
                  </a:lnTo>
                  <a:lnTo>
                    <a:pt x="7229" y="3323"/>
                  </a:lnTo>
                  <a:lnTo>
                    <a:pt x="7214" y="3343"/>
                  </a:lnTo>
                  <a:lnTo>
                    <a:pt x="7199" y="3359"/>
                  </a:lnTo>
                  <a:lnTo>
                    <a:pt x="7184" y="3372"/>
                  </a:lnTo>
                  <a:lnTo>
                    <a:pt x="7165" y="3352"/>
                  </a:lnTo>
                  <a:lnTo>
                    <a:pt x="7151" y="3329"/>
                  </a:lnTo>
                  <a:lnTo>
                    <a:pt x="7141" y="3299"/>
                  </a:lnTo>
                  <a:lnTo>
                    <a:pt x="7135" y="3267"/>
                  </a:lnTo>
                  <a:lnTo>
                    <a:pt x="7131" y="3231"/>
                  </a:lnTo>
                  <a:lnTo>
                    <a:pt x="7130" y="3194"/>
                  </a:lnTo>
                  <a:lnTo>
                    <a:pt x="7130" y="3156"/>
                  </a:lnTo>
                  <a:lnTo>
                    <a:pt x="7130" y="3117"/>
                  </a:lnTo>
                  <a:lnTo>
                    <a:pt x="7129" y="3080"/>
                  </a:lnTo>
                  <a:lnTo>
                    <a:pt x="7127" y="3045"/>
                  </a:lnTo>
                  <a:lnTo>
                    <a:pt x="7123" y="3011"/>
                  </a:lnTo>
                  <a:lnTo>
                    <a:pt x="7115" y="2981"/>
                  </a:lnTo>
                  <a:lnTo>
                    <a:pt x="7105" y="2956"/>
                  </a:lnTo>
                  <a:lnTo>
                    <a:pt x="7089" y="2935"/>
                  </a:lnTo>
                  <a:lnTo>
                    <a:pt x="7068" y="2920"/>
                  </a:lnTo>
                  <a:lnTo>
                    <a:pt x="7040" y="2913"/>
                  </a:lnTo>
                  <a:lnTo>
                    <a:pt x="7010" y="2916"/>
                  </a:lnTo>
                  <a:lnTo>
                    <a:pt x="6980" y="2916"/>
                  </a:lnTo>
                  <a:lnTo>
                    <a:pt x="6949" y="2914"/>
                  </a:lnTo>
                  <a:lnTo>
                    <a:pt x="6919" y="2909"/>
                  </a:lnTo>
                  <a:lnTo>
                    <a:pt x="6891" y="2902"/>
                  </a:lnTo>
                  <a:lnTo>
                    <a:pt x="6863" y="2891"/>
                  </a:lnTo>
                  <a:lnTo>
                    <a:pt x="6838" y="2878"/>
                  </a:lnTo>
                  <a:lnTo>
                    <a:pt x="6813" y="2863"/>
                  </a:lnTo>
                  <a:lnTo>
                    <a:pt x="6793" y="2843"/>
                  </a:lnTo>
                  <a:lnTo>
                    <a:pt x="6775" y="2822"/>
                  </a:lnTo>
                  <a:lnTo>
                    <a:pt x="6762" y="2797"/>
                  </a:lnTo>
                  <a:lnTo>
                    <a:pt x="6751" y="2769"/>
                  </a:lnTo>
                  <a:lnTo>
                    <a:pt x="6745" y="2736"/>
                  </a:lnTo>
                  <a:lnTo>
                    <a:pt x="6745" y="2701"/>
                  </a:lnTo>
                  <a:lnTo>
                    <a:pt x="6751" y="2663"/>
                  </a:lnTo>
                  <a:lnTo>
                    <a:pt x="6762" y="2621"/>
                  </a:lnTo>
                  <a:lnTo>
                    <a:pt x="6772" y="2597"/>
                  </a:lnTo>
                  <a:lnTo>
                    <a:pt x="6781" y="2572"/>
                  </a:lnTo>
                  <a:lnTo>
                    <a:pt x="6789" y="2548"/>
                  </a:lnTo>
                  <a:lnTo>
                    <a:pt x="6796" y="2522"/>
                  </a:lnTo>
                  <a:lnTo>
                    <a:pt x="6802" y="2496"/>
                  </a:lnTo>
                  <a:lnTo>
                    <a:pt x="6808" y="2470"/>
                  </a:lnTo>
                  <a:lnTo>
                    <a:pt x="6812" y="2442"/>
                  </a:lnTo>
                  <a:lnTo>
                    <a:pt x="6817" y="2416"/>
                  </a:lnTo>
                  <a:lnTo>
                    <a:pt x="6819" y="2389"/>
                  </a:lnTo>
                  <a:lnTo>
                    <a:pt x="6821" y="2361"/>
                  </a:lnTo>
                  <a:lnTo>
                    <a:pt x="6824" y="2334"/>
                  </a:lnTo>
                  <a:lnTo>
                    <a:pt x="6825" y="2307"/>
                  </a:lnTo>
                  <a:lnTo>
                    <a:pt x="6825" y="2280"/>
                  </a:lnTo>
                  <a:lnTo>
                    <a:pt x="6825" y="2252"/>
                  </a:lnTo>
                  <a:lnTo>
                    <a:pt x="6824" y="2225"/>
                  </a:lnTo>
                  <a:lnTo>
                    <a:pt x="6823" y="2198"/>
                  </a:lnTo>
                  <a:lnTo>
                    <a:pt x="6820" y="2171"/>
                  </a:lnTo>
                  <a:lnTo>
                    <a:pt x="6818" y="2143"/>
                  </a:lnTo>
                  <a:lnTo>
                    <a:pt x="6816" y="2116"/>
                  </a:lnTo>
                  <a:lnTo>
                    <a:pt x="6812" y="2090"/>
                  </a:lnTo>
                  <a:lnTo>
                    <a:pt x="6809" y="2064"/>
                  </a:lnTo>
                  <a:lnTo>
                    <a:pt x="6805" y="2038"/>
                  </a:lnTo>
                  <a:lnTo>
                    <a:pt x="6801" y="2013"/>
                  </a:lnTo>
                  <a:lnTo>
                    <a:pt x="6797" y="1989"/>
                  </a:lnTo>
                  <a:lnTo>
                    <a:pt x="6793" y="1965"/>
                  </a:lnTo>
                  <a:lnTo>
                    <a:pt x="6787" y="1941"/>
                  </a:lnTo>
                  <a:lnTo>
                    <a:pt x="6782" y="1917"/>
                  </a:lnTo>
                  <a:lnTo>
                    <a:pt x="6778" y="1894"/>
                  </a:lnTo>
                  <a:lnTo>
                    <a:pt x="6772" y="1873"/>
                  </a:lnTo>
                  <a:lnTo>
                    <a:pt x="6766" y="1852"/>
                  </a:lnTo>
                  <a:lnTo>
                    <a:pt x="6762" y="1832"/>
                  </a:lnTo>
                  <a:lnTo>
                    <a:pt x="6756" y="1812"/>
                  </a:lnTo>
                  <a:lnTo>
                    <a:pt x="6744" y="1765"/>
                  </a:lnTo>
                  <a:lnTo>
                    <a:pt x="6734" y="1719"/>
                  </a:lnTo>
                  <a:lnTo>
                    <a:pt x="6723" y="1676"/>
                  </a:lnTo>
                  <a:lnTo>
                    <a:pt x="6715" y="1632"/>
                  </a:lnTo>
                  <a:lnTo>
                    <a:pt x="6707" y="1591"/>
                  </a:lnTo>
                  <a:lnTo>
                    <a:pt x="6702" y="1550"/>
                  </a:lnTo>
                  <a:lnTo>
                    <a:pt x="6696" y="1511"/>
                  </a:lnTo>
                  <a:lnTo>
                    <a:pt x="6692" y="1473"/>
                  </a:lnTo>
                  <a:lnTo>
                    <a:pt x="6689" y="1436"/>
                  </a:lnTo>
                  <a:lnTo>
                    <a:pt x="6687" y="1400"/>
                  </a:lnTo>
                  <a:lnTo>
                    <a:pt x="6685" y="1366"/>
                  </a:lnTo>
                  <a:lnTo>
                    <a:pt x="6685" y="1332"/>
                  </a:lnTo>
                  <a:lnTo>
                    <a:pt x="6687" y="1300"/>
                  </a:lnTo>
                  <a:lnTo>
                    <a:pt x="6689" y="1267"/>
                  </a:lnTo>
                  <a:lnTo>
                    <a:pt x="6692" y="1236"/>
                  </a:lnTo>
                  <a:lnTo>
                    <a:pt x="6697" y="1205"/>
                  </a:lnTo>
                  <a:lnTo>
                    <a:pt x="6703" y="1176"/>
                  </a:lnTo>
                  <a:lnTo>
                    <a:pt x="6710" y="1147"/>
                  </a:lnTo>
                  <a:lnTo>
                    <a:pt x="6717" y="1119"/>
                  </a:lnTo>
                  <a:lnTo>
                    <a:pt x="6726" y="1091"/>
                  </a:lnTo>
                  <a:lnTo>
                    <a:pt x="6736" y="1063"/>
                  </a:lnTo>
                  <a:lnTo>
                    <a:pt x="6747" y="1036"/>
                  </a:lnTo>
                  <a:lnTo>
                    <a:pt x="6759" y="1009"/>
                  </a:lnTo>
                  <a:lnTo>
                    <a:pt x="6772" y="983"/>
                  </a:lnTo>
                  <a:lnTo>
                    <a:pt x="6786" y="957"/>
                  </a:lnTo>
                  <a:lnTo>
                    <a:pt x="6802" y="932"/>
                  </a:lnTo>
                  <a:lnTo>
                    <a:pt x="6818" y="906"/>
                  </a:lnTo>
                  <a:lnTo>
                    <a:pt x="6835" y="882"/>
                  </a:lnTo>
                  <a:lnTo>
                    <a:pt x="6854" y="857"/>
                  </a:lnTo>
                  <a:lnTo>
                    <a:pt x="6873" y="831"/>
                  </a:lnTo>
                  <a:lnTo>
                    <a:pt x="6894" y="806"/>
                  </a:lnTo>
                  <a:lnTo>
                    <a:pt x="6916" y="781"/>
                  </a:lnTo>
                  <a:lnTo>
                    <a:pt x="6786" y="528"/>
                  </a:lnTo>
                  <a:lnTo>
                    <a:pt x="6834" y="510"/>
                  </a:lnTo>
                  <a:lnTo>
                    <a:pt x="6884" y="496"/>
                  </a:lnTo>
                  <a:lnTo>
                    <a:pt x="6933" y="487"/>
                  </a:lnTo>
                  <a:lnTo>
                    <a:pt x="6984" y="482"/>
                  </a:lnTo>
                  <a:lnTo>
                    <a:pt x="7036" y="481"/>
                  </a:lnTo>
                  <a:lnTo>
                    <a:pt x="7086" y="482"/>
                  </a:lnTo>
                  <a:lnTo>
                    <a:pt x="7136" y="487"/>
                  </a:lnTo>
                  <a:lnTo>
                    <a:pt x="7186" y="495"/>
                  </a:lnTo>
                  <a:lnTo>
                    <a:pt x="7234" y="503"/>
                  </a:lnTo>
                  <a:lnTo>
                    <a:pt x="7280" y="515"/>
                  </a:lnTo>
                  <a:lnTo>
                    <a:pt x="7324" y="527"/>
                  </a:lnTo>
                  <a:lnTo>
                    <a:pt x="7366" y="541"/>
                  </a:lnTo>
                  <a:lnTo>
                    <a:pt x="7406" y="555"/>
                  </a:lnTo>
                  <a:lnTo>
                    <a:pt x="7441" y="570"/>
                  </a:lnTo>
                  <a:lnTo>
                    <a:pt x="7472" y="584"/>
                  </a:lnTo>
                  <a:lnTo>
                    <a:pt x="7501" y="598"/>
                  </a:lnTo>
                  <a:lnTo>
                    <a:pt x="7529" y="610"/>
                  </a:lnTo>
                  <a:lnTo>
                    <a:pt x="7558" y="624"/>
                  </a:lnTo>
                  <a:lnTo>
                    <a:pt x="7585" y="639"/>
                  </a:lnTo>
                  <a:lnTo>
                    <a:pt x="7614" y="656"/>
                  </a:lnTo>
                  <a:lnTo>
                    <a:pt x="7642" y="676"/>
                  </a:lnTo>
                  <a:lnTo>
                    <a:pt x="7669" y="697"/>
                  </a:lnTo>
                  <a:lnTo>
                    <a:pt x="7696" y="720"/>
                  </a:lnTo>
                  <a:lnTo>
                    <a:pt x="7722" y="746"/>
                  </a:lnTo>
                  <a:lnTo>
                    <a:pt x="7747" y="774"/>
                  </a:lnTo>
                  <a:lnTo>
                    <a:pt x="7768" y="805"/>
                  </a:lnTo>
                  <a:lnTo>
                    <a:pt x="7789" y="837"/>
                  </a:lnTo>
                  <a:lnTo>
                    <a:pt x="7808" y="873"/>
                  </a:lnTo>
                  <a:lnTo>
                    <a:pt x="7824" y="911"/>
                  </a:lnTo>
                  <a:lnTo>
                    <a:pt x="7836" y="951"/>
                  </a:lnTo>
                  <a:lnTo>
                    <a:pt x="7847" y="994"/>
                  </a:lnTo>
                  <a:lnTo>
                    <a:pt x="7854" y="1041"/>
                  </a:lnTo>
                  <a:lnTo>
                    <a:pt x="7861" y="1065"/>
                  </a:lnTo>
                  <a:lnTo>
                    <a:pt x="7866" y="1088"/>
                  </a:lnTo>
                  <a:lnTo>
                    <a:pt x="7873" y="1112"/>
                  </a:lnTo>
                  <a:lnTo>
                    <a:pt x="7879" y="1137"/>
                  </a:lnTo>
                  <a:lnTo>
                    <a:pt x="7885" y="1161"/>
                  </a:lnTo>
                  <a:lnTo>
                    <a:pt x="7891" y="1185"/>
                  </a:lnTo>
                  <a:lnTo>
                    <a:pt x="7895" y="1210"/>
                  </a:lnTo>
                  <a:lnTo>
                    <a:pt x="7901" y="1235"/>
                  </a:lnTo>
                  <a:lnTo>
                    <a:pt x="7906" y="1258"/>
                  </a:lnTo>
                  <a:lnTo>
                    <a:pt x="7910" y="1283"/>
                  </a:lnTo>
                  <a:lnTo>
                    <a:pt x="7915" y="1308"/>
                  </a:lnTo>
                  <a:lnTo>
                    <a:pt x="7919" y="1333"/>
                  </a:lnTo>
                  <a:lnTo>
                    <a:pt x="7924" y="1358"/>
                  </a:lnTo>
                  <a:lnTo>
                    <a:pt x="7929" y="1383"/>
                  </a:lnTo>
                  <a:lnTo>
                    <a:pt x="7932" y="1407"/>
                  </a:lnTo>
                  <a:lnTo>
                    <a:pt x="7937" y="1432"/>
                  </a:lnTo>
                  <a:lnTo>
                    <a:pt x="7940" y="1458"/>
                  </a:lnTo>
                  <a:lnTo>
                    <a:pt x="7944" y="1483"/>
                  </a:lnTo>
                  <a:lnTo>
                    <a:pt x="7947" y="1508"/>
                  </a:lnTo>
                  <a:lnTo>
                    <a:pt x="7951" y="1533"/>
                  </a:lnTo>
                  <a:lnTo>
                    <a:pt x="7954" y="1557"/>
                  </a:lnTo>
                  <a:lnTo>
                    <a:pt x="7957" y="1582"/>
                  </a:lnTo>
                  <a:lnTo>
                    <a:pt x="7961" y="1607"/>
                  </a:lnTo>
                  <a:lnTo>
                    <a:pt x="7964" y="1632"/>
                  </a:lnTo>
                  <a:lnTo>
                    <a:pt x="7967" y="1657"/>
                  </a:lnTo>
                  <a:lnTo>
                    <a:pt x="7970" y="1682"/>
                  </a:lnTo>
                  <a:lnTo>
                    <a:pt x="7972" y="1707"/>
                  </a:lnTo>
                  <a:lnTo>
                    <a:pt x="7976" y="1732"/>
                  </a:lnTo>
                  <a:lnTo>
                    <a:pt x="7978" y="1757"/>
                  </a:lnTo>
                  <a:lnTo>
                    <a:pt x="7980" y="1782"/>
                  </a:lnTo>
                  <a:lnTo>
                    <a:pt x="7984" y="1806"/>
                  </a:lnTo>
                  <a:lnTo>
                    <a:pt x="7986" y="1830"/>
                  </a:lnTo>
                  <a:close/>
                  <a:moveTo>
                    <a:pt x="6085" y="653"/>
                  </a:moveTo>
                  <a:lnTo>
                    <a:pt x="6069" y="659"/>
                  </a:lnTo>
                  <a:lnTo>
                    <a:pt x="6053" y="667"/>
                  </a:lnTo>
                  <a:lnTo>
                    <a:pt x="6037" y="677"/>
                  </a:lnTo>
                  <a:lnTo>
                    <a:pt x="6020" y="687"/>
                  </a:lnTo>
                  <a:lnTo>
                    <a:pt x="6003" y="698"/>
                  </a:lnTo>
                  <a:lnTo>
                    <a:pt x="5986" y="710"/>
                  </a:lnTo>
                  <a:lnTo>
                    <a:pt x="5970" y="723"/>
                  </a:lnTo>
                  <a:lnTo>
                    <a:pt x="5954" y="736"/>
                  </a:lnTo>
                  <a:lnTo>
                    <a:pt x="5938" y="749"/>
                  </a:lnTo>
                  <a:lnTo>
                    <a:pt x="5922" y="763"/>
                  </a:lnTo>
                  <a:lnTo>
                    <a:pt x="5907" y="778"/>
                  </a:lnTo>
                  <a:lnTo>
                    <a:pt x="5892" y="791"/>
                  </a:lnTo>
                  <a:lnTo>
                    <a:pt x="5877" y="804"/>
                  </a:lnTo>
                  <a:lnTo>
                    <a:pt x="5863" y="817"/>
                  </a:lnTo>
                  <a:lnTo>
                    <a:pt x="5850" y="828"/>
                  </a:lnTo>
                  <a:lnTo>
                    <a:pt x="5837" y="840"/>
                  </a:lnTo>
                  <a:lnTo>
                    <a:pt x="5835" y="891"/>
                  </a:lnTo>
                  <a:lnTo>
                    <a:pt x="5839" y="937"/>
                  </a:lnTo>
                  <a:lnTo>
                    <a:pt x="5848" y="978"/>
                  </a:lnTo>
                  <a:lnTo>
                    <a:pt x="5863" y="1014"/>
                  </a:lnTo>
                  <a:lnTo>
                    <a:pt x="5881" y="1046"/>
                  </a:lnTo>
                  <a:lnTo>
                    <a:pt x="5904" y="1075"/>
                  </a:lnTo>
                  <a:lnTo>
                    <a:pt x="5930" y="1102"/>
                  </a:lnTo>
                  <a:lnTo>
                    <a:pt x="5960" y="1127"/>
                  </a:lnTo>
                  <a:lnTo>
                    <a:pt x="5991" y="1152"/>
                  </a:lnTo>
                  <a:lnTo>
                    <a:pt x="6024" y="1175"/>
                  </a:lnTo>
                  <a:lnTo>
                    <a:pt x="6059" y="1199"/>
                  </a:lnTo>
                  <a:lnTo>
                    <a:pt x="6094" y="1223"/>
                  </a:lnTo>
                  <a:lnTo>
                    <a:pt x="6131" y="1248"/>
                  </a:lnTo>
                  <a:lnTo>
                    <a:pt x="6167" y="1275"/>
                  </a:lnTo>
                  <a:lnTo>
                    <a:pt x="6203" y="1305"/>
                  </a:lnTo>
                  <a:lnTo>
                    <a:pt x="6237" y="1338"/>
                  </a:lnTo>
                  <a:lnTo>
                    <a:pt x="6282" y="1359"/>
                  </a:lnTo>
                  <a:lnTo>
                    <a:pt x="6317" y="1383"/>
                  </a:lnTo>
                  <a:lnTo>
                    <a:pt x="6342" y="1408"/>
                  </a:lnTo>
                  <a:lnTo>
                    <a:pt x="6359" y="1435"/>
                  </a:lnTo>
                  <a:lnTo>
                    <a:pt x="6370" y="1463"/>
                  </a:lnTo>
                  <a:lnTo>
                    <a:pt x="6374" y="1495"/>
                  </a:lnTo>
                  <a:lnTo>
                    <a:pt x="6376" y="1528"/>
                  </a:lnTo>
                  <a:lnTo>
                    <a:pt x="6374" y="1563"/>
                  </a:lnTo>
                  <a:lnTo>
                    <a:pt x="6372" y="1601"/>
                  </a:lnTo>
                  <a:lnTo>
                    <a:pt x="6369" y="1641"/>
                  </a:lnTo>
                  <a:lnTo>
                    <a:pt x="6367" y="1683"/>
                  </a:lnTo>
                  <a:lnTo>
                    <a:pt x="6369" y="1728"/>
                  </a:lnTo>
                  <a:lnTo>
                    <a:pt x="6373" y="1775"/>
                  </a:lnTo>
                  <a:lnTo>
                    <a:pt x="6384" y="1826"/>
                  </a:lnTo>
                  <a:lnTo>
                    <a:pt x="6401" y="1879"/>
                  </a:lnTo>
                  <a:lnTo>
                    <a:pt x="6426" y="1936"/>
                  </a:lnTo>
                  <a:lnTo>
                    <a:pt x="6431" y="1972"/>
                  </a:lnTo>
                  <a:lnTo>
                    <a:pt x="6437" y="2009"/>
                  </a:lnTo>
                  <a:lnTo>
                    <a:pt x="6441" y="2046"/>
                  </a:lnTo>
                  <a:lnTo>
                    <a:pt x="6445" y="2083"/>
                  </a:lnTo>
                  <a:lnTo>
                    <a:pt x="6449" y="2119"/>
                  </a:lnTo>
                  <a:lnTo>
                    <a:pt x="6452" y="2155"/>
                  </a:lnTo>
                  <a:lnTo>
                    <a:pt x="6453" y="2191"/>
                  </a:lnTo>
                  <a:lnTo>
                    <a:pt x="6454" y="2226"/>
                  </a:lnTo>
                  <a:lnTo>
                    <a:pt x="6453" y="2259"/>
                  </a:lnTo>
                  <a:lnTo>
                    <a:pt x="6450" y="2293"/>
                  </a:lnTo>
                  <a:lnTo>
                    <a:pt x="6447" y="2324"/>
                  </a:lnTo>
                  <a:lnTo>
                    <a:pt x="6441" y="2356"/>
                  </a:lnTo>
                  <a:lnTo>
                    <a:pt x="6433" y="2385"/>
                  </a:lnTo>
                  <a:lnTo>
                    <a:pt x="6424" y="2412"/>
                  </a:lnTo>
                  <a:lnTo>
                    <a:pt x="6412" y="2438"/>
                  </a:lnTo>
                  <a:lnTo>
                    <a:pt x="6397" y="2462"/>
                  </a:lnTo>
                  <a:lnTo>
                    <a:pt x="6364" y="2466"/>
                  </a:lnTo>
                  <a:lnTo>
                    <a:pt x="6334" y="2470"/>
                  </a:lnTo>
                  <a:lnTo>
                    <a:pt x="6308" y="2472"/>
                  </a:lnTo>
                  <a:lnTo>
                    <a:pt x="6283" y="2475"/>
                  </a:lnTo>
                  <a:lnTo>
                    <a:pt x="6261" y="2478"/>
                  </a:lnTo>
                  <a:lnTo>
                    <a:pt x="6242" y="2484"/>
                  </a:lnTo>
                  <a:lnTo>
                    <a:pt x="6225" y="2489"/>
                  </a:lnTo>
                  <a:lnTo>
                    <a:pt x="6208" y="2498"/>
                  </a:lnTo>
                  <a:lnTo>
                    <a:pt x="6195" y="2510"/>
                  </a:lnTo>
                  <a:lnTo>
                    <a:pt x="6183" y="2524"/>
                  </a:lnTo>
                  <a:lnTo>
                    <a:pt x="6172" y="2543"/>
                  </a:lnTo>
                  <a:lnTo>
                    <a:pt x="6162" y="2566"/>
                  </a:lnTo>
                  <a:lnTo>
                    <a:pt x="6153" y="2594"/>
                  </a:lnTo>
                  <a:lnTo>
                    <a:pt x="6145" y="2627"/>
                  </a:lnTo>
                  <a:lnTo>
                    <a:pt x="6138" y="2667"/>
                  </a:lnTo>
                  <a:lnTo>
                    <a:pt x="6131" y="2712"/>
                  </a:lnTo>
                  <a:lnTo>
                    <a:pt x="6123" y="2735"/>
                  </a:lnTo>
                  <a:lnTo>
                    <a:pt x="6105" y="2753"/>
                  </a:lnTo>
                  <a:lnTo>
                    <a:pt x="6079" y="2766"/>
                  </a:lnTo>
                  <a:lnTo>
                    <a:pt x="6047" y="2775"/>
                  </a:lnTo>
                  <a:lnTo>
                    <a:pt x="6009" y="2779"/>
                  </a:lnTo>
                  <a:lnTo>
                    <a:pt x="5967" y="2778"/>
                  </a:lnTo>
                  <a:lnTo>
                    <a:pt x="5920" y="2773"/>
                  </a:lnTo>
                  <a:lnTo>
                    <a:pt x="5873" y="2763"/>
                  </a:lnTo>
                  <a:lnTo>
                    <a:pt x="5825" y="2748"/>
                  </a:lnTo>
                  <a:lnTo>
                    <a:pt x="5776" y="2728"/>
                  </a:lnTo>
                  <a:lnTo>
                    <a:pt x="5730" y="2704"/>
                  </a:lnTo>
                  <a:lnTo>
                    <a:pt x="5687" y="2674"/>
                  </a:lnTo>
                  <a:lnTo>
                    <a:pt x="5646" y="2640"/>
                  </a:lnTo>
                  <a:lnTo>
                    <a:pt x="5612" y="2601"/>
                  </a:lnTo>
                  <a:lnTo>
                    <a:pt x="5584" y="2556"/>
                  </a:lnTo>
                  <a:lnTo>
                    <a:pt x="5563" y="2507"/>
                  </a:lnTo>
                  <a:lnTo>
                    <a:pt x="5551" y="2472"/>
                  </a:lnTo>
                  <a:lnTo>
                    <a:pt x="5536" y="2439"/>
                  </a:lnTo>
                  <a:lnTo>
                    <a:pt x="5517" y="2411"/>
                  </a:lnTo>
                  <a:lnTo>
                    <a:pt x="5498" y="2386"/>
                  </a:lnTo>
                  <a:lnTo>
                    <a:pt x="5477" y="2364"/>
                  </a:lnTo>
                  <a:lnTo>
                    <a:pt x="5454" y="2346"/>
                  </a:lnTo>
                  <a:lnTo>
                    <a:pt x="5430" y="2331"/>
                  </a:lnTo>
                  <a:lnTo>
                    <a:pt x="5404" y="2320"/>
                  </a:lnTo>
                  <a:lnTo>
                    <a:pt x="5379" y="2312"/>
                  </a:lnTo>
                  <a:lnTo>
                    <a:pt x="5352" y="2309"/>
                  </a:lnTo>
                  <a:lnTo>
                    <a:pt x="5327" y="2309"/>
                  </a:lnTo>
                  <a:lnTo>
                    <a:pt x="5301" y="2312"/>
                  </a:lnTo>
                  <a:lnTo>
                    <a:pt x="5276" y="2319"/>
                  </a:lnTo>
                  <a:lnTo>
                    <a:pt x="5251" y="2330"/>
                  </a:lnTo>
                  <a:lnTo>
                    <a:pt x="5228" y="2344"/>
                  </a:lnTo>
                  <a:lnTo>
                    <a:pt x="5206" y="2362"/>
                  </a:lnTo>
                  <a:lnTo>
                    <a:pt x="5184" y="2392"/>
                  </a:lnTo>
                  <a:lnTo>
                    <a:pt x="5167" y="2422"/>
                  </a:lnTo>
                  <a:lnTo>
                    <a:pt x="5153" y="2452"/>
                  </a:lnTo>
                  <a:lnTo>
                    <a:pt x="5143" y="2484"/>
                  </a:lnTo>
                  <a:lnTo>
                    <a:pt x="5137" y="2515"/>
                  </a:lnTo>
                  <a:lnTo>
                    <a:pt x="5134" y="2548"/>
                  </a:lnTo>
                  <a:lnTo>
                    <a:pt x="5132" y="2579"/>
                  </a:lnTo>
                  <a:lnTo>
                    <a:pt x="5135" y="2611"/>
                  </a:lnTo>
                  <a:lnTo>
                    <a:pt x="5138" y="2643"/>
                  </a:lnTo>
                  <a:lnTo>
                    <a:pt x="5145" y="2673"/>
                  </a:lnTo>
                  <a:lnTo>
                    <a:pt x="5152" y="2702"/>
                  </a:lnTo>
                  <a:lnTo>
                    <a:pt x="5161" y="2731"/>
                  </a:lnTo>
                  <a:lnTo>
                    <a:pt x="5172" y="2758"/>
                  </a:lnTo>
                  <a:lnTo>
                    <a:pt x="5183" y="2784"/>
                  </a:lnTo>
                  <a:lnTo>
                    <a:pt x="5195" y="2808"/>
                  </a:lnTo>
                  <a:lnTo>
                    <a:pt x="5206" y="2829"/>
                  </a:lnTo>
                  <a:lnTo>
                    <a:pt x="5242" y="2884"/>
                  </a:lnTo>
                  <a:lnTo>
                    <a:pt x="5264" y="2937"/>
                  </a:lnTo>
                  <a:lnTo>
                    <a:pt x="5273" y="2986"/>
                  </a:lnTo>
                  <a:lnTo>
                    <a:pt x="5271" y="3031"/>
                  </a:lnTo>
                  <a:lnTo>
                    <a:pt x="5258" y="3071"/>
                  </a:lnTo>
                  <a:lnTo>
                    <a:pt x="5237" y="3106"/>
                  </a:lnTo>
                  <a:lnTo>
                    <a:pt x="5208" y="3138"/>
                  </a:lnTo>
                  <a:lnTo>
                    <a:pt x="5173" y="3164"/>
                  </a:lnTo>
                  <a:lnTo>
                    <a:pt x="5132" y="3184"/>
                  </a:lnTo>
                  <a:lnTo>
                    <a:pt x="5089" y="3199"/>
                  </a:lnTo>
                  <a:lnTo>
                    <a:pt x="5041" y="3207"/>
                  </a:lnTo>
                  <a:lnTo>
                    <a:pt x="4992" y="3209"/>
                  </a:lnTo>
                  <a:lnTo>
                    <a:pt x="4943" y="3206"/>
                  </a:lnTo>
                  <a:lnTo>
                    <a:pt x="4895" y="3194"/>
                  </a:lnTo>
                  <a:lnTo>
                    <a:pt x="4849" y="3177"/>
                  </a:lnTo>
                  <a:lnTo>
                    <a:pt x="4806" y="3151"/>
                  </a:lnTo>
                  <a:lnTo>
                    <a:pt x="4780" y="3196"/>
                  </a:lnTo>
                  <a:lnTo>
                    <a:pt x="4765" y="3242"/>
                  </a:lnTo>
                  <a:lnTo>
                    <a:pt x="4759" y="3287"/>
                  </a:lnTo>
                  <a:lnTo>
                    <a:pt x="4763" y="3333"/>
                  </a:lnTo>
                  <a:lnTo>
                    <a:pt x="4772" y="3378"/>
                  </a:lnTo>
                  <a:lnTo>
                    <a:pt x="4786" y="3424"/>
                  </a:lnTo>
                  <a:lnTo>
                    <a:pt x="4804" y="3468"/>
                  </a:lnTo>
                  <a:lnTo>
                    <a:pt x="4825" y="3512"/>
                  </a:lnTo>
                  <a:lnTo>
                    <a:pt x="4845" y="3555"/>
                  </a:lnTo>
                  <a:lnTo>
                    <a:pt x="4865" y="3597"/>
                  </a:lnTo>
                  <a:lnTo>
                    <a:pt x="4882" y="3637"/>
                  </a:lnTo>
                  <a:lnTo>
                    <a:pt x="4896" y="3676"/>
                  </a:lnTo>
                  <a:lnTo>
                    <a:pt x="4903" y="3714"/>
                  </a:lnTo>
                  <a:lnTo>
                    <a:pt x="4904" y="3750"/>
                  </a:lnTo>
                  <a:lnTo>
                    <a:pt x="4896" y="3785"/>
                  </a:lnTo>
                  <a:lnTo>
                    <a:pt x="4879" y="3816"/>
                  </a:lnTo>
                  <a:lnTo>
                    <a:pt x="4870" y="3820"/>
                  </a:lnTo>
                  <a:lnTo>
                    <a:pt x="4859" y="3827"/>
                  </a:lnTo>
                  <a:lnTo>
                    <a:pt x="4848" y="3834"/>
                  </a:lnTo>
                  <a:lnTo>
                    <a:pt x="4834" y="3843"/>
                  </a:lnTo>
                  <a:lnTo>
                    <a:pt x="4818" y="3850"/>
                  </a:lnTo>
                  <a:lnTo>
                    <a:pt x="4797" y="3856"/>
                  </a:lnTo>
                  <a:lnTo>
                    <a:pt x="4771" y="3859"/>
                  </a:lnTo>
                  <a:lnTo>
                    <a:pt x="4739" y="3859"/>
                  </a:lnTo>
                  <a:lnTo>
                    <a:pt x="4701" y="3856"/>
                  </a:lnTo>
                  <a:lnTo>
                    <a:pt x="4657" y="3846"/>
                  </a:lnTo>
                  <a:lnTo>
                    <a:pt x="4602" y="3832"/>
                  </a:lnTo>
                  <a:lnTo>
                    <a:pt x="4540" y="3811"/>
                  </a:lnTo>
                  <a:lnTo>
                    <a:pt x="4466" y="3780"/>
                  </a:lnTo>
                  <a:lnTo>
                    <a:pt x="4382" y="3742"/>
                  </a:lnTo>
                  <a:lnTo>
                    <a:pt x="4287" y="3695"/>
                  </a:lnTo>
                  <a:lnTo>
                    <a:pt x="4177" y="3636"/>
                  </a:lnTo>
                  <a:lnTo>
                    <a:pt x="4144" y="3618"/>
                  </a:lnTo>
                  <a:lnTo>
                    <a:pt x="4107" y="3603"/>
                  </a:lnTo>
                  <a:lnTo>
                    <a:pt x="4065" y="3591"/>
                  </a:lnTo>
                  <a:lnTo>
                    <a:pt x="4022" y="3579"/>
                  </a:lnTo>
                  <a:lnTo>
                    <a:pt x="3977" y="3568"/>
                  </a:lnTo>
                  <a:lnTo>
                    <a:pt x="3931" y="3554"/>
                  </a:lnTo>
                  <a:lnTo>
                    <a:pt x="3885" y="3538"/>
                  </a:lnTo>
                  <a:lnTo>
                    <a:pt x="3841" y="3517"/>
                  </a:lnTo>
                  <a:lnTo>
                    <a:pt x="3798" y="3490"/>
                  </a:lnTo>
                  <a:lnTo>
                    <a:pt x="3759" y="3456"/>
                  </a:lnTo>
                  <a:lnTo>
                    <a:pt x="3724" y="3415"/>
                  </a:lnTo>
                  <a:lnTo>
                    <a:pt x="3694" y="3363"/>
                  </a:lnTo>
                  <a:lnTo>
                    <a:pt x="3671" y="3300"/>
                  </a:lnTo>
                  <a:lnTo>
                    <a:pt x="3655" y="3226"/>
                  </a:lnTo>
                  <a:lnTo>
                    <a:pt x="3646" y="3137"/>
                  </a:lnTo>
                  <a:lnTo>
                    <a:pt x="3647" y="3033"/>
                  </a:lnTo>
                  <a:lnTo>
                    <a:pt x="3647" y="3018"/>
                  </a:lnTo>
                  <a:lnTo>
                    <a:pt x="3646" y="2999"/>
                  </a:lnTo>
                  <a:lnTo>
                    <a:pt x="3645" y="2980"/>
                  </a:lnTo>
                  <a:lnTo>
                    <a:pt x="3643" y="2958"/>
                  </a:lnTo>
                  <a:lnTo>
                    <a:pt x="3640" y="2935"/>
                  </a:lnTo>
                  <a:lnTo>
                    <a:pt x="3637" y="2910"/>
                  </a:lnTo>
                  <a:lnTo>
                    <a:pt x="3633" y="2883"/>
                  </a:lnTo>
                  <a:lnTo>
                    <a:pt x="3630" y="2855"/>
                  </a:lnTo>
                  <a:lnTo>
                    <a:pt x="3625" y="2826"/>
                  </a:lnTo>
                  <a:lnTo>
                    <a:pt x="3621" y="2795"/>
                  </a:lnTo>
                  <a:lnTo>
                    <a:pt x="3616" y="2763"/>
                  </a:lnTo>
                  <a:lnTo>
                    <a:pt x="3610" y="2730"/>
                  </a:lnTo>
                  <a:lnTo>
                    <a:pt x="3603" y="2696"/>
                  </a:lnTo>
                  <a:lnTo>
                    <a:pt x="3598" y="2660"/>
                  </a:lnTo>
                  <a:lnTo>
                    <a:pt x="3591" y="2624"/>
                  </a:lnTo>
                  <a:lnTo>
                    <a:pt x="3584" y="2588"/>
                  </a:lnTo>
                  <a:lnTo>
                    <a:pt x="3576" y="2551"/>
                  </a:lnTo>
                  <a:lnTo>
                    <a:pt x="3569" y="2513"/>
                  </a:lnTo>
                  <a:lnTo>
                    <a:pt x="3561" y="2474"/>
                  </a:lnTo>
                  <a:lnTo>
                    <a:pt x="3553" y="2436"/>
                  </a:lnTo>
                  <a:lnTo>
                    <a:pt x="3544" y="2397"/>
                  </a:lnTo>
                  <a:lnTo>
                    <a:pt x="3534" y="2358"/>
                  </a:lnTo>
                  <a:lnTo>
                    <a:pt x="3526" y="2319"/>
                  </a:lnTo>
                  <a:lnTo>
                    <a:pt x="3517" y="2280"/>
                  </a:lnTo>
                  <a:lnTo>
                    <a:pt x="3507" y="2241"/>
                  </a:lnTo>
                  <a:lnTo>
                    <a:pt x="3497" y="2202"/>
                  </a:lnTo>
                  <a:lnTo>
                    <a:pt x="3487" y="2164"/>
                  </a:lnTo>
                  <a:lnTo>
                    <a:pt x="3478" y="2126"/>
                  </a:lnTo>
                  <a:lnTo>
                    <a:pt x="3468" y="2089"/>
                  </a:lnTo>
                  <a:lnTo>
                    <a:pt x="3457" y="2052"/>
                  </a:lnTo>
                  <a:lnTo>
                    <a:pt x="3447" y="2016"/>
                  </a:lnTo>
                  <a:lnTo>
                    <a:pt x="3436" y="1981"/>
                  </a:lnTo>
                  <a:lnTo>
                    <a:pt x="3420" y="1954"/>
                  </a:lnTo>
                  <a:lnTo>
                    <a:pt x="3404" y="1931"/>
                  </a:lnTo>
                  <a:lnTo>
                    <a:pt x="3389" y="1914"/>
                  </a:lnTo>
                  <a:lnTo>
                    <a:pt x="3373" y="1901"/>
                  </a:lnTo>
                  <a:lnTo>
                    <a:pt x="3359" y="1893"/>
                  </a:lnTo>
                  <a:lnTo>
                    <a:pt x="3344" y="1889"/>
                  </a:lnTo>
                  <a:lnTo>
                    <a:pt x="3332" y="1889"/>
                  </a:lnTo>
                  <a:lnTo>
                    <a:pt x="3319" y="1892"/>
                  </a:lnTo>
                  <a:lnTo>
                    <a:pt x="3307" y="1900"/>
                  </a:lnTo>
                  <a:lnTo>
                    <a:pt x="3298" y="1911"/>
                  </a:lnTo>
                  <a:lnTo>
                    <a:pt x="3289" y="1926"/>
                  </a:lnTo>
                  <a:lnTo>
                    <a:pt x="3281" y="1943"/>
                  </a:lnTo>
                  <a:lnTo>
                    <a:pt x="3275" y="1963"/>
                  </a:lnTo>
                  <a:lnTo>
                    <a:pt x="3272" y="1986"/>
                  </a:lnTo>
                  <a:lnTo>
                    <a:pt x="3268" y="2011"/>
                  </a:lnTo>
                  <a:lnTo>
                    <a:pt x="3268" y="2039"/>
                  </a:lnTo>
                  <a:lnTo>
                    <a:pt x="3272" y="2077"/>
                  </a:lnTo>
                  <a:lnTo>
                    <a:pt x="3279" y="2121"/>
                  </a:lnTo>
                  <a:lnTo>
                    <a:pt x="3288" y="2168"/>
                  </a:lnTo>
                  <a:lnTo>
                    <a:pt x="3298" y="2218"/>
                  </a:lnTo>
                  <a:lnTo>
                    <a:pt x="3310" y="2270"/>
                  </a:lnTo>
                  <a:lnTo>
                    <a:pt x="3321" y="2321"/>
                  </a:lnTo>
                  <a:lnTo>
                    <a:pt x="3330" y="2369"/>
                  </a:lnTo>
                  <a:lnTo>
                    <a:pt x="3338" y="2414"/>
                  </a:lnTo>
                  <a:lnTo>
                    <a:pt x="3344" y="2453"/>
                  </a:lnTo>
                  <a:lnTo>
                    <a:pt x="3345" y="2486"/>
                  </a:lnTo>
                  <a:lnTo>
                    <a:pt x="3342" y="2511"/>
                  </a:lnTo>
                  <a:lnTo>
                    <a:pt x="3333" y="2525"/>
                  </a:lnTo>
                  <a:lnTo>
                    <a:pt x="3318" y="2527"/>
                  </a:lnTo>
                  <a:lnTo>
                    <a:pt x="3296" y="2516"/>
                  </a:lnTo>
                  <a:lnTo>
                    <a:pt x="3266" y="2491"/>
                  </a:lnTo>
                  <a:lnTo>
                    <a:pt x="3227" y="2449"/>
                  </a:lnTo>
                  <a:lnTo>
                    <a:pt x="3216" y="2460"/>
                  </a:lnTo>
                  <a:lnTo>
                    <a:pt x="3211" y="2479"/>
                  </a:lnTo>
                  <a:lnTo>
                    <a:pt x="3207" y="2506"/>
                  </a:lnTo>
                  <a:lnTo>
                    <a:pt x="3206" y="2540"/>
                  </a:lnTo>
                  <a:lnTo>
                    <a:pt x="3208" y="2579"/>
                  </a:lnTo>
                  <a:lnTo>
                    <a:pt x="3212" y="2622"/>
                  </a:lnTo>
                  <a:lnTo>
                    <a:pt x="3217" y="2668"/>
                  </a:lnTo>
                  <a:lnTo>
                    <a:pt x="3223" y="2715"/>
                  </a:lnTo>
                  <a:lnTo>
                    <a:pt x="3231" y="2764"/>
                  </a:lnTo>
                  <a:lnTo>
                    <a:pt x="3238" y="2811"/>
                  </a:lnTo>
                  <a:lnTo>
                    <a:pt x="3246" y="2856"/>
                  </a:lnTo>
                  <a:lnTo>
                    <a:pt x="3253" y="2897"/>
                  </a:lnTo>
                  <a:lnTo>
                    <a:pt x="3259" y="2934"/>
                  </a:lnTo>
                  <a:lnTo>
                    <a:pt x="3264" y="2966"/>
                  </a:lnTo>
                  <a:lnTo>
                    <a:pt x="3267" y="2989"/>
                  </a:lnTo>
                  <a:lnTo>
                    <a:pt x="3268" y="3005"/>
                  </a:lnTo>
                  <a:lnTo>
                    <a:pt x="3296" y="3030"/>
                  </a:lnTo>
                  <a:lnTo>
                    <a:pt x="3317" y="3054"/>
                  </a:lnTo>
                  <a:lnTo>
                    <a:pt x="3330" y="3077"/>
                  </a:lnTo>
                  <a:lnTo>
                    <a:pt x="3340" y="3100"/>
                  </a:lnTo>
                  <a:lnTo>
                    <a:pt x="3343" y="3122"/>
                  </a:lnTo>
                  <a:lnTo>
                    <a:pt x="3342" y="3142"/>
                  </a:lnTo>
                  <a:lnTo>
                    <a:pt x="3336" y="3162"/>
                  </a:lnTo>
                  <a:lnTo>
                    <a:pt x="3328" y="3180"/>
                  </a:lnTo>
                  <a:lnTo>
                    <a:pt x="3317" y="3197"/>
                  </a:lnTo>
                  <a:lnTo>
                    <a:pt x="3303" y="3214"/>
                  </a:lnTo>
                  <a:lnTo>
                    <a:pt x="3288" y="3229"/>
                  </a:lnTo>
                  <a:lnTo>
                    <a:pt x="3270" y="3243"/>
                  </a:lnTo>
                  <a:lnTo>
                    <a:pt x="3253" y="3255"/>
                  </a:lnTo>
                  <a:lnTo>
                    <a:pt x="3235" y="3266"/>
                  </a:lnTo>
                  <a:lnTo>
                    <a:pt x="3217" y="3275"/>
                  </a:lnTo>
                  <a:lnTo>
                    <a:pt x="3201" y="3284"/>
                  </a:lnTo>
                  <a:lnTo>
                    <a:pt x="3182" y="3253"/>
                  </a:lnTo>
                  <a:lnTo>
                    <a:pt x="3162" y="3225"/>
                  </a:lnTo>
                  <a:lnTo>
                    <a:pt x="3145" y="3202"/>
                  </a:lnTo>
                  <a:lnTo>
                    <a:pt x="3128" y="3182"/>
                  </a:lnTo>
                  <a:lnTo>
                    <a:pt x="3113" y="3167"/>
                  </a:lnTo>
                  <a:lnTo>
                    <a:pt x="3097" y="3155"/>
                  </a:lnTo>
                  <a:lnTo>
                    <a:pt x="3083" y="3148"/>
                  </a:lnTo>
                  <a:lnTo>
                    <a:pt x="3069" y="3143"/>
                  </a:lnTo>
                  <a:lnTo>
                    <a:pt x="3055" y="3142"/>
                  </a:lnTo>
                  <a:lnTo>
                    <a:pt x="3042" y="3144"/>
                  </a:lnTo>
                  <a:lnTo>
                    <a:pt x="3029" y="3150"/>
                  </a:lnTo>
                  <a:lnTo>
                    <a:pt x="3016" y="3158"/>
                  </a:lnTo>
                  <a:lnTo>
                    <a:pt x="3002" y="3169"/>
                  </a:lnTo>
                  <a:lnTo>
                    <a:pt x="2989" y="3183"/>
                  </a:lnTo>
                  <a:lnTo>
                    <a:pt x="2976" y="3200"/>
                  </a:lnTo>
                  <a:lnTo>
                    <a:pt x="2962" y="3218"/>
                  </a:lnTo>
                  <a:lnTo>
                    <a:pt x="2932" y="3216"/>
                  </a:lnTo>
                  <a:lnTo>
                    <a:pt x="2908" y="3204"/>
                  </a:lnTo>
                  <a:lnTo>
                    <a:pt x="2888" y="3186"/>
                  </a:lnTo>
                  <a:lnTo>
                    <a:pt x="2873" y="3160"/>
                  </a:lnTo>
                  <a:lnTo>
                    <a:pt x="2860" y="3128"/>
                  </a:lnTo>
                  <a:lnTo>
                    <a:pt x="2851" y="3093"/>
                  </a:lnTo>
                  <a:lnTo>
                    <a:pt x="2844" y="3057"/>
                  </a:lnTo>
                  <a:lnTo>
                    <a:pt x="2837" y="3017"/>
                  </a:lnTo>
                  <a:lnTo>
                    <a:pt x="2832" y="2978"/>
                  </a:lnTo>
                  <a:lnTo>
                    <a:pt x="2825" y="2939"/>
                  </a:lnTo>
                  <a:lnTo>
                    <a:pt x="2818" y="2903"/>
                  </a:lnTo>
                  <a:lnTo>
                    <a:pt x="2808" y="2869"/>
                  </a:lnTo>
                  <a:lnTo>
                    <a:pt x="2797" y="2841"/>
                  </a:lnTo>
                  <a:lnTo>
                    <a:pt x="2782" y="2818"/>
                  </a:lnTo>
                  <a:lnTo>
                    <a:pt x="2764" y="2803"/>
                  </a:lnTo>
                  <a:lnTo>
                    <a:pt x="2740" y="2796"/>
                  </a:lnTo>
                  <a:lnTo>
                    <a:pt x="2723" y="2803"/>
                  </a:lnTo>
                  <a:lnTo>
                    <a:pt x="2709" y="2814"/>
                  </a:lnTo>
                  <a:lnTo>
                    <a:pt x="2699" y="2829"/>
                  </a:lnTo>
                  <a:lnTo>
                    <a:pt x="2692" y="2848"/>
                  </a:lnTo>
                  <a:lnTo>
                    <a:pt x="2686" y="2868"/>
                  </a:lnTo>
                  <a:lnTo>
                    <a:pt x="2683" y="2890"/>
                  </a:lnTo>
                  <a:lnTo>
                    <a:pt x="2682" y="2914"/>
                  </a:lnTo>
                  <a:lnTo>
                    <a:pt x="2682" y="2939"/>
                  </a:lnTo>
                  <a:lnTo>
                    <a:pt x="2683" y="2963"/>
                  </a:lnTo>
                  <a:lnTo>
                    <a:pt x="2684" y="2987"/>
                  </a:lnTo>
                  <a:lnTo>
                    <a:pt x="2685" y="3011"/>
                  </a:lnTo>
                  <a:lnTo>
                    <a:pt x="2685" y="3033"/>
                  </a:lnTo>
                  <a:lnTo>
                    <a:pt x="2686" y="3051"/>
                  </a:lnTo>
                  <a:lnTo>
                    <a:pt x="2685" y="3069"/>
                  </a:lnTo>
                  <a:lnTo>
                    <a:pt x="2683" y="3082"/>
                  </a:lnTo>
                  <a:lnTo>
                    <a:pt x="2678" y="3091"/>
                  </a:lnTo>
                  <a:lnTo>
                    <a:pt x="2648" y="3059"/>
                  </a:lnTo>
                  <a:lnTo>
                    <a:pt x="2620" y="3027"/>
                  </a:lnTo>
                  <a:lnTo>
                    <a:pt x="2594" y="2997"/>
                  </a:lnTo>
                  <a:lnTo>
                    <a:pt x="2569" y="2970"/>
                  </a:lnTo>
                  <a:lnTo>
                    <a:pt x="2546" y="2946"/>
                  </a:lnTo>
                  <a:lnTo>
                    <a:pt x="2524" y="2926"/>
                  </a:lnTo>
                  <a:lnTo>
                    <a:pt x="2503" y="2908"/>
                  </a:lnTo>
                  <a:lnTo>
                    <a:pt x="2482" y="2895"/>
                  </a:lnTo>
                  <a:lnTo>
                    <a:pt x="2463" y="2888"/>
                  </a:lnTo>
                  <a:lnTo>
                    <a:pt x="2443" y="2886"/>
                  </a:lnTo>
                  <a:lnTo>
                    <a:pt x="2425" y="2888"/>
                  </a:lnTo>
                  <a:lnTo>
                    <a:pt x="2405" y="2897"/>
                  </a:lnTo>
                  <a:lnTo>
                    <a:pt x="2386" y="2913"/>
                  </a:lnTo>
                  <a:lnTo>
                    <a:pt x="2365" y="2935"/>
                  </a:lnTo>
                  <a:lnTo>
                    <a:pt x="2343" y="2966"/>
                  </a:lnTo>
                  <a:lnTo>
                    <a:pt x="2321" y="3005"/>
                  </a:lnTo>
                  <a:lnTo>
                    <a:pt x="2315" y="3006"/>
                  </a:lnTo>
                  <a:lnTo>
                    <a:pt x="2306" y="3007"/>
                  </a:lnTo>
                  <a:lnTo>
                    <a:pt x="2296" y="3010"/>
                  </a:lnTo>
                  <a:lnTo>
                    <a:pt x="2284" y="3012"/>
                  </a:lnTo>
                  <a:lnTo>
                    <a:pt x="2272" y="3014"/>
                  </a:lnTo>
                  <a:lnTo>
                    <a:pt x="2258" y="3017"/>
                  </a:lnTo>
                  <a:lnTo>
                    <a:pt x="2243" y="3015"/>
                  </a:lnTo>
                  <a:lnTo>
                    <a:pt x="2229" y="3013"/>
                  </a:lnTo>
                  <a:lnTo>
                    <a:pt x="2213" y="3009"/>
                  </a:lnTo>
                  <a:lnTo>
                    <a:pt x="2199" y="3001"/>
                  </a:lnTo>
                  <a:lnTo>
                    <a:pt x="2184" y="2989"/>
                  </a:lnTo>
                  <a:lnTo>
                    <a:pt x="2170" y="2974"/>
                  </a:lnTo>
                  <a:lnTo>
                    <a:pt x="2158" y="2954"/>
                  </a:lnTo>
                  <a:lnTo>
                    <a:pt x="2146" y="2928"/>
                  </a:lnTo>
                  <a:lnTo>
                    <a:pt x="2137" y="2897"/>
                  </a:lnTo>
                  <a:lnTo>
                    <a:pt x="2129" y="2860"/>
                  </a:lnTo>
                  <a:lnTo>
                    <a:pt x="2118" y="2788"/>
                  </a:lnTo>
                  <a:lnTo>
                    <a:pt x="2106" y="2720"/>
                  </a:lnTo>
                  <a:lnTo>
                    <a:pt x="2093" y="2655"/>
                  </a:lnTo>
                  <a:lnTo>
                    <a:pt x="2078" y="2593"/>
                  </a:lnTo>
                  <a:lnTo>
                    <a:pt x="2063" y="2535"/>
                  </a:lnTo>
                  <a:lnTo>
                    <a:pt x="2046" y="2479"/>
                  </a:lnTo>
                  <a:lnTo>
                    <a:pt x="2027" y="2427"/>
                  </a:lnTo>
                  <a:lnTo>
                    <a:pt x="2009" y="2377"/>
                  </a:lnTo>
                  <a:lnTo>
                    <a:pt x="1988" y="2330"/>
                  </a:lnTo>
                  <a:lnTo>
                    <a:pt x="1966" y="2285"/>
                  </a:lnTo>
                  <a:lnTo>
                    <a:pt x="1944" y="2243"/>
                  </a:lnTo>
                  <a:lnTo>
                    <a:pt x="1920" y="2203"/>
                  </a:lnTo>
                  <a:lnTo>
                    <a:pt x="1896" y="2165"/>
                  </a:lnTo>
                  <a:lnTo>
                    <a:pt x="1869" y="2129"/>
                  </a:lnTo>
                  <a:lnTo>
                    <a:pt x="1843" y="2096"/>
                  </a:lnTo>
                  <a:lnTo>
                    <a:pt x="1815" y="2064"/>
                  </a:lnTo>
                  <a:lnTo>
                    <a:pt x="1787" y="2034"/>
                  </a:lnTo>
                  <a:lnTo>
                    <a:pt x="1758" y="2005"/>
                  </a:lnTo>
                  <a:lnTo>
                    <a:pt x="1728" y="1978"/>
                  </a:lnTo>
                  <a:lnTo>
                    <a:pt x="1697" y="1952"/>
                  </a:lnTo>
                  <a:lnTo>
                    <a:pt x="1664" y="1928"/>
                  </a:lnTo>
                  <a:lnTo>
                    <a:pt x="1631" y="1904"/>
                  </a:lnTo>
                  <a:lnTo>
                    <a:pt x="1598" y="1881"/>
                  </a:lnTo>
                  <a:lnTo>
                    <a:pt x="1564" y="1860"/>
                  </a:lnTo>
                  <a:lnTo>
                    <a:pt x="1528" y="1839"/>
                  </a:lnTo>
                  <a:lnTo>
                    <a:pt x="1493" y="1819"/>
                  </a:lnTo>
                  <a:lnTo>
                    <a:pt x="1457" y="1799"/>
                  </a:lnTo>
                  <a:lnTo>
                    <a:pt x="1419" y="1781"/>
                  </a:lnTo>
                  <a:lnTo>
                    <a:pt x="1382" y="1761"/>
                  </a:lnTo>
                  <a:lnTo>
                    <a:pt x="1344" y="1743"/>
                  </a:lnTo>
                  <a:lnTo>
                    <a:pt x="1305" y="1723"/>
                  </a:lnTo>
                  <a:lnTo>
                    <a:pt x="1266" y="1705"/>
                  </a:lnTo>
                  <a:lnTo>
                    <a:pt x="1253" y="1702"/>
                  </a:lnTo>
                  <a:lnTo>
                    <a:pt x="1236" y="1698"/>
                  </a:lnTo>
                  <a:lnTo>
                    <a:pt x="1216" y="1694"/>
                  </a:lnTo>
                  <a:lnTo>
                    <a:pt x="1192" y="1691"/>
                  </a:lnTo>
                  <a:lnTo>
                    <a:pt x="1166" y="1685"/>
                  </a:lnTo>
                  <a:lnTo>
                    <a:pt x="1137" y="1681"/>
                  </a:lnTo>
                  <a:lnTo>
                    <a:pt x="1106" y="1676"/>
                  </a:lnTo>
                  <a:lnTo>
                    <a:pt x="1073" y="1670"/>
                  </a:lnTo>
                  <a:lnTo>
                    <a:pt x="1040" y="1664"/>
                  </a:lnTo>
                  <a:lnTo>
                    <a:pt x="1005" y="1658"/>
                  </a:lnTo>
                  <a:lnTo>
                    <a:pt x="970" y="1652"/>
                  </a:lnTo>
                  <a:lnTo>
                    <a:pt x="935" y="1644"/>
                  </a:lnTo>
                  <a:lnTo>
                    <a:pt x="902" y="1638"/>
                  </a:lnTo>
                  <a:lnTo>
                    <a:pt x="868" y="1630"/>
                  </a:lnTo>
                  <a:lnTo>
                    <a:pt x="836" y="1622"/>
                  </a:lnTo>
                  <a:lnTo>
                    <a:pt x="806" y="1615"/>
                  </a:lnTo>
                  <a:lnTo>
                    <a:pt x="768" y="1652"/>
                  </a:lnTo>
                  <a:lnTo>
                    <a:pt x="723" y="1680"/>
                  </a:lnTo>
                  <a:lnTo>
                    <a:pt x="675" y="1702"/>
                  </a:lnTo>
                  <a:lnTo>
                    <a:pt x="622" y="1717"/>
                  </a:lnTo>
                  <a:lnTo>
                    <a:pt x="566" y="1724"/>
                  </a:lnTo>
                  <a:lnTo>
                    <a:pt x="509" y="1726"/>
                  </a:lnTo>
                  <a:lnTo>
                    <a:pt x="451" y="1724"/>
                  </a:lnTo>
                  <a:lnTo>
                    <a:pt x="394" y="1717"/>
                  </a:lnTo>
                  <a:lnTo>
                    <a:pt x="337" y="1705"/>
                  </a:lnTo>
                  <a:lnTo>
                    <a:pt x="284" y="1690"/>
                  </a:lnTo>
                  <a:lnTo>
                    <a:pt x="233" y="1671"/>
                  </a:lnTo>
                  <a:lnTo>
                    <a:pt x="188" y="1650"/>
                  </a:lnTo>
                  <a:lnTo>
                    <a:pt x="148" y="1627"/>
                  </a:lnTo>
                  <a:lnTo>
                    <a:pt x="115" y="1602"/>
                  </a:lnTo>
                  <a:lnTo>
                    <a:pt x="89" y="1576"/>
                  </a:lnTo>
                  <a:lnTo>
                    <a:pt x="72" y="1550"/>
                  </a:lnTo>
                  <a:lnTo>
                    <a:pt x="64" y="1537"/>
                  </a:lnTo>
                  <a:lnTo>
                    <a:pt x="57" y="1523"/>
                  </a:lnTo>
                  <a:lnTo>
                    <a:pt x="50" y="1510"/>
                  </a:lnTo>
                  <a:lnTo>
                    <a:pt x="46" y="1497"/>
                  </a:lnTo>
                  <a:lnTo>
                    <a:pt x="40" y="1483"/>
                  </a:lnTo>
                  <a:lnTo>
                    <a:pt x="36" y="1470"/>
                  </a:lnTo>
                  <a:lnTo>
                    <a:pt x="33" y="1458"/>
                  </a:lnTo>
                  <a:lnTo>
                    <a:pt x="31" y="1445"/>
                  </a:lnTo>
                  <a:lnTo>
                    <a:pt x="28" y="1433"/>
                  </a:lnTo>
                  <a:lnTo>
                    <a:pt x="26" y="1422"/>
                  </a:lnTo>
                  <a:lnTo>
                    <a:pt x="25" y="1411"/>
                  </a:lnTo>
                  <a:lnTo>
                    <a:pt x="25" y="1400"/>
                  </a:lnTo>
                  <a:lnTo>
                    <a:pt x="24" y="1391"/>
                  </a:lnTo>
                  <a:lnTo>
                    <a:pt x="25" y="1382"/>
                  </a:lnTo>
                  <a:lnTo>
                    <a:pt x="25" y="1373"/>
                  </a:lnTo>
                  <a:lnTo>
                    <a:pt x="26" y="1366"/>
                  </a:lnTo>
                  <a:lnTo>
                    <a:pt x="13" y="1346"/>
                  </a:lnTo>
                  <a:lnTo>
                    <a:pt x="5" y="1327"/>
                  </a:lnTo>
                  <a:lnTo>
                    <a:pt x="1" y="1308"/>
                  </a:lnTo>
                  <a:lnTo>
                    <a:pt x="0" y="1291"/>
                  </a:lnTo>
                  <a:lnTo>
                    <a:pt x="2" y="1275"/>
                  </a:lnTo>
                  <a:lnTo>
                    <a:pt x="8" y="1260"/>
                  </a:lnTo>
                  <a:lnTo>
                    <a:pt x="17" y="1244"/>
                  </a:lnTo>
                  <a:lnTo>
                    <a:pt x="28" y="1231"/>
                  </a:lnTo>
                  <a:lnTo>
                    <a:pt x="41" y="1219"/>
                  </a:lnTo>
                  <a:lnTo>
                    <a:pt x="57" y="1209"/>
                  </a:lnTo>
                  <a:lnTo>
                    <a:pt x="74" y="1198"/>
                  </a:lnTo>
                  <a:lnTo>
                    <a:pt x="93" y="1190"/>
                  </a:lnTo>
                  <a:lnTo>
                    <a:pt x="114" y="1183"/>
                  </a:lnTo>
                  <a:lnTo>
                    <a:pt x="134" y="1177"/>
                  </a:lnTo>
                  <a:lnTo>
                    <a:pt x="156" y="1173"/>
                  </a:lnTo>
                  <a:lnTo>
                    <a:pt x="178" y="1170"/>
                  </a:lnTo>
                  <a:lnTo>
                    <a:pt x="199" y="1145"/>
                  </a:lnTo>
                  <a:lnTo>
                    <a:pt x="221" y="1119"/>
                  </a:lnTo>
                  <a:lnTo>
                    <a:pt x="244" y="1089"/>
                  </a:lnTo>
                  <a:lnTo>
                    <a:pt x="268" y="1059"/>
                  </a:lnTo>
                  <a:lnTo>
                    <a:pt x="292" y="1027"/>
                  </a:lnTo>
                  <a:lnTo>
                    <a:pt x="319" y="992"/>
                  </a:lnTo>
                  <a:lnTo>
                    <a:pt x="344" y="957"/>
                  </a:lnTo>
                  <a:lnTo>
                    <a:pt x="371" y="921"/>
                  </a:lnTo>
                  <a:lnTo>
                    <a:pt x="396" y="884"/>
                  </a:lnTo>
                  <a:lnTo>
                    <a:pt x="421" y="846"/>
                  </a:lnTo>
                  <a:lnTo>
                    <a:pt x="445" y="808"/>
                  </a:lnTo>
                  <a:lnTo>
                    <a:pt x="470" y="769"/>
                  </a:lnTo>
                  <a:lnTo>
                    <a:pt x="491" y="730"/>
                  </a:lnTo>
                  <a:lnTo>
                    <a:pt x="512" y="692"/>
                  </a:lnTo>
                  <a:lnTo>
                    <a:pt x="532" y="654"/>
                  </a:lnTo>
                  <a:lnTo>
                    <a:pt x="549" y="616"/>
                  </a:lnTo>
                  <a:lnTo>
                    <a:pt x="556" y="606"/>
                  </a:lnTo>
                  <a:lnTo>
                    <a:pt x="563" y="593"/>
                  </a:lnTo>
                  <a:lnTo>
                    <a:pt x="572" y="578"/>
                  </a:lnTo>
                  <a:lnTo>
                    <a:pt x="583" y="561"/>
                  </a:lnTo>
                  <a:lnTo>
                    <a:pt x="593" y="542"/>
                  </a:lnTo>
                  <a:lnTo>
                    <a:pt x="606" y="523"/>
                  </a:lnTo>
                  <a:lnTo>
                    <a:pt x="618" y="503"/>
                  </a:lnTo>
                  <a:lnTo>
                    <a:pt x="632" y="484"/>
                  </a:lnTo>
                  <a:lnTo>
                    <a:pt x="647" y="464"/>
                  </a:lnTo>
                  <a:lnTo>
                    <a:pt x="663" y="445"/>
                  </a:lnTo>
                  <a:lnTo>
                    <a:pt x="679" y="428"/>
                  </a:lnTo>
                  <a:lnTo>
                    <a:pt x="697" y="412"/>
                  </a:lnTo>
                  <a:lnTo>
                    <a:pt x="714" y="399"/>
                  </a:lnTo>
                  <a:lnTo>
                    <a:pt x="732" y="389"/>
                  </a:lnTo>
                  <a:lnTo>
                    <a:pt x="751" y="381"/>
                  </a:lnTo>
                  <a:lnTo>
                    <a:pt x="770" y="378"/>
                  </a:lnTo>
                  <a:lnTo>
                    <a:pt x="752" y="357"/>
                  </a:lnTo>
                  <a:lnTo>
                    <a:pt x="736" y="333"/>
                  </a:lnTo>
                  <a:lnTo>
                    <a:pt x="722" y="306"/>
                  </a:lnTo>
                  <a:lnTo>
                    <a:pt x="712" y="278"/>
                  </a:lnTo>
                  <a:lnTo>
                    <a:pt x="703" y="249"/>
                  </a:lnTo>
                  <a:lnTo>
                    <a:pt x="699" y="220"/>
                  </a:lnTo>
                  <a:lnTo>
                    <a:pt x="699" y="193"/>
                  </a:lnTo>
                  <a:lnTo>
                    <a:pt x="702" y="167"/>
                  </a:lnTo>
                  <a:lnTo>
                    <a:pt x="709" y="144"/>
                  </a:lnTo>
                  <a:lnTo>
                    <a:pt x="722" y="125"/>
                  </a:lnTo>
                  <a:lnTo>
                    <a:pt x="739" y="111"/>
                  </a:lnTo>
                  <a:lnTo>
                    <a:pt x="761" y="103"/>
                  </a:lnTo>
                  <a:lnTo>
                    <a:pt x="790" y="102"/>
                  </a:lnTo>
                  <a:lnTo>
                    <a:pt x="823" y="107"/>
                  </a:lnTo>
                  <a:lnTo>
                    <a:pt x="864" y="121"/>
                  </a:lnTo>
                  <a:lnTo>
                    <a:pt x="910" y="145"/>
                  </a:lnTo>
                  <a:lnTo>
                    <a:pt x="936" y="110"/>
                  </a:lnTo>
                  <a:lnTo>
                    <a:pt x="964" y="80"/>
                  </a:lnTo>
                  <a:lnTo>
                    <a:pt x="992" y="54"/>
                  </a:lnTo>
                  <a:lnTo>
                    <a:pt x="1019" y="33"/>
                  </a:lnTo>
                  <a:lnTo>
                    <a:pt x="1047" y="17"/>
                  </a:lnTo>
                  <a:lnTo>
                    <a:pt x="1074" y="6"/>
                  </a:lnTo>
                  <a:lnTo>
                    <a:pt x="1102" y="0"/>
                  </a:lnTo>
                  <a:lnTo>
                    <a:pt x="1129" y="0"/>
                  </a:lnTo>
                  <a:lnTo>
                    <a:pt x="1155" y="4"/>
                  </a:lnTo>
                  <a:lnTo>
                    <a:pt x="1182" y="14"/>
                  </a:lnTo>
                  <a:lnTo>
                    <a:pt x="1208" y="29"/>
                  </a:lnTo>
                  <a:lnTo>
                    <a:pt x="1233" y="51"/>
                  </a:lnTo>
                  <a:lnTo>
                    <a:pt x="1259" y="77"/>
                  </a:lnTo>
                  <a:lnTo>
                    <a:pt x="1282" y="109"/>
                  </a:lnTo>
                  <a:lnTo>
                    <a:pt x="1306" y="148"/>
                  </a:lnTo>
                  <a:lnTo>
                    <a:pt x="1328" y="193"/>
                  </a:lnTo>
                  <a:lnTo>
                    <a:pt x="1367" y="197"/>
                  </a:lnTo>
                  <a:lnTo>
                    <a:pt x="1402" y="206"/>
                  </a:lnTo>
                  <a:lnTo>
                    <a:pt x="1433" y="217"/>
                  </a:lnTo>
                  <a:lnTo>
                    <a:pt x="1462" y="232"/>
                  </a:lnTo>
                  <a:lnTo>
                    <a:pt x="1488" y="250"/>
                  </a:lnTo>
                  <a:lnTo>
                    <a:pt x="1515" y="269"/>
                  </a:lnTo>
                  <a:lnTo>
                    <a:pt x="1541" y="291"/>
                  </a:lnTo>
                  <a:lnTo>
                    <a:pt x="1569" y="315"/>
                  </a:lnTo>
                  <a:lnTo>
                    <a:pt x="1599" y="339"/>
                  </a:lnTo>
                  <a:lnTo>
                    <a:pt x="1633" y="364"/>
                  </a:lnTo>
                  <a:lnTo>
                    <a:pt x="1671" y="389"/>
                  </a:lnTo>
                  <a:lnTo>
                    <a:pt x="1714" y="412"/>
                  </a:lnTo>
                  <a:lnTo>
                    <a:pt x="1765" y="436"/>
                  </a:lnTo>
                  <a:lnTo>
                    <a:pt x="1822" y="459"/>
                  </a:lnTo>
                  <a:lnTo>
                    <a:pt x="1888" y="480"/>
                  </a:lnTo>
                  <a:lnTo>
                    <a:pt x="1963" y="499"/>
                  </a:lnTo>
                  <a:lnTo>
                    <a:pt x="1984" y="506"/>
                  </a:lnTo>
                  <a:lnTo>
                    <a:pt x="2005" y="512"/>
                  </a:lnTo>
                  <a:lnTo>
                    <a:pt x="2027" y="518"/>
                  </a:lnTo>
                  <a:lnTo>
                    <a:pt x="2050" y="523"/>
                  </a:lnTo>
                  <a:lnTo>
                    <a:pt x="2073" y="527"/>
                  </a:lnTo>
                  <a:lnTo>
                    <a:pt x="2096" y="531"/>
                  </a:lnTo>
                  <a:lnTo>
                    <a:pt x="2121" y="534"/>
                  </a:lnTo>
                  <a:lnTo>
                    <a:pt x="2145" y="537"/>
                  </a:lnTo>
                  <a:lnTo>
                    <a:pt x="2169" y="539"/>
                  </a:lnTo>
                  <a:lnTo>
                    <a:pt x="2194" y="541"/>
                  </a:lnTo>
                  <a:lnTo>
                    <a:pt x="2219" y="542"/>
                  </a:lnTo>
                  <a:lnTo>
                    <a:pt x="2244" y="544"/>
                  </a:lnTo>
                  <a:lnTo>
                    <a:pt x="2269" y="545"/>
                  </a:lnTo>
                  <a:lnTo>
                    <a:pt x="2295" y="545"/>
                  </a:lnTo>
                  <a:lnTo>
                    <a:pt x="2320" y="546"/>
                  </a:lnTo>
                  <a:lnTo>
                    <a:pt x="2346" y="546"/>
                  </a:lnTo>
                  <a:lnTo>
                    <a:pt x="2372" y="546"/>
                  </a:lnTo>
                  <a:lnTo>
                    <a:pt x="2397" y="546"/>
                  </a:lnTo>
                  <a:lnTo>
                    <a:pt x="2424" y="545"/>
                  </a:lnTo>
                  <a:lnTo>
                    <a:pt x="2449" y="545"/>
                  </a:lnTo>
                  <a:lnTo>
                    <a:pt x="2474" y="545"/>
                  </a:lnTo>
                  <a:lnTo>
                    <a:pt x="2500" y="545"/>
                  </a:lnTo>
                  <a:lnTo>
                    <a:pt x="2525" y="544"/>
                  </a:lnTo>
                  <a:lnTo>
                    <a:pt x="2550" y="544"/>
                  </a:lnTo>
                  <a:lnTo>
                    <a:pt x="2576" y="544"/>
                  </a:lnTo>
                  <a:lnTo>
                    <a:pt x="2600" y="545"/>
                  </a:lnTo>
                  <a:lnTo>
                    <a:pt x="2624" y="545"/>
                  </a:lnTo>
                  <a:lnTo>
                    <a:pt x="2648" y="546"/>
                  </a:lnTo>
                  <a:lnTo>
                    <a:pt x="2673" y="546"/>
                  </a:lnTo>
                  <a:lnTo>
                    <a:pt x="2696" y="548"/>
                  </a:lnTo>
                  <a:lnTo>
                    <a:pt x="2719" y="549"/>
                  </a:lnTo>
                  <a:lnTo>
                    <a:pt x="2742" y="551"/>
                  </a:lnTo>
                  <a:lnTo>
                    <a:pt x="2729" y="573"/>
                  </a:lnTo>
                  <a:lnTo>
                    <a:pt x="2716" y="598"/>
                  </a:lnTo>
                  <a:lnTo>
                    <a:pt x="2701" y="626"/>
                  </a:lnTo>
                  <a:lnTo>
                    <a:pt x="2687" y="657"/>
                  </a:lnTo>
                  <a:lnTo>
                    <a:pt x="2673" y="693"/>
                  </a:lnTo>
                  <a:lnTo>
                    <a:pt x="2658" y="731"/>
                  </a:lnTo>
                  <a:lnTo>
                    <a:pt x="2641" y="771"/>
                  </a:lnTo>
                  <a:lnTo>
                    <a:pt x="2626" y="813"/>
                  </a:lnTo>
                  <a:lnTo>
                    <a:pt x="2610" y="858"/>
                  </a:lnTo>
                  <a:lnTo>
                    <a:pt x="2595" y="904"/>
                  </a:lnTo>
                  <a:lnTo>
                    <a:pt x="2579" y="952"/>
                  </a:lnTo>
                  <a:lnTo>
                    <a:pt x="2565" y="1002"/>
                  </a:lnTo>
                  <a:lnTo>
                    <a:pt x="2550" y="1052"/>
                  </a:lnTo>
                  <a:lnTo>
                    <a:pt x="2537" y="1102"/>
                  </a:lnTo>
                  <a:lnTo>
                    <a:pt x="2523" y="1154"/>
                  </a:lnTo>
                  <a:lnTo>
                    <a:pt x="2511" y="1206"/>
                  </a:lnTo>
                  <a:lnTo>
                    <a:pt x="2500" y="1257"/>
                  </a:lnTo>
                  <a:lnTo>
                    <a:pt x="2488" y="1309"/>
                  </a:lnTo>
                  <a:lnTo>
                    <a:pt x="2479" y="1360"/>
                  </a:lnTo>
                  <a:lnTo>
                    <a:pt x="2471" y="1411"/>
                  </a:lnTo>
                  <a:lnTo>
                    <a:pt x="2464" y="1460"/>
                  </a:lnTo>
                  <a:lnTo>
                    <a:pt x="2458" y="1509"/>
                  </a:lnTo>
                  <a:lnTo>
                    <a:pt x="2455" y="1555"/>
                  </a:lnTo>
                  <a:lnTo>
                    <a:pt x="2452" y="1600"/>
                  </a:lnTo>
                  <a:lnTo>
                    <a:pt x="2452" y="1643"/>
                  </a:lnTo>
                  <a:lnTo>
                    <a:pt x="2454" y="1683"/>
                  </a:lnTo>
                  <a:lnTo>
                    <a:pt x="2457" y="1721"/>
                  </a:lnTo>
                  <a:lnTo>
                    <a:pt x="2463" y="1757"/>
                  </a:lnTo>
                  <a:lnTo>
                    <a:pt x="2471" y="1789"/>
                  </a:lnTo>
                  <a:lnTo>
                    <a:pt x="2481" y="1817"/>
                  </a:lnTo>
                  <a:lnTo>
                    <a:pt x="2494" y="1843"/>
                  </a:lnTo>
                  <a:lnTo>
                    <a:pt x="2509" y="1865"/>
                  </a:lnTo>
                  <a:lnTo>
                    <a:pt x="2532" y="1848"/>
                  </a:lnTo>
                  <a:lnTo>
                    <a:pt x="2553" y="1825"/>
                  </a:lnTo>
                  <a:lnTo>
                    <a:pt x="2573" y="1797"/>
                  </a:lnTo>
                  <a:lnTo>
                    <a:pt x="2593" y="1764"/>
                  </a:lnTo>
                  <a:lnTo>
                    <a:pt x="2611" y="1728"/>
                  </a:lnTo>
                  <a:lnTo>
                    <a:pt x="2630" y="1686"/>
                  </a:lnTo>
                  <a:lnTo>
                    <a:pt x="2648" y="1642"/>
                  </a:lnTo>
                  <a:lnTo>
                    <a:pt x="2666" y="1594"/>
                  </a:lnTo>
                  <a:lnTo>
                    <a:pt x="2682" y="1544"/>
                  </a:lnTo>
                  <a:lnTo>
                    <a:pt x="2699" y="1492"/>
                  </a:lnTo>
                  <a:lnTo>
                    <a:pt x="2715" y="1438"/>
                  </a:lnTo>
                  <a:lnTo>
                    <a:pt x="2732" y="1384"/>
                  </a:lnTo>
                  <a:lnTo>
                    <a:pt x="2750" y="1329"/>
                  </a:lnTo>
                  <a:lnTo>
                    <a:pt x="2767" y="1274"/>
                  </a:lnTo>
                  <a:lnTo>
                    <a:pt x="2785" y="1218"/>
                  </a:lnTo>
                  <a:lnTo>
                    <a:pt x="2804" y="1164"/>
                  </a:lnTo>
                  <a:lnTo>
                    <a:pt x="2822" y="1111"/>
                  </a:lnTo>
                  <a:lnTo>
                    <a:pt x="2843" y="1060"/>
                  </a:lnTo>
                  <a:lnTo>
                    <a:pt x="2864" y="1011"/>
                  </a:lnTo>
                  <a:lnTo>
                    <a:pt x="2886" y="966"/>
                  </a:lnTo>
                  <a:lnTo>
                    <a:pt x="2909" y="923"/>
                  </a:lnTo>
                  <a:lnTo>
                    <a:pt x="2933" y="884"/>
                  </a:lnTo>
                  <a:lnTo>
                    <a:pt x="2958" y="848"/>
                  </a:lnTo>
                  <a:lnTo>
                    <a:pt x="2986" y="818"/>
                  </a:lnTo>
                  <a:lnTo>
                    <a:pt x="3015" y="792"/>
                  </a:lnTo>
                  <a:lnTo>
                    <a:pt x="3046" y="772"/>
                  </a:lnTo>
                  <a:lnTo>
                    <a:pt x="3078" y="758"/>
                  </a:lnTo>
                  <a:lnTo>
                    <a:pt x="3114" y="750"/>
                  </a:lnTo>
                  <a:lnTo>
                    <a:pt x="3151" y="749"/>
                  </a:lnTo>
                  <a:lnTo>
                    <a:pt x="3190" y="756"/>
                  </a:lnTo>
                  <a:lnTo>
                    <a:pt x="3231" y="771"/>
                  </a:lnTo>
                  <a:lnTo>
                    <a:pt x="3275" y="794"/>
                  </a:lnTo>
                  <a:lnTo>
                    <a:pt x="3295" y="805"/>
                  </a:lnTo>
                  <a:lnTo>
                    <a:pt x="3312" y="815"/>
                  </a:lnTo>
                  <a:lnTo>
                    <a:pt x="3326" y="828"/>
                  </a:lnTo>
                  <a:lnTo>
                    <a:pt x="3338" y="841"/>
                  </a:lnTo>
                  <a:lnTo>
                    <a:pt x="3350" y="856"/>
                  </a:lnTo>
                  <a:lnTo>
                    <a:pt x="3360" y="870"/>
                  </a:lnTo>
                  <a:lnTo>
                    <a:pt x="3370" y="884"/>
                  </a:lnTo>
                  <a:lnTo>
                    <a:pt x="3380" y="897"/>
                  </a:lnTo>
                  <a:lnTo>
                    <a:pt x="3389" y="910"/>
                  </a:lnTo>
                  <a:lnTo>
                    <a:pt x="3400" y="921"/>
                  </a:lnTo>
                  <a:lnTo>
                    <a:pt x="3411" y="931"/>
                  </a:lnTo>
                  <a:lnTo>
                    <a:pt x="3424" y="940"/>
                  </a:lnTo>
                  <a:lnTo>
                    <a:pt x="3439" y="948"/>
                  </a:lnTo>
                  <a:lnTo>
                    <a:pt x="3456" y="953"/>
                  </a:lnTo>
                  <a:lnTo>
                    <a:pt x="3476" y="956"/>
                  </a:lnTo>
                  <a:lnTo>
                    <a:pt x="3499" y="956"/>
                  </a:lnTo>
                  <a:lnTo>
                    <a:pt x="3533" y="966"/>
                  </a:lnTo>
                  <a:lnTo>
                    <a:pt x="3563" y="967"/>
                  </a:lnTo>
                  <a:lnTo>
                    <a:pt x="3590" y="958"/>
                  </a:lnTo>
                  <a:lnTo>
                    <a:pt x="3610" y="942"/>
                  </a:lnTo>
                  <a:lnTo>
                    <a:pt x="3629" y="921"/>
                  </a:lnTo>
                  <a:lnTo>
                    <a:pt x="3644" y="893"/>
                  </a:lnTo>
                  <a:lnTo>
                    <a:pt x="3656" y="863"/>
                  </a:lnTo>
                  <a:lnTo>
                    <a:pt x="3668" y="830"/>
                  </a:lnTo>
                  <a:lnTo>
                    <a:pt x="3678" y="796"/>
                  </a:lnTo>
                  <a:lnTo>
                    <a:pt x="3688" y="762"/>
                  </a:lnTo>
                  <a:lnTo>
                    <a:pt x="3697" y="731"/>
                  </a:lnTo>
                  <a:lnTo>
                    <a:pt x="3707" y="702"/>
                  </a:lnTo>
                  <a:lnTo>
                    <a:pt x="3719" y="677"/>
                  </a:lnTo>
                  <a:lnTo>
                    <a:pt x="3731" y="658"/>
                  </a:lnTo>
                  <a:lnTo>
                    <a:pt x="3746" y="645"/>
                  </a:lnTo>
                  <a:lnTo>
                    <a:pt x="3765" y="641"/>
                  </a:lnTo>
                  <a:lnTo>
                    <a:pt x="3789" y="646"/>
                  </a:lnTo>
                  <a:lnTo>
                    <a:pt x="3815" y="652"/>
                  </a:lnTo>
                  <a:lnTo>
                    <a:pt x="3843" y="656"/>
                  </a:lnTo>
                  <a:lnTo>
                    <a:pt x="3873" y="662"/>
                  </a:lnTo>
                  <a:lnTo>
                    <a:pt x="3903" y="665"/>
                  </a:lnTo>
                  <a:lnTo>
                    <a:pt x="3933" y="669"/>
                  </a:lnTo>
                  <a:lnTo>
                    <a:pt x="3964" y="672"/>
                  </a:lnTo>
                  <a:lnTo>
                    <a:pt x="3996" y="676"/>
                  </a:lnTo>
                  <a:lnTo>
                    <a:pt x="4027" y="678"/>
                  </a:lnTo>
                  <a:lnTo>
                    <a:pt x="4059" y="680"/>
                  </a:lnTo>
                  <a:lnTo>
                    <a:pt x="4090" y="682"/>
                  </a:lnTo>
                  <a:lnTo>
                    <a:pt x="4120" y="682"/>
                  </a:lnTo>
                  <a:lnTo>
                    <a:pt x="4148" y="683"/>
                  </a:lnTo>
                  <a:lnTo>
                    <a:pt x="4176" y="682"/>
                  </a:lnTo>
                  <a:lnTo>
                    <a:pt x="4203" y="681"/>
                  </a:lnTo>
                  <a:lnTo>
                    <a:pt x="4228" y="679"/>
                  </a:lnTo>
                  <a:lnTo>
                    <a:pt x="4260" y="676"/>
                  </a:lnTo>
                  <a:lnTo>
                    <a:pt x="4291" y="671"/>
                  </a:lnTo>
                  <a:lnTo>
                    <a:pt x="4324" y="667"/>
                  </a:lnTo>
                  <a:lnTo>
                    <a:pt x="4355" y="663"/>
                  </a:lnTo>
                  <a:lnTo>
                    <a:pt x="4386" y="657"/>
                  </a:lnTo>
                  <a:lnTo>
                    <a:pt x="4417" y="652"/>
                  </a:lnTo>
                  <a:lnTo>
                    <a:pt x="4448" y="648"/>
                  </a:lnTo>
                  <a:lnTo>
                    <a:pt x="4480" y="642"/>
                  </a:lnTo>
                  <a:lnTo>
                    <a:pt x="4511" y="637"/>
                  </a:lnTo>
                  <a:lnTo>
                    <a:pt x="4544" y="631"/>
                  </a:lnTo>
                  <a:lnTo>
                    <a:pt x="4575" y="626"/>
                  </a:lnTo>
                  <a:lnTo>
                    <a:pt x="4608" y="620"/>
                  </a:lnTo>
                  <a:lnTo>
                    <a:pt x="4640" y="616"/>
                  </a:lnTo>
                  <a:lnTo>
                    <a:pt x="4674" y="611"/>
                  </a:lnTo>
                  <a:lnTo>
                    <a:pt x="4707" y="606"/>
                  </a:lnTo>
                  <a:lnTo>
                    <a:pt x="4741" y="601"/>
                  </a:lnTo>
                  <a:lnTo>
                    <a:pt x="4775" y="597"/>
                  </a:lnTo>
                  <a:lnTo>
                    <a:pt x="4811" y="593"/>
                  </a:lnTo>
                  <a:lnTo>
                    <a:pt x="4847" y="589"/>
                  </a:lnTo>
                  <a:lnTo>
                    <a:pt x="4884" y="586"/>
                  </a:lnTo>
                  <a:lnTo>
                    <a:pt x="4922" y="584"/>
                  </a:lnTo>
                  <a:lnTo>
                    <a:pt x="4960" y="580"/>
                  </a:lnTo>
                  <a:lnTo>
                    <a:pt x="4999" y="578"/>
                  </a:lnTo>
                  <a:lnTo>
                    <a:pt x="5039" y="577"/>
                  </a:lnTo>
                  <a:lnTo>
                    <a:pt x="5081" y="576"/>
                  </a:lnTo>
                  <a:lnTo>
                    <a:pt x="5123" y="576"/>
                  </a:lnTo>
                  <a:lnTo>
                    <a:pt x="5166" y="576"/>
                  </a:lnTo>
                  <a:lnTo>
                    <a:pt x="5211" y="577"/>
                  </a:lnTo>
                  <a:lnTo>
                    <a:pt x="5257" y="579"/>
                  </a:lnTo>
                  <a:lnTo>
                    <a:pt x="5304" y="581"/>
                  </a:lnTo>
                  <a:lnTo>
                    <a:pt x="5352" y="585"/>
                  </a:lnTo>
                  <a:lnTo>
                    <a:pt x="5402" y="589"/>
                  </a:lnTo>
                  <a:lnTo>
                    <a:pt x="5445" y="593"/>
                  </a:lnTo>
                  <a:lnTo>
                    <a:pt x="5487" y="597"/>
                  </a:lnTo>
                  <a:lnTo>
                    <a:pt x="5530" y="601"/>
                  </a:lnTo>
                  <a:lnTo>
                    <a:pt x="5572" y="605"/>
                  </a:lnTo>
                  <a:lnTo>
                    <a:pt x="5615" y="610"/>
                  </a:lnTo>
                  <a:lnTo>
                    <a:pt x="5658" y="613"/>
                  </a:lnTo>
                  <a:lnTo>
                    <a:pt x="5700" y="617"/>
                  </a:lnTo>
                  <a:lnTo>
                    <a:pt x="5743" y="622"/>
                  </a:lnTo>
                  <a:lnTo>
                    <a:pt x="5786" y="626"/>
                  </a:lnTo>
                  <a:lnTo>
                    <a:pt x="5828" y="629"/>
                  </a:lnTo>
                  <a:lnTo>
                    <a:pt x="5871" y="633"/>
                  </a:lnTo>
                  <a:lnTo>
                    <a:pt x="5915" y="638"/>
                  </a:lnTo>
                  <a:lnTo>
                    <a:pt x="5957" y="641"/>
                  </a:lnTo>
                  <a:lnTo>
                    <a:pt x="6000" y="645"/>
                  </a:lnTo>
                  <a:lnTo>
                    <a:pt x="6043" y="649"/>
                  </a:lnTo>
                  <a:lnTo>
                    <a:pt x="6085" y="65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Freeform 235"/>
            <p:cNvSpPr>
              <a:spLocks/>
            </p:cNvSpPr>
            <p:nvPr/>
          </p:nvSpPr>
          <p:spPr bwMode="auto">
            <a:xfrm>
              <a:off x="10120" y="3501"/>
              <a:ext cx="33" cy="4"/>
            </a:xfrm>
            <a:custGeom>
              <a:avLst/>
              <a:gdLst>
                <a:gd name="T0" fmla="*/ 19 w 197"/>
                <a:gd name="T1" fmla="*/ 7 h 27"/>
                <a:gd name="T2" fmla="*/ 9 w 197"/>
                <a:gd name="T3" fmla="*/ 20 h 27"/>
                <a:gd name="T4" fmla="*/ 14 w 197"/>
                <a:gd name="T5" fmla="*/ 20 h 27"/>
                <a:gd name="T6" fmla="*/ 21 w 197"/>
                <a:gd name="T7" fmla="*/ 20 h 27"/>
                <a:gd name="T8" fmla="*/ 32 w 197"/>
                <a:gd name="T9" fmla="*/ 21 h 27"/>
                <a:gd name="T10" fmla="*/ 44 w 197"/>
                <a:gd name="T11" fmla="*/ 21 h 27"/>
                <a:gd name="T12" fmla="*/ 58 w 197"/>
                <a:gd name="T13" fmla="*/ 22 h 27"/>
                <a:gd name="T14" fmla="*/ 72 w 197"/>
                <a:gd name="T15" fmla="*/ 22 h 27"/>
                <a:gd name="T16" fmla="*/ 88 w 197"/>
                <a:gd name="T17" fmla="*/ 23 h 27"/>
                <a:gd name="T18" fmla="*/ 103 w 197"/>
                <a:gd name="T19" fmla="*/ 23 h 27"/>
                <a:gd name="T20" fmla="*/ 118 w 197"/>
                <a:gd name="T21" fmla="*/ 24 h 27"/>
                <a:gd name="T22" fmla="*/ 134 w 197"/>
                <a:gd name="T23" fmla="*/ 25 h 27"/>
                <a:gd name="T24" fmla="*/ 149 w 197"/>
                <a:gd name="T25" fmla="*/ 25 h 27"/>
                <a:gd name="T26" fmla="*/ 162 w 197"/>
                <a:gd name="T27" fmla="*/ 26 h 27"/>
                <a:gd name="T28" fmla="*/ 174 w 197"/>
                <a:gd name="T29" fmla="*/ 26 h 27"/>
                <a:gd name="T30" fmla="*/ 183 w 197"/>
                <a:gd name="T31" fmla="*/ 27 h 27"/>
                <a:gd name="T32" fmla="*/ 191 w 197"/>
                <a:gd name="T33" fmla="*/ 27 h 27"/>
                <a:gd name="T34" fmla="*/ 197 w 197"/>
                <a:gd name="T35" fmla="*/ 27 h 27"/>
                <a:gd name="T36" fmla="*/ 197 w 197"/>
                <a:gd name="T37" fmla="*/ 8 h 27"/>
                <a:gd name="T38" fmla="*/ 191 w 197"/>
                <a:gd name="T39" fmla="*/ 8 h 27"/>
                <a:gd name="T40" fmla="*/ 186 w 197"/>
                <a:gd name="T41" fmla="*/ 8 h 27"/>
                <a:gd name="T42" fmla="*/ 174 w 197"/>
                <a:gd name="T43" fmla="*/ 7 h 27"/>
                <a:gd name="T44" fmla="*/ 162 w 197"/>
                <a:gd name="T45" fmla="*/ 7 h 27"/>
                <a:gd name="T46" fmla="*/ 149 w 197"/>
                <a:gd name="T47" fmla="*/ 6 h 27"/>
                <a:gd name="T48" fmla="*/ 134 w 197"/>
                <a:gd name="T49" fmla="*/ 6 h 27"/>
                <a:gd name="T50" fmla="*/ 120 w 197"/>
                <a:gd name="T51" fmla="*/ 4 h 27"/>
                <a:gd name="T52" fmla="*/ 103 w 197"/>
                <a:gd name="T53" fmla="*/ 3 h 27"/>
                <a:gd name="T54" fmla="*/ 88 w 197"/>
                <a:gd name="T55" fmla="*/ 3 h 27"/>
                <a:gd name="T56" fmla="*/ 72 w 197"/>
                <a:gd name="T57" fmla="*/ 2 h 27"/>
                <a:gd name="T58" fmla="*/ 58 w 197"/>
                <a:gd name="T59" fmla="*/ 2 h 27"/>
                <a:gd name="T60" fmla="*/ 44 w 197"/>
                <a:gd name="T61" fmla="*/ 1 h 27"/>
                <a:gd name="T62" fmla="*/ 32 w 197"/>
                <a:gd name="T63" fmla="*/ 1 h 27"/>
                <a:gd name="T64" fmla="*/ 23 w 197"/>
                <a:gd name="T65" fmla="*/ 0 h 27"/>
                <a:gd name="T66" fmla="*/ 14 w 197"/>
                <a:gd name="T67" fmla="*/ 0 h 27"/>
                <a:gd name="T68" fmla="*/ 9 w 197"/>
                <a:gd name="T69" fmla="*/ 0 h 27"/>
                <a:gd name="T70" fmla="*/ 0 w 197"/>
                <a:gd name="T71" fmla="*/ 13 h 27"/>
                <a:gd name="T72" fmla="*/ 9 w 197"/>
                <a:gd name="T73" fmla="*/ 0 h 27"/>
                <a:gd name="T74" fmla="*/ 3 w 197"/>
                <a:gd name="T75" fmla="*/ 3 h 27"/>
                <a:gd name="T76" fmla="*/ 1 w 197"/>
                <a:gd name="T77" fmla="*/ 10 h 27"/>
                <a:gd name="T78" fmla="*/ 3 w 197"/>
                <a:gd name="T79" fmla="*/ 16 h 27"/>
                <a:gd name="T80" fmla="*/ 9 w 197"/>
                <a:gd name="T81" fmla="*/ 20 h 27"/>
                <a:gd name="T82" fmla="*/ 19 w 197"/>
                <a:gd name="T83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7" h="27">
                  <a:moveTo>
                    <a:pt x="19" y="7"/>
                  </a:moveTo>
                  <a:lnTo>
                    <a:pt x="9" y="20"/>
                  </a:lnTo>
                  <a:lnTo>
                    <a:pt x="14" y="20"/>
                  </a:lnTo>
                  <a:lnTo>
                    <a:pt x="21" y="20"/>
                  </a:lnTo>
                  <a:lnTo>
                    <a:pt x="32" y="21"/>
                  </a:lnTo>
                  <a:lnTo>
                    <a:pt x="44" y="21"/>
                  </a:lnTo>
                  <a:lnTo>
                    <a:pt x="58" y="22"/>
                  </a:lnTo>
                  <a:lnTo>
                    <a:pt x="72" y="22"/>
                  </a:lnTo>
                  <a:lnTo>
                    <a:pt x="88" y="23"/>
                  </a:lnTo>
                  <a:lnTo>
                    <a:pt x="103" y="23"/>
                  </a:lnTo>
                  <a:lnTo>
                    <a:pt x="118" y="24"/>
                  </a:lnTo>
                  <a:lnTo>
                    <a:pt x="134" y="25"/>
                  </a:lnTo>
                  <a:lnTo>
                    <a:pt x="149" y="25"/>
                  </a:lnTo>
                  <a:lnTo>
                    <a:pt x="162" y="26"/>
                  </a:lnTo>
                  <a:lnTo>
                    <a:pt x="174" y="26"/>
                  </a:lnTo>
                  <a:lnTo>
                    <a:pt x="183" y="27"/>
                  </a:lnTo>
                  <a:lnTo>
                    <a:pt x="191" y="27"/>
                  </a:lnTo>
                  <a:lnTo>
                    <a:pt x="197" y="27"/>
                  </a:lnTo>
                  <a:lnTo>
                    <a:pt x="197" y="8"/>
                  </a:lnTo>
                  <a:lnTo>
                    <a:pt x="191" y="8"/>
                  </a:lnTo>
                  <a:lnTo>
                    <a:pt x="186" y="8"/>
                  </a:lnTo>
                  <a:lnTo>
                    <a:pt x="174" y="7"/>
                  </a:lnTo>
                  <a:lnTo>
                    <a:pt x="162" y="7"/>
                  </a:lnTo>
                  <a:lnTo>
                    <a:pt x="149" y="6"/>
                  </a:lnTo>
                  <a:lnTo>
                    <a:pt x="134" y="6"/>
                  </a:lnTo>
                  <a:lnTo>
                    <a:pt x="120" y="4"/>
                  </a:lnTo>
                  <a:lnTo>
                    <a:pt x="103" y="3"/>
                  </a:lnTo>
                  <a:lnTo>
                    <a:pt x="88" y="3"/>
                  </a:lnTo>
                  <a:lnTo>
                    <a:pt x="72" y="2"/>
                  </a:lnTo>
                  <a:lnTo>
                    <a:pt x="58" y="2"/>
                  </a:lnTo>
                  <a:lnTo>
                    <a:pt x="44" y="1"/>
                  </a:lnTo>
                  <a:lnTo>
                    <a:pt x="32" y="1"/>
                  </a:lnTo>
                  <a:lnTo>
                    <a:pt x="23" y="0"/>
                  </a:lnTo>
                  <a:lnTo>
                    <a:pt x="14" y="0"/>
                  </a:lnTo>
                  <a:lnTo>
                    <a:pt x="9" y="0"/>
                  </a:lnTo>
                  <a:lnTo>
                    <a:pt x="0" y="13"/>
                  </a:lnTo>
                  <a:lnTo>
                    <a:pt x="9" y="0"/>
                  </a:lnTo>
                  <a:lnTo>
                    <a:pt x="3" y="3"/>
                  </a:lnTo>
                  <a:lnTo>
                    <a:pt x="1" y="10"/>
                  </a:lnTo>
                  <a:lnTo>
                    <a:pt x="3" y="16"/>
                  </a:lnTo>
                  <a:lnTo>
                    <a:pt x="9" y="20"/>
                  </a:lnTo>
                  <a:lnTo>
                    <a:pt x="19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Freeform 236"/>
            <p:cNvSpPr>
              <a:spLocks/>
            </p:cNvSpPr>
            <p:nvPr/>
          </p:nvSpPr>
          <p:spPr bwMode="auto">
            <a:xfrm>
              <a:off x="10120" y="3502"/>
              <a:ext cx="29" cy="181"/>
            </a:xfrm>
            <a:custGeom>
              <a:avLst/>
              <a:gdLst>
                <a:gd name="T0" fmla="*/ 173 w 173"/>
                <a:gd name="T1" fmla="*/ 1074 h 1084"/>
                <a:gd name="T2" fmla="*/ 171 w 173"/>
                <a:gd name="T3" fmla="*/ 1011 h 1084"/>
                <a:gd name="T4" fmla="*/ 168 w 173"/>
                <a:gd name="T5" fmla="*/ 945 h 1084"/>
                <a:gd name="T6" fmla="*/ 164 w 173"/>
                <a:gd name="T7" fmla="*/ 878 h 1084"/>
                <a:gd name="T8" fmla="*/ 159 w 173"/>
                <a:gd name="T9" fmla="*/ 811 h 1084"/>
                <a:gd name="T10" fmla="*/ 153 w 173"/>
                <a:gd name="T11" fmla="*/ 742 h 1084"/>
                <a:gd name="T12" fmla="*/ 147 w 173"/>
                <a:gd name="T13" fmla="*/ 672 h 1084"/>
                <a:gd name="T14" fmla="*/ 138 w 173"/>
                <a:gd name="T15" fmla="*/ 603 h 1084"/>
                <a:gd name="T16" fmla="*/ 129 w 173"/>
                <a:gd name="T17" fmla="*/ 533 h 1084"/>
                <a:gd name="T18" fmla="*/ 119 w 173"/>
                <a:gd name="T19" fmla="*/ 462 h 1084"/>
                <a:gd name="T20" fmla="*/ 107 w 173"/>
                <a:gd name="T21" fmla="*/ 393 h 1084"/>
                <a:gd name="T22" fmla="*/ 96 w 173"/>
                <a:gd name="T23" fmla="*/ 325 h 1084"/>
                <a:gd name="T24" fmla="*/ 82 w 173"/>
                <a:gd name="T25" fmla="*/ 256 h 1084"/>
                <a:gd name="T26" fmla="*/ 68 w 173"/>
                <a:gd name="T27" fmla="*/ 190 h 1084"/>
                <a:gd name="T28" fmla="*/ 53 w 173"/>
                <a:gd name="T29" fmla="*/ 125 h 1084"/>
                <a:gd name="T30" fmla="*/ 36 w 173"/>
                <a:gd name="T31" fmla="*/ 62 h 1084"/>
                <a:gd name="T32" fmla="*/ 19 w 173"/>
                <a:gd name="T33" fmla="*/ 0 h 1084"/>
                <a:gd name="T34" fmla="*/ 9 w 173"/>
                <a:gd name="T35" fmla="*/ 35 h 1084"/>
                <a:gd name="T36" fmla="*/ 27 w 173"/>
                <a:gd name="T37" fmla="*/ 97 h 1084"/>
                <a:gd name="T38" fmla="*/ 42 w 173"/>
                <a:gd name="T39" fmla="*/ 162 h 1084"/>
                <a:gd name="T40" fmla="*/ 57 w 173"/>
                <a:gd name="T41" fmla="*/ 227 h 1084"/>
                <a:gd name="T42" fmla="*/ 71 w 173"/>
                <a:gd name="T43" fmla="*/ 294 h 1084"/>
                <a:gd name="T44" fmla="*/ 83 w 173"/>
                <a:gd name="T45" fmla="*/ 362 h 1084"/>
                <a:gd name="T46" fmla="*/ 95 w 173"/>
                <a:gd name="T47" fmla="*/ 432 h 1084"/>
                <a:gd name="T48" fmla="*/ 106 w 173"/>
                <a:gd name="T49" fmla="*/ 500 h 1084"/>
                <a:gd name="T50" fmla="*/ 115 w 173"/>
                <a:gd name="T51" fmla="*/ 570 h 1084"/>
                <a:gd name="T52" fmla="*/ 124 w 173"/>
                <a:gd name="T53" fmla="*/ 640 h 1084"/>
                <a:gd name="T54" fmla="*/ 132 w 173"/>
                <a:gd name="T55" fmla="*/ 709 h 1084"/>
                <a:gd name="T56" fmla="*/ 137 w 173"/>
                <a:gd name="T57" fmla="*/ 778 h 1084"/>
                <a:gd name="T58" fmla="*/ 143 w 173"/>
                <a:gd name="T59" fmla="*/ 847 h 1084"/>
                <a:gd name="T60" fmla="*/ 148 w 173"/>
                <a:gd name="T61" fmla="*/ 914 h 1084"/>
                <a:gd name="T62" fmla="*/ 151 w 173"/>
                <a:gd name="T63" fmla="*/ 979 h 1084"/>
                <a:gd name="T64" fmla="*/ 153 w 173"/>
                <a:gd name="T65" fmla="*/ 1043 h 1084"/>
                <a:gd name="T66" fmla="*/ 155 w 173"/>
                <a:gd name="T67" fmla="*/ 1073 h 1084"/>
                <a:gd name="T68" fmla="*/ 158 w 173"/>
                <a:gd name="T69" fmla="*/ 1082 h 1084"/>
                <a:gd name="T70" fmla="*/ 171 w 173"/>
                <a:gd name="T71" fmla="*/ 1082 h 1084"/>
                <a:gd name="T72" fmla="*/ 173 w 173"/>
                <a:gd name="T73" fmla="*/ 1075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3" h="1084">
                  <a:moveTo>
                    <a:pt x="173" y="1075"/>
                  </a:moveTo>
                  <a:lnTo>
                    <a:pt x="173" y="1074"/>
                  </a:lnTo>
                  <a:lnTo>
                    <a:pt x="172" y="1043"/>
                  </a:lnTo>
                  <a:lnTo>
                    <a:pt x="171" y="1011"/>
                  </a:lnTo>
                  <a:lnTo>
                    <a:pt x="170" y="979"/>
                  </a:lnTo>
                  <a:lnTo>
                    <a:pt x="168" y="945"/>
                  </a:lnTo>
                  <a:lnTo>
                    <a:pt x="166" y="912"/>
                  </a:lnTo>
                  <a:lnTo>
                    <a:pt x="164" y="878"/>
                  </a:lnTo>
                  <a:lnTo>
                    <a:pt x="162" y="845"/>
                  </a:lnTo>
                  <a:lnTo>
                    <a:pt x="159" y="811"/>
                  </a:lnTo>
                  <a:lnTo>
                    <a:pt x="156" y="776"/>
                  </a:lnTo>
                  <a:lnTo>
                    <a:pt x="153" y="742"/>
                  </a:lnTo>
                  <a:lnTo>
                    <a:pt x="150" y="707"/>
                  </a:lnTo>
                  <a:lnTo>
                    <a:pt x="147" y="672"/>
                  </a:lnTo>
                  <a:lnTo>
                    <a:pt x="142" y="638"/>
                  </a:lnTo>
                  <a:lnTo>
                    <a:pt x="138" y="603"/>
                  </a:lnTo>
                  <a:lnTo>
                    <a:pt x="134" y="568"/>
                  </a:lnTo>
                  <a:lnTo>
                    <a:pt x="129" y="533"/>
                  </a:lnTo>
                  <a:lnTo>
                    <a:pt x="125" y="498"/>
                  </a:lnTo>
                  <a:lnTo>
                    <a:pt x="119" y="462"/>
                  </a:lnTo>
                  <a:lnTo>
                    <a:pt x="113" y="427"/>
                  </a:lnTo>
                  <a:lnTo>
                    <a:pt x="107" y="393"/>
                  </a:lnTo>
                  <a:lnTo>
                    <a:pt x="102" y="358"/>
                  </a:lnTo>
                  <a:lnTo>
                    <a:pt x="96" y="325"/>
                  </a:lnTo>
                  <a:lnTo>
                    <a:pt x="89" y="290"/>
                  </a:lnTo>
                  <a:lnTo>
                    <a:pt x="82" y="256"/>
                  </a:lnTo>
                  <a:lnTo>
                    <a:pt x="75" y="223"/>
                  </a:lnTo>
                  <a:lnTo>
                    <a:pt x="68" y="190"/>
                  </a:lnTo>
                  <a:lnTo>
                    <a:pt x="60" y="158"/>
                  </a:lnTo>
                  <a:lnTo>
                    <a:pt x="53" y="125"/>
                  </a:lnTo>
                  <a:lnTo>
                    <a:pt x="45" y="93"/>
                  </a:lnTo>
                  <a:lnTo>
                    <a:pt x="36" y="62"/>
                  </a:lnTo>
                  <a:lnTo>
                    <a:pt x="28" y="31"/>
                  </a:lnTo>
                  <a:lnTo>
                    <a:pt x="19" y="0"/>
                  </a:lnTo>
                  <a:lnTo>
                    <a:pt x="0" y="6"/>
                  </a:lnTo>
                  <a:lnTo>
                    <a:pt x="9" y="35"/>
                  </a:lnTo>
                  <a:lnTo>
                    <a:pt x="18" y="67"/>
                  </a:lnTo>
                  <a:lnTo>
                    <a:pt x="27" y="97"/>
                  </a:lnTo>
                  <a:lnTo>
                    <a:pt x="35" y="130"/>
                  </a:lnTo>
                  <a:lnTo>
                    <a:pt x="42" y="162"/>
                  </a:lnTo>
                  <a:lnTo>
                    <a:pt x="50" y="195"/>
                  </a:lnTo>
                  <a:lnTo>
                    <a:pt x="57" y="227"/>
                  </a:lnTo>
                  <a:lnTo>
                    <a:pt x="64" y="261"/>
                  </a:lnTo>
                  <a:lnTo>
                    <a:pt x="71" y="294"/>
                  </a:lnTo>
                  <a:lnTo>
                    <a:pt x="77" y="329"/>
                  </a:lnTo>
                  <a:lnTo>
                    <a:pt x="83" y="362"/>
                  </a:lnTo>
                  <a:lnTo>
                    <a:pt x="89" y="397"/>
                  </a:lnTo>
                  <a:lnTo>
                    <a:pt x="95" y="432"/>
                  </a:lnTo>
                  <a:lnTo>
                    <a:pt x="100" y="466"/>
                  </a:lnTo>
                  <a:lnTo>
                    <a:pt x="106" y="500"/>
                  </a:lnTo>
                  <a:lnTo>
                    <a:pt x="111" y="535"/>
                  </a:lnTo>
                  <a:lnTo>
                    <a:pt x="115" y="570"/>
                  </a:lnTo>
                  <a:lnTo>
                    <a:pt x="120" y="605"/>
                  </a:lnTo>
                  <a:lnTo>
                    <a:pt x="124" y="640"/>
                  </a:lnTo>
                  <a:lnTo>
                    <a:pt x="128" y="674"/>
                  </a:lnTo>
                  <a:lnTo>
                    <a:pt x="132" y="709"/>
                  </a:lnTo>
                  <a:lnTo>
                    <a:pt x="135" y="744"/>
                  </a:lnTo>
                  <a:lnTo>
                    <a:pt x="137" y="778"/>
                  </a:lnTo>
                  <a:lnTo>
                    <a:pt x="141" y="813"/>
                  </a:lnTo>
                  <a:lnTo>
                    <a:pt x="143" y="847"/>
                  </a:lnTo>
                  <a:lnTo>
                    <a:pt x="145" y="880"/>
                  </a:lnTo>
                  <a:lnTo>
                    <a:pt x="148" y="914"/>
                  </a:lnTo>
                  <a:lnTo>
                    <a:pt x="150" y="947"/>
                  </a:lnTo>
                  <a:lnTo>
                    <a:pt x="151" y="979"/>
                  </a:lnTo>
                  <a:lnTo>
                    <a:pt x="152" y="1011"/>
                  </a:lnTo>
                  <a:lnTo>
                    <a:pt x="153" y="1043"/>
                  </a:lnTo>
                  <a:lnTo>
                    <a:pt x="155" y="1074"/>
                  </a:lnTo>
                  <a:lnTo>
                    <a:pt x="155" y="1073"/>
                  </a:lnTo>
                  <a:lnTo>
                    <a:pt x="155" y="1074"/>
                  </a:lnTo>
                  <a:lnTo>
                    <a:pt x="158" y="1082"/>
                  </a:lnTo>
                  <a:lnTo>
                    <a:pt x="164" y="1084"/>
                  </a:lnTo>
                  <a:lnTo>
                    <a:pt x="171" y="1082"/>
                  </a:lnTo>
                  <a:lnTo>
                    <a:pt x="173" y="1074"/>
                  </a:lnTo>
                  <a:lnTo>
                    <a:pt x="173" y="10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Freeform 237"/>
            <p:cNvSpPr>
              <a:spLocks/>
            </p:cNvSpPr>
            <p:nvPr/>
          </p:nvSpPr>
          <p:spPr bwMode="auto">
            <a:xfrm>
              <a:off x="10120" y="3678"/>
              <a:ext cx="29" cy="27"/>
            </a:xfrm>
            <a:custGeom>
              <a:avLst/>
              <a:gdLst>
                <a:gd name="T0" fmla="*/ 3 w 173"/>
                <a:gd name="T1" fmla="*/ 15 h 164"/>
                <a:gd name="T2" fmla="*/ 0 w 173"/>
                <a:gd name="T3" fmla="*/ 9 h 164"/>
                <a:gd name="T4" fmla="*/ 4 w 173"/>
                <a:gd name="T5" fmla="*/ 53 h 164"/>
                <a:gd name="T6" fmla="*/ 9 w 173"/>
                <a:gd name="T7" fmla="*/ 87 h 164"/>
                <a:gd name="T8" fmla="*/ 19 w 173"/>
                <a:gd name="T9" fmla="*/ 115 h 164"/>
                <a:gd name="T10" fmla="*/ 29 w 173"/>
                <a:gd name="T11" fmla="*/ 137 h 164"/>
                <a:gd name="T12" fmla="*/ 42 w 173"/>
                <a:gd name="T13" fmla="*/ 152 h 164"/>
                <a:gd name="T14" fmla="*/ 57 w 173"/>
                <a:gd name="T15" fmla="*/ 161 h 164"/>
                <a:gd name="T16" fmla="*/ 73 w 173"/>
                <a:gd name="T17" fmla="*/ 164 h 164"/>
                <a:gd name="T18" fmla="*/ 89 w 173"/>
                <a:gd name="T19" fmla="*/ 160 h 164"/>
                <a:gd name="T20" fmla="*/ 104 w 173"/>
                <a:gd name="T21" fmla="*/ 152 h 164"/>
                <a:gd name="T22" fmla="*/ 119 w 173"/>
                <a:gd name="T23" fmla="*/ 140 h 164"/>
                <a:gd name="T24" fmla="*/ 130 w 173"/>
                <a:gd name="T25" fmla="*/ 125 h 164"/>
                <a:gd name="T26" fmla="*/ 143 w 173"/>
                <a:gd name="T27" fmla="*/ 108 h 164"/>
                <a:gd name="T28" fmla="*/ 153 w 173"/>
                <a:gd name="T29" fmla="*/ 88 h 164"/>
                <a:gd name="T30" fmla="*/ 163 w 173"/>
                <a:gd name="T31" fmla="*/ 67 h 164"/>
                <a:gd name="T32" fmla="*/ 168 w 173"/>
                <a:gd name="T33" fmla="*/ 44 h 164"/>
                <a:gd name="T34" fmla="*/ 173 w 173"/>
                <a:gd name="T35" fmla="*/ 21 h 164"/>
                <a:gd name="T36" fmla="*/ 155 w 173"/>
                <a:gd name="T37" fmla="*/ 19 h 164"/>
                <a:gd name="T38" fmla="*/ 150 w 173"/>
                <a:gd name="T39" fmla="*/ 40 h 164"/>
                <a:gd name="T40" fmla="*/ 144 w 173"/>
                <a:gd name="T41" fmla="*/ 60 h 164"/>
                <a:gd name="T42" fmla="*/ 137 w 173"/>
                <a:gd name="T43" fmla="*/ 80 h 164"/>
                <a:gd name="T44" fmla="*/ 127 w 173"/>
                <a:gd name="T45" fmla="*/ 97 h 164"/>
                <a:gd name="T46" fmla="*/ 117 w 173"/>
                <a:gd name="T47" fmla="*/ 114 h 164"/>
                <a:gd name="T48" fmla="*/ 105 w 173"/>
                <a:gd name="T49" fmla="*/ 127 h 164"/>
                <a:gd name="T50" fmla="*/ 95 w 173"/>
                <a:gd name="T51" fmla="*/ 137 h 164"/>
                <a:gd name="T52" fmla="*/ 82 w 173"/>
                <a:gd name="T53" fmla="*/ 143 h 164"/>
                <a:gd name="T54" fmla="*/ 73 w 173"/>
                <a:gd name="T55" fmla="*/ 145 h 164"/>
                <a:gd name="T56" fmla="*/ 64 w 173"/>
                <a:gd name="T57" fmla="*/ 144 h 164"/>
                <a:gd name="T58" fmla="*/ 53 w 173"/>
                <a:gd name="T59" fmla="*/ 137 h 164"/>
                <a:gd name="T60" fmla="*/ 45 w 173"/>
                <a:gd name="T61" fmla="*/ 126 h 164"/>
                <a:gd name="T62" fmla="*/ 35 w 173"/>
                <a:gd name="T63" fmla="*/ 109 h 164"/>
                <a:gd name="T64" fmla="*/ 28 w 173"/>
                <a:gd name="T65" fmla="*/ 83 h 164"/>
                <a:gd name="T66" fmla="*/ 22 w 173"/>
                <a:gd name="T67" fmla="*/ 50 h 164"/>
                <a:gd name="T68" fmla="*/ 19 w 173"/>
                <a:gd name="T69" fmla="*/ 9 h 164"/>
                <a:gd name="T70" fmla="*/ 16 w 173"/>
                <a:gd name="T71" fmla="*/ 4 h 164"/>
                <a:gd name="T72" fmla="*/ 19 w 173"/>
                <a:gd name="T73" fmla="*/ 9 h 164"/>
                <a:gd name="T74" fmla="*/ 16 w 173"/>
                <a:gd name="T75" fmla="*/ 2 h 164"/>
                <a:gd name="T76" fmla="*/ 9 w 173"/>
                <a:gd name="T77" fmla="*/ 0 h 164"/>
                <a:gd name="T78" fmla="*/ 4 w 173"/>
                <a:gd name="T79" fmla="*/ 2 h 164"/>
                <a:gd name="T80" fmla="*/ 0 w 173"/>
                <a:gd name="T81" fmla="*/ 9 h 164"/>
                <a:gd name="T82" fmla="*/ 3 w 173"/>
                <a:gd name="T83" fmla="*/ 1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3" h="164">
                  <a:moveTo>
                    <a:pt x="3" y="15"/>
                  </a:moveTo>
                  <a:lnTo>
                    <a:pt x="0" y="9"/>
                  </a:lnTo>
                  <a:lnTo>
                    <a:pt x="4" y="53"/>
                  </a:lnTo>
                  <a:lnTo>
                    <a:pt x="9" y="87"/>
                  </a:lnTo>
                  <a:lnTo>
                    <a:pt x="19" y="115"/>
                  </a:lnTo>
                  <a:lnTo>
                    <a:pt x="29" y="137"/>
                  </a:lnTo>
                  <a:lnTo>
                    <a:pt x="42" y="152"/>
                  </a:lnTo>
                  <a:lnTo>
                    <a:pt x="57" y="161"/>
                  </a:lnTo>
                  <a:lnTo>
                    <a:pt x="73" y="164"/>
                  </a:lnTo>
                  <a:lnTo>
                    <a:pt x="89" y="160"/>
                  </a:lnTo>
                  <a:lnTo>
                    <a:pt x="104" y="152"/>
                  </a:lnTo>
                  <a:lnTo>
                    <a:pt x="119" y="140"/>
                  </a:lnTo>
                  <a:lnTo>
                    <a:pt x="130" y="125"/>
                  </a:lnTo>
                  <a:lnTo>
                    <a:pt x="143" y="108"/>
                  </a:lnTo>
                  <a:lnTo>
                    <a:pt x="153" y="88"/>
                  </a:lnTo>
                  <a:lnTo>
                    <a:pt x="163" y="67"/>
                  </a:lnTo>
                  <a:lnTo>
                    <a:pt x="168" y="44"/>
                  </a:lnTo>
                  <a:lnTo>
                    <a:pt x="173" y="21"/>
                  </a:lnTo>
                  <a:lnTo>
                    <a:pt x="155" y="19"/>
                  </a:lnTo>
                  <a:lnTo>
                    <a:pt x="150" y="40"/>
                  </a:lnTo>
                  <a:lnTo>
                    <a:pt x="144" y="60"/>
                  </a:lnTo>
                  <a:lnTo>
                    <a:pt x="137" y="80"/>
                  </a:lnTo>
                  <a:lnTo>
                    <a:pt x="127" y="97"/>
                  </a:lnTo>
                  <a:lnTo>
                    <a:pt x="117" y="114"/>
                  </a:lnTo>
                  <a:lnTo>
                    <a:pt x="105" y="127"/>
                  </a:lnTo>
                  <a:lnTo>
                    <a:pt x="95" y="137"/>
                  </a:lnTo>
                  <a:lnTo>
                    <a:pt x="82" y="143"/>
                  </a:lnTo>
                  <a:lnTo>
                    <a:pt x="73" y="145"/>
                  </a:lnTo>
                  <a:lnTo>
                    <a:pt x="64" y="144"/>
                  </a:lnTo>
                  <a:lnTo>
                    <a:pt x="53" y="137"/>
                  </a:lnTo>
                  <a:lnTo>
                    <a:pt x="45" y="126"/>
                  </a:lnTo>
                  <a:lnTo>
                    <a:pt x="35" y="109"/>
                  </a:lnTo>
                  <a:lnTo>
                    <a:pt x="28" y="83"/>
                  </a:lnTo>
                  <a:lnTo>
                    <a:pt x="22" y="50"/>
                  </a:lnTo>
                  <a:lnTo>
                    <a:pt x="19" y="9"/>
                  </a:lnTo>
                  <a:lnTo>
                    <a:pt x="16" y="4"/>
                  </a:lnTo>
                  <a:lnTo>
                    <a:pt x="19" y="9"/>
                  </a:lnTo>
                  <a:lnTo>
                    <a:pt x="16" y="2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9"/>
                  </a:lnTo>
                  <a:lnTo>
                    <a:pt x="3" y="1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Freeform 238"/>
            <p:cNvSpPr>
              <a:spLocks/>
            </p:cNvSpPr>
            <p:nvPr/>
          </p:nvSpPr>
          <p:spPr bwMode="auto">
            <a:xfrm>
              <a:off x="10089" y="3605"/>
              <a:ext cx="34" cy="75"/>
            </a:xfrm>
            <a:custGeom>
              <a:avLst/>
              <a:gdLst>
                <a:gd name="T0" fmla="*/ 9 w 205"/>
                <a:gd name="T1" fmla="*/ 19 h 453"/>
                <a:gd name="T2" fmla="*/ 7 w 205"/>
                <a:gd name="T3" fmla="*/ 19 h 453"/>
                <a:gd name="T4" fmla="*/ 22 w 205"/>
                <a:gd name="T5" fmla="*/ 23 h 453"/>
                <a:gd name="T6" fmla="*/ 34 w 205"/>
                <a:gd name="T7" fmla="*/ 31 h 453"/>
                <a:gd name="T8" fmla="*/ 44 w 205"/>
                <a:gd name="T9" fmla="*/ 45 h 453"/>
                <a:gd name="T10" fmla="*/ 56 w 205"/>
                <a:gd name="T11" fmla="*/ 64 h 453"/>
                <a:gd name="T12" fmla="*/ 64 w 205"/>
                <a:gd name="T13" fmla="*/ 87 h 453"/>
                <a:gd name="T14" fmla="*/ 73 w 205"/>
                <a:gd name="T15" fmla="*/ 114 h 453"/>
                <a:gd name="T16" fmla="*/ 81 w 205"/>
                <a:gd name="T17" fmla="*/ 143 h 453"/>
                <a:gd name="T18" fmla="*/ 89 w 205"/>
                <a:gd name="T19" fmla="*/ 175 h 453"/>
                <a:gd name="T20" fmla="*/ 97 w 205"/>
                <a:gd name="T21" fmla="*/ 210 h 453"/>
                <a:gd name="T22" fmla="*/ 106 w 205"/>
                <a:gd name="T23" fmla="*/ 245 h 453"/>
                <a:gd name="T24" fmla="*/ 115 w 205"/>
                <a:gd name="T25" fmla="*/ 281 h 453"/>
                <a:gd name="T26" fmla="*/ 126 w 205"/>
                <a:gd name="T27" fmla="*/ 318 h 453"/>
                <a:gd name="T28" fmla="*/ 140 w 205"/>
                <a:gd name="T29" fmla="*/ 353 h 453"/>
                <a:gd name="T30" fmla="*/ 155 w 205"/>
                <a:gd name="T31" fmla="*/ 389 h 453"/>
                <a:gd name="T32" fmla="*/ 171 w 205"/>
                <a:gd name="T33" fmla="*/ 421 h 453"/>
                <a:gd name="T34" fmla="*/ 192 w 205"/>
                <a:gd name="T35" fmla="*/ 453 h 453"/>
                <a:gd name="T36" fmla="*/ 205 w 205"/>
                <a:gd name="T37" fmla="*/ 442 h 453"/>
                <a:gd name="T38" fmla="*/ 187 w 205"/>
                <a:gd name="T39" fmla="*/ 413 h 453"/>
                <a:gd name="T40" fmla="*/ 171 w 205"/>
                <a:gd name="T41" fmla="*/ 380 h 453"/>
                <a:gd name="T42" fmla="*/ 156 w 205"/>
                <a:gd name="T43" fmla="*/ 347 h 453"/>
                <a:gd name="T44" fmla="*/ 144 w 205"/>
                <a:gd name="T45" fmla="*/ 312 h 453"/>
                <a:gd name="T46" fmla="*/ 134 w 205"/>
                <a:gd name="T47" fmla="*/ 276 h 453"/>
                <a:gd name="T48" fmla="*/ 125 w 205"/>
                <a:gd name="T49" fmla="*/ 240 h 453"/>
                <a:gd name="T50" fmla="*/ 115 w 205"/>
                <a:gd name="T51" fmla="*/ 206 h 453"/>
                <a:gd name="T52" fmla="*/ 107 w 205"/>
                <a:gd name="T53" fmla="*/ 171 h 453"/>
                <a:gd name="T54" fmla="*/ 99 w 205"/>
                <a:gd name="T55" fmla="*/ 139 h 453"/>
                <a:gd name="T56" fmla="*/ 91 w 205"/>
                <a:gd name="T57" fmla="*/ 107 h 453"/>
                <a:gd name="T58" fmla="*/ 82 w 205"/>
                <a:gd name="T59" fmla="*/ 80 h 453"/>
                <a:gd name="T60" fmla="*/ 72 w 205"/>
                <a:gd name="T61" fmla="*/ 55 h 453"/>
                <a:gd name="T62" fmla="*/ 60 w 205"/>
                <a:gd name="T63" fmla="*/ 35 h 453"/>
                <a:gd name="T64" fmla="*/ 48 w 205"/>
                <a:gd name="T65" fmla="*/ 18 h 453"/>
                <a:gd name="T66" fmla="*/ 29 w 205"/>
                <a:gd name="T67" fmla="*/ 5 h 453"/>
                <a:gd name="T68" fmla="*/ 9 w 205"/>
                <a:gd name="T69" fmla="*/ 0 h 453"/>
                <a:gd name="T70" fmla="*/ 7 w 205"/>
                <a:gd name="T71" fmla="*/ 0 h 453"/>
                <a:gd name="T72" fmla="*/ 9 w 205"/>
                <a:gd name="T73" fmla="*/ 0 h 453"/>
                <a:gd name="T74" fmla="*/ 3 w 205"/>
                <a:gd name="T75" fmla="*/ 2 h 453"/>
                <a:gd name="T76" fmla="*/ 0 w 205"/>
                <a:gd name="T77" fmla="*/ 9 h 453"/>
                <a:gd name="T78" fmla="*/ 1 w 205"/>
                <a:gd name="T79" fmla="*/ 16 h 453"/>
                <a:gd name="T80" fmla="*/ 7 w 205"/>
                <a:gd name="T81" fmla="*/ 19 h 453"/>
                <a:gd name="T82" fmla="*/ 9 w 205"/>
                <a:gd name="T83" fmla="*/ 19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5" h="453">
                  <a:moveTo>
                    <a:pt x="9" y="19"/>
                  </a:moveTo>
                  <a:lnTo>
                    <a:pt x="7" y="19"/>
                  </a:lnTo>
                  <a:lnTo>
                    <a:pt x="22" y="23"/>
                  </a:lnTo>
                  <a:lnTo>
                    <a:pt x="34" y="31"/>
                  </a:lnTo>
                  <a:lnTo>
                    <a:pt x="44" y="45"/>
                  </a:lnTo>
                  <a:lnTo>
                    <a:pt x="56" y="64"/>
                  </a:lnTo>
                  <a:lnTo>
                    <a:pt x="64" y="87"/>
                  </a:lnTo>
                  <a:lnTo>
                    <a:pt x="73" y="114"/>
                  </a:lnTo>
                  <a:lnTo>
                    <a:pt x="81" y="143"/>
                  </a:lnTo>
                  <a:lnTo>
                    <a:pt x="89" y="175"/>
                  </a:lnTo>
                  <a:lnTo>
                    <a:pt x="97" y="210"/>
                  </a:lnTo>
                  <a:lnTo>
                    <a:pt x="106" y="245"/>
                  </a:lnTo>
                  <a:lnTo>
                    <a:pt x="115" y="281"/>
                  </a:lnTo>
                  <a:lnTo>
                    <a:pt x="126" y="318"/>
                  </a:lnTo>
                  <a:lnTo>
                    <a:pt x="140" y="353"/>
                  </a:lnTo>
                  <a:lnTo>
                    <a:pt x="155" y="389"/>
                  </a:lnTo>
                  <a:lnTo>
                    <a:pt x="171" y="421"/>
                  </a:lnTo>
                  <a:lnTo>
                    <a:pt x="192" y="453"/>
                  </a:lnTo>
                  <a:lnTo>
                    <a:pt x="205" y="442"/>
                  </a:lnTo>
                  <a:lnTo>
                    <a:pt x="187" y="413"/>
                  </a:lnTo>
                  <a:lnTo>
                    <a:pt x="171" y="380"/>
                  </a:lnTo>
                  <a:lnTo>
                    <a:pt x="156" y="347"/>
                  </a:lnTo>
                  <a:lnTo>
                    <a:pt x="144" y="312"/>
                  </a:lnTo>
                  <a:lnTo>
                    <a:pt x="134" y="276"/>
                  </a:lnTo>
                  <a:lnTo>
                    <a:pt x="125" y="240"/>
                  </a:lnTo>
                  <a:lnTo>
                    <a:pt x="115" y="206"/>
                  </a:lnTo>
                  <a:lnTo>
                    <a:pt x="107" y="171"/>
                  </a:lnTo>
                  <a:lnTo>
                    <a:pt x="99" y="139"/>
                  </a:lnTo>
                  <a:lnTo>
                    <a:pt x="91" y="107"/>
                  </a:lnTo>
                  <a:lnTo>
                    <a:pt x="82" y="80"/>
                  </a:lnTo>
                  <a:lnTo>
                    <a:pt x="72" y="55"/>
                  </a:lnTo>
                  <a:lnTo>
                    <a:pt x="60" y="35"/>
                  </a:lnTo>
                  <a:lnTo>
                    <a:pt x="48" y="18"/>
                  </a:lnTo>
                  <a:lnTo>
                    <a:pt x="29" y="5"/>
                  </a:lnTo>
                  <a:lnTo>
                    <a:pt x="9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3" y="2"/>
                  </a:lnTo>
                  <a:lnTo>
                    <a:pt x="0" y="9"/>
                  </a:lnTo>
                  <a:lnTo>
                    <a:pt x="1" y="16"/>
                  </a:lnTo>
                  <a:lnTo>
                    <a:pt x="7" y="19"/>
                  </a:lnTo>
                  <a:lnTo>
                    <a:pt x="9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Freeform 239"/>
            <p:cNvSpPr>
              <a:spLocks/>
            </p:cNvSpPr>
            <p:nvPr/>
          </p:nvSpPr>
          <p:spPr bwMode="auto">
            <a:xfrm>
              <a:off x="10018" y="3605"/>
              <a:ext cx="72" cy="157"/>
            </a:xfrm>
            <a:custGeom>
              <a:avLst/>
              <a:gdLst>
                <a:gd name="T0" fmla="*/ 14 w 434"/>
                <a:gd name="T1" fmla="*/ 943 h 945"/>
                <a:gd name="T2" fmla="*/ 46 w 434"/>
                <a:gd name="T3" fmla="*/ 913 h 945"/>
                <a:gd name="T4" fmla="*/ 76 w 434"/>
                <a:gd name="T5" fmla="*/ 869 h 945"/>
                <a:gd name="T6" fmla="*/ 103 w 434"/>
                <a:gd name="T7" fmla="*/ 812 h 945"/>
                <a:gd name="T8" fmla="*/ 129 w 434"/>
                <a:gd name="T9" fmla="*/ 748 h 945"/>
                <a:gd name="T10" fmla="*/ 152 w 434"/>
                <a:gd name="T11" fmla="*/ 678 h 945"/>
                <a:gd name="T12" fmla="*/ 176 w 434"/>
                <a:gd name="T13" fmla="*/ 600 h 945"/>
                <a:gd name="T14" fmla="*/ 198 w 434"/>
                <a:gd name="T15" fmla="*/ 520 h 945"/>
                <a:gd name="T16" fmla="*/ 221 w 434"/>
                <a:gd name="T17" fmla="*/ 440 h 945"/>
                <a:gd name="T18" fmla="*/ 244 w 434"/>
                <a:gd name="T19" fmla="*/ 360 h 945"/>
                <a:gd name="T20" fmla="*/ 269 w 434"/>
                <a:gd name="T21" fmla="*/ 285 h 945"/>
                <a:gd name="T22" fmla="*/ 292 w 434"/>
                <a:gd name="T23" fmla="*/ 213 h 945"/>
                <a:gd name="T24" fmla="*/ 318 w 434"/>
                <a:gd name="T25" fmla="*/ 152 h 945"/>
                <a:gd name="T26" fmla="*/ 346 w 434"/>
                <a:gd name="T27" fmla="*/ 99 h 945"/>
                <a:gd name="T28" fmla="*/ 373 w 434"/>
                <a:gd name="T29" fmla="*/ 57 h 945"/>
                <a:gd name="T30" fmla="*/ 403 w 434"/>
                <a:gd name="T31" fmla="*/ 30 h 945"/>
                <a:gd name="T32" fmla="*/ 434 w 434"/>
                <a:gd name="T33" fmla="*/ 19 h 945"/>
                <a:gd name="T34" fmla="*/ 413 w 434"/>
                <a:gd name="T35" fmla="*/ 5 h 945"/>
                <a:gd name="T36" fmla="*/ 377 w 434"/>
                <a:gd name="T37" fmla="*/ 27 h 945"/>
                <a:gd name="T38" fmla="*/ 343 w 434"/>
                <a:gd name="T39" fmla="*/ 65 h 945"/>
                <a:gd name="T40" fmla="*/ 315 w 434"/>
                <a:gd name="T41" fmla="*/ 115 h 945"/>
                <a:gd name="T42" fmla="*/ 288 w 434"/>
                <a:gd name="T43" fmla="*/ 174 h 945"/>
                <a:gd name="T44" fmla="*/ 262 w 434"/>
                <a:gd name="T45" fmla="*/ 242 h 945"/>
                <a:gd name="T46" fmla="*/ 237 w 434"/>
                <a:gd name="T47" fmla="*/ 316 h 945"/>
                <a:gd name="T48" fmla="*/ 214 w 434"/>
                <a:gd name="T49" fmla="*/ 395 h 945"/>
                <a:gd name="T50" fmla="*/ 191 w 434"/>
                <a:gd name="T51" fmla="*/ 476 h 945"/>
                <a:gd name="T52" fmla="*/ 168 w 434"/>
                <a:gd name="T53" fmla="*/ 556 h 945"/>
                <a:gd name="T54" fmla="*/ 146 w 434"/>
                <a:gd name="T55" fmla="*/ 634 h 945"/>
                <a:gd name="T56" fmla="*/ 122 w 434"/>
                <a:gd name="T57" fmla="*/ 707 h 945"/>
                <a:gd name="T58" fmla="*/ 99 w 434"/>
                <a:gd name="T59" fmla="*/ 776 h 945"/>
                <a:gd name="T60" fmla="*/ 74 w 434"/>
                <a:gd name="T61" fmla="*/ 834 h 945"/>
                <a:gd name="T62" fmla="*/ 46 w 434"/>
                <a:gd name="T63" fmla="*/ 882 h 945"/>
                <a:gd name="T64" fmla="*/ 17 w 434"/>
                <a:gd name="T65" fmla="*/ 916 h 945"/>
                <a:gd name="T66" fmla="*/ 15 w 434"/>
                <a:gd name="T67" fmla="*/ 928 h 945"/>
                <a:gd name="T68" fmla="*/ 0 w 434"/>
                <a:gd name="T69" fmla="*/ 935 h 945"/>
                <a:gd name="T70" fmla="*/ 7 w 434"/>
                <a:gd name="T71" fmla="*/ 945 h 945"/>
                <a:gd name="T72" fmla="*/ 4 w 434"/>
                <a:gd name="T73" fmla="*/ 943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4" h="945">
                  <a:moveTo>
                    <a:pt x="4" y="943"/>
                  </a:moveTo>
                  <a:lnTo>
                    <a:pt x="14" y="943"/>
                  </a:lnTo>
                  <a:lnTo>
                    <a:pt x="31" y="929"/>
                  </a:lnTo>
                  <a:lnTo>
                    <a:pt x="46" y="913"/>
                  </a:lnTo>
                  <a:lnTo>
                    <a:pt x="62" y="893"/>
                  </a:lnTo>
                  <a:lnTo>
                    <a:pt x="76" y="869"/>
                  </a:lnTo>
                  <a:lnTo>
                    <a:pt x="90" y="843"/>
                  </a:lnTo>
                  <a:lnTo>
                    <a:pt x="103" y="812"/>
                  </a:lnTo>
                  <a:lnTo>
                    <a:pt x="115" y="782"/>
                  </a:lnTo>
                  <a:lnTo>
                    <a:pt x="129" y="748"/>
                  </a:lnTo>
                  <a:lnTo>
                    <a:pt x="141" y="714"/>
                  </a:lnTo>
                  <a:lnTo>
                    <a:pt x="152" y="678"/>
                  </a:lnTo>
                  <a:lnTo>
                    <a:pt x="165" y="640"/>
                  </a:lnTo>
                  <a:lnTo>
                    <a:pt x="176" y="600"/>
                  </a:lnTo>
                  <a:lnTo>
                    <a:pt x="187" y="560"/>
                  </a:lnTo>
                  <a:lnTo>
                    <a:pt x="198" y="520"/>
                  </a:lnTo>
                  <a:lnTo>
                    <a:pt x="210" y="480"/>
                  </a:lnTo>
                  <a:lnTo>
                    <a:pt x="221" y="440"/>
                  </a:lnTo>
                  <a:lnTo>
                    <a:pt x="233" y="400"/>
                  </a:lnTo>
                  <a:lnTo>
                    <a:pt x="244" y="360"/>
                  </a:lnTo>
                  <a:lnTo>
                    <a:pt x="256" y="323"/>
                  </a:lnTo>
                  <a:lnTo>
                    <a:pt x="269" y="285"/>
                  </a:lnTo>
                  <a:lnTo>
                    <a:pt x="280" y="248"/>
                  </a:lnTo>
                  <a:lnTo>
                    <a:pt x="292" y="213"/>
                  </a:lnTo>
                  <a:lnTo>
                    <a:pt x="304" y="181"/>
                  </a:lnTo>
                  <a:lnTo>
                    <a:pt x="318" y="152"/>
                  </a:lnTo>
                  <a:lnTo>
                    <a:pt x="331" y="123"/>
                  </a:lnTo>
                  <a:lnTo>
                    <a:pt x="346" y="99"/>
                  </a:lnTo>
                  <a:lnTo>
                    <a:pt x="360" y="76"/>
                  </a:lnTo>
                  <a:lnTo>
                    <a:pt x="373" y="57"/>
                  </a:lnTo>
                  <a:lnTo>
                    <a:pt x="388" y="42"/>
                  </a:lnTo>
                  <a:lnTo>
                    <a:pt x="403" y="30"/>
                  </a:lnTo>
                  <a:lnTo>
                    <a:pt x="420" y="23"/>
                  </a:lnTo>
                  <a:lnTo>
                    <a:pt x="434" y="19"/>
                  </a:lnTo>
                  <a:lnTo>
                    <a:pt x="432" y="0"/>
                  </a:lnTo>
                  <a:lnTo>
                    <a:pt x="413" y="5"/>
                  </a:lnTo>
                  <a:lnTo>
                    <a:pt x="394" y="15"/>
                  </a:lnTo>
                  <a:lnTo>
                    <a:pt x="377" y="27"/>
                  </a:lnTo>
                  <a:lnTo>
                    <a:pt x="360" y="44"/>
                  </a:lnTo>
                  <a:lnTo>
                    <a:pt x="343" y="65"/>
                  </a:lnTo>
                  <a:lnTo>
                    <a:pt x="330" y="88"/>
                  </a:lnTo>
                  <a:lnTo>
                    <a:pt x="315" y="115"/>
                  </a:lnTo>
                  <a:lnTo>
                    <a:pt x="302" y="143"/>
                  </a:lnTo>
                  <a:lnTo>
                    <a:pt x="288" y="174"/>
                  </a:lnTo>
                  <a:lnTo>
                    <a:pt x="275" y="207"/>
                  </a:lnTo>
                  <a:lnTo>
                    <a:pt x="262" y="242"/>
                  </a:lnTo>
                  <a:lnTo>
                    <a:pt x="250" y="278"/>
                  </a:lnTo>
                  <a:lnTo>
                    <a:pt x="237" y="316"/>
                  </a:lnTo>
                  <a:lnTo>
                    <a:pt x="226" y="355"/>
                  </a:lnTo>
                  <a:lnTo>
                    <a:pt x="214" y="395"/>
                  </a:lnTo>
                  <a:lnTo>
                    <a:pt x="203" y="435"/>
                  </a:lnTo>
                  <a:lnTo>
                    <a:pt x="191" y="476"/>
                  </a:lnTo>
                  <a:lnTo>
                    <a:pt x="180" y="516"/>
                  </a:lnTo>
                  <a:lnTo>
                    <a:pt x="168" y="556"/>
                  </a:lnTo>
                  <a:lnTo>
                    <a:pt x="158" y="596"/>
                  </a:lnTo>
                  <a:lnTo>
                    <a:pt x="146" y="634"/>
                  </a:lnTo>
                  <a:lnTo>
                    <a:pt x="134" y="672"/>
                  </a:lnTo>
                  <a:lnTo>
                    <a:pt x="122" y="707"/>
                  </a:lnTo>
                  <a:lnTo>
                    <a:pt x="111" y="742"/>
                  </a:lnTo>
                  <a:lnTo>
                    <a:pt x="99" y="776"/>
                  </a:lnTo>
                  <a:lnTo>
                    <a:pt x="87" y="806"/>
                  </a:lnTo>
                  <a:lnTo>
                    <a:pt x="74" y="834"/>
                  </a:lnTo>
                  <a:lnTo>
                    <a:pt x="60" y="860"/>
                  </a:lnTo>
                  <a:lnTo>
                    <a:pt x="46" y="882"/>
                  </a:lnTo>
                  <a:lnTo>
                    <a:pt x="32" y="900"/>
                  </a:lnTo>
                  <a:lnTo>
                    <a:pt x="17" y="916"/>
                  </a:lnTo>
                  <a:lnTo>
                    <a:pt x="5" y="928"/>
                  </a:lnTo>
                  <a:lnTo>
                    <a:pt x="15" y="928"/>
                  </a:lnTo>
                  <a:lnTo>
                    <a:pt x="5" y="928"/>
                  </a:lnTo>
                  <a:lnTo>
                    <a:pt x="0" y="935"/>
                  </a:lnTo>
                  <a:lnTo>
                    <a:pt x="1" y="940"/>
                  </a:lnTo>
                  <a:lnTo>
                    <a:pt x="7" y="945"/>
                  </a:lnTo>
                  <a:lnTo>
                    <a:pt x="14" y="943"/>
                  </a:lnTo>
                  <a:lnTo>
                    <a:pt x="4" y="9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240"/>
            <p:cNvSpPr>
              <a:spLocks/>
            </p:cNvSpPr>
            <p:nvPr/>
          </p:nvSpPr>
          <p:spPr bwMode="auto">
            <a:xfrm>
              <a:off x="9994" y="3682"/>
              <a:ext cx="26" cy="80"/>
            </a:xfrm>
            <a:custGeom>
              <a:avLst/>
              <a:gdLst>
                <a:gd name="T0" fmla="*/ 9 w 158"/>
                <a:gd name="T1" fmla="*/ 19 h 476"/>
                <a:gd name="T2" fmla="*/ 7 w 158"/>
                <a:gd name="T3" fmla="*/ 19 h 476"/>
                <a:gd name="T4" fmla="*/ 33 w 158"/>
                <a:gd name="T5" fmla="*/ 26 h 476"/>
                <a:gd name="T6" fmla="*/ 51 w 158"/>
                <a:gd name="T7" fmla="*/ 39 h 476"/>
                <a:gd name="T8" fmla="*/ 65 w 158"/>
                <a:gd name="T9" fmla="*/ 57 h 476"/>
                <a:gd name="T10" fmla="*/ 74 w 158"/>
                <a:gd name="T11" fmla="*/ 81 h 476"/>
                <a:gd name="T12" fmla="*/ 82 w 158"/>
                <a:gd name="T13" fmla="*/ 110 h 476"/>
                <a:gd name="T14" fmla="*/ 86 w 158"/>
                <a:gd name="T15" fmla="*/ 143 h 476"/>
                <a:gd name="T16" fmla="*/ 88 w 158"/>
                <a:gd name="T17" fmla="*/ 177 h 476"/>
                <a:gd name="T18" fmla="*/ 89 w 158"/>
                <a:gd name="T19" fmla="*/ 214 h 476"/>
                <a:gd name="T20" fmla="*/ 89 w 158"/>
                <a:gd name="T21" fmla="*/ 253 h 476"/>
                <a:gd name="T22" fmla="*/ 89 w 158"/>
                <a:gd name="T23" fmla="*/ 291 h 476"/>
                <a:gd name="T24" fmla="*/ 90 w 158"/>
                <a:gd name="T25" fmla="*/ 328 h 476"/>
                <a:gd name="T26" fmla="*/ 94 w 158"/>
                <a:gd name="T27" fmla="*/ 365 h 476"/>
                <a:gd name="T28" fmla="*/ 99 w 158"/>
                <a:gd name="T29" fmla="*/ 398 h 476"/>
                <a:gd name="T30" fmla="*/ 111 w 158"/>
                <a:gd name="T31" fmla="*/ 430 h 476"/>
                <a:gd name="T32" fmla="*/ 126 w 158"/>
                <a:gd name="T33" fmla="*/ 455 h 476"/>
                <a:gd name="T34" fmla="*/ 147 w 158"/>
                <a:gd name="T35" fmla="*/ 476 h 476"/>
                <a:gd name="T36" fmla="*/ 158 w 158"/>
                <a:gd name="T37" fmla="*/ 461 h 476"/>
                <a:gd name="T38" fmla="*/ 140 w 158"/>
                <a:gd name="T39" fmla="*/ 444 h 476"/>
                <a:gd name="T40" fmla="*/ 127 w 158"/>
                <a:gd name="T41" fmla="*/ 421 h 476"/>
                <a:gd name="T42" fmla="*/ 118 w 158"/>
                <a:gd name="T43" fmla="*/ 394 h 476"/>
                <a:gd name="T44" fmla="*/ 112 w 158"/>
                <a:gd name="T45" fmla="*/ 363 h 476"/>
                <a:gd name="T46" fmla="*/ 109 w 158"/>
                <a:gd name="T47" fmla="*/ 328 h 476"/>
                <a:gd name="T48" fmla="*/ 107 w 158"/>
                <a:gd name="T49" fmla="*/ 291 h 476"/>
                <a:gd name="T50" fmla="*/ 107 w 158"/>
                <a:gd name="T51" fmla="*/ 253 h 476"/>
                <a:gd name="T52" fmla="*/ 107 w 158"/>
                <a:gd name="T53" fmla="*/ 214 h 476"/>
                <a:gd name="T54" fmla="*/ 106 w 158"/>
                <a:gd name="T55" fmla="*/ 177 h 476"/>
                <a:gd name="T56" fmla="*/ 104 w 158"/>
                <a:gd name="T57" fmla="*/ 141 h 476"/>
                <a:gd name="T58" fmla="*/ 101 w 158"/>
                <a:gd name="T59" fmla="*/ 106 h 476"/>
                <a:gd name="T60" fmla="*/ 92 w 158"/>
                <a:gd name="T61" fmla="*/ 75 h 476"/>
                <a:gd name="T62" fmla="*/ 81 w 158"/>
                <a:gd name="T63" fmla="*/ 49 h 476"/>
                <a:gd name="T64" fmla="*/ 62 w 158"/>
                <a:gd name="T65" fmla="*/ 26 h 476"/>
                <a:gd name="T66" fmla="*/ 39 w 158"/>
                <a:gd name="T67" fmla="*/ 9 h 476"/>
                <a:gd name="T68" fmla="*/ 9 w 158"/>
                <a:gd name="T69" fmla="*/ 0 h 476"/>
                <a:gd name="T70" fmla="*/ 7 w 158"/>
                <a:gd name="T71" fmla="*/ 0 h 476"/>
                <a:gd name="T72" fmla="*/ 9 w 158"/>
                <a:gd name="T73" fmla="*/ 0 h 476"/>
                <a:gd name="T74" fmla="*/ 3 w 158"/>
                <a:gd name="T75" fmla="*/ 2 h 476"/>
                <a:gd name="T76" fmla="*/ 0 w 158"/>
                <a:gd name="T77" fmla="*/ 9 h 476"/>
                <a:gd name="T78" fmla="*/ 1 w 158"/>
                <a:gd name="T79" fmla="*/ 16 h 476"/>
                <a:gd name="T80" fmla="*/ 7 w 158"/>
                <a:gd name="T81" fmla="*/ 19 h 476"/>
                <a:gd name="T82" fmla="*/ 9 w 158"/>
                <a:gd name="T83" fmla="*/ 19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8" h="476">
                  <a:moveTo>
                    <a:pt x="9" y="19"/>
                  </a:moveTo>
                  <a:lnTo>
                    <a:pt x="7" y="19"/>
                  </a:lnTo>
                  <a:lnTo>
                    <a:pt x="33" y="26"/>
                  </a:lnTo>
                  <a:lnTo>
                    <a:pt x="51" y="39"/>
                  </a:lnTo>
                  <a:lnTo>
                    <a:pt x="65" y="57"/>
                  </a:lnTo>
                  <a:lnTo>
                    <a:pt x="74" y="81"/>
                  </a:lnTo>
                  <a:lnTo>
                    <a:pt x="82" y="110"/>
                  </a:lnTo>
                  <a:lnTo>
                    <a:pt x="86" y="143"/>
                  </a:lnTo>
                  <a:lnTo>
                    <a:pt x="88" y="177"/>
                  </a:lnTo>
                  <a:lnTo>
                    <a:pt x="89" y="214"/>
                  </a:lnTo>
                  <a:lnTo>
                    <a:pt x="89" y="253"/>
                  </a:lnTo>
                  <a:lnTo>
                    <a:pt x="89" y="291"/>
                  </a:lnTo>
                  <a:lnTo>
                    <a:pt x="90" y="328"/>
                  </a:lnTo>
                  <a:lnTo>
                    <a:pt x="94" y="365"/>
                  </a:lnTo>
                  <a:lnTo>
                    <a:pt x="99" y="398"/>
                  </a:lnTo>
                  <a:lnTo>
                    <a:pt x="111" y="430"/>
                  </a:lnTo>
                  <a:lnTo>
                    <a:pt x="126" y="455"/>
                  </a:lnTo>
                  <a:lnTo>
                    <a:pt x="147" y="476"/>
                  </a:lnTo>
                  <a:lnTo>
                    <a:pt x="158" y="461"/>
                  </a:lnTo>
                  <a:lnTo>
                    <a:pt x="140" y="444"/>
                  </a:lnTo>
                  <a:lnTo>
                    <a:pt x="127" y="421"/>
                  </a:lnTo>
                  <a:lnTo>
                    <a:pt x="118" y="394"/>
                  </a:lnTo>
                  <a:lnTo>
                    <a:pt x="112" y="363"/>
                  </a:lnTo>
                  <a:lnTo>
                    <a:pt x="109" y="328"/>
                  </a:lnTo>
                  <a:lnTo>
                    <a:pt x="107" y="291"/>
                  </a:lnTo>
                  <a:lnTo>
                    <a:pt x="107" y="253"/>
                  </a:lnTo>
                  <a:lnTo>
                    <a:pt x="107" y="214"/>
                  </a:lnTo>
                  <a:lnTo>
                    <a:pt x="106" y="177"/>
                  </a:lnTo>
                  <a:lnTo>
                    <a:pt x="104" y="141"/>
                  </a:lnTo>
                  <a:lnTo>
                    <a:pt x="101" y="106"/>
                  </a:lnTo>
                  <a:lnTo>
                    <a:pt x="92" y="75"/>
                  </a:lnTo>
                  <a:lnTo>
                    <a:pt x="81" y="49"/>
                  </a:lnTo>
                  <a:lnTo>
                    <a:pt x="62" y="26"/>
                  </a:lnTo>
                  <a:lnTo>
                    <a:pt x="39" y="9"/>
                  </a:lnTo>
                  <a:lnTo>
                    <a:pt x="9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3" y="2"/>
                  </a:lnTo>
                  <a:lnTo>
                    <a:pt x="0" y="9"/>
                  </a:lnTo>
                  <a:lnTo>
                    <a:pt x="1" y="16"/>
                  </a:lnTo>
                  <a:lnTo>
                    <a:pt x="7" y="19"/>
                  </a:lnTo>
                  <a:lnTo>
                    <a:pt x="9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1" name="Freeform 241"/>
            <p:cNvSpPr>
              <a:spLocks/>
            </p:cNvSpPr>
            <p:nvPr/>
          </p:nvSpPr>
          <p:spPr bwMode="auto">
            <a:xfrm>
              <a:off x="9945" y="3634"/>
              <a:ext cx="51" cy="52"/>
            </a:xfrm>
            <a:custGeom>
              <a:avLst/>
              <a:gdLst>
                <a:gd name="T0" fmla="*/ 17 w 305"/>
                <a:gd name="T1" fmla="*/ 4 h 313"/>
                <a:gd name="T2" fmla="*/ 16 w 305"/>
                <a:gd name="T3" fmla="*/ 5 h 313"/>
                <a:gd name="T4" fmla="*/ 6 w 305"/>
                <a:gd name="T5" fmla="*/ 48 h 313"/>
                <a:gd name="T6" fmla="*/ 0 w 305"/>
                <a:gd name="T7" fmla="*/ 87 h 313"/>
                <a:gd name="T8" fmla="*/ 0 w 305"/>
                <a:gd name="T9" fmla="*/ 124 h 313"/>
                <a:gd name="T10" fmla="*/ 6 w 305"/>
                <a:gd name="T11" fmla="*/ 158 h 313"/>
                <a:gd name="T12" fmla="*/ 17 w 305"/>
                <a:gd name="T13" fmla="*/ 188 h 313"/>
                <a:gd name="T14" fmla="*/ 31 w 305"/>
                <a:gd name="T15" fmla="*/ 214 h 313"/>
                <a:gd name="T16" fmla="*/ 50 w 305"/>
                <a:gd name="T17" fmla="*/ 237 h 313"/>
                <a:gd name="T18" fmla="*/ 72 w 305"/>
                <a:gd name="T19" fmla="*/ 257 h 313"/>
                <a:gd name="T20" fmla="*/ 97 w 305"/>
                <a:gd name="T21" fmla="*/ 274 h 313"/>
                <a:gd name="T22" fmla="*/ 123 w 305"/>
                <a:gd name="T23" fmla="*/ 287 h 313"/>
                <a:gd name="T24" fmla="*/ 152 w 305"/>
                <a:gd name="T25" fmla="*/ 297 h 313"/>
                <a:gd name="T26" fmla="*/ 181 w 305"/>
                <a:gd name="T27" fmla="*/ 306 h 313"/>
                <a:gd name="T28" fmla="*/ 212 w 305"/>
                <a:gd name="T29" fmla="*/ 310 h 313"/>
                <a:gd name="T30" fmla="*/ 244 w 305"/>
                <a:gd name="T31" fmla="*/ 313 h 313"/>
                <a:gd name="T32" fmla="*/ 274 w 305"/>
                <a:gd name="T33" fmla="*/ 313 h 313"/>
                <a:gd name="T34" fmla="*/ 305 w 305"/>
                <a:gd name="T35" fmla="*/ 309 h 313"/>
                <a:gd name="T36" fmla="*/ 303 w 305"/>
                <a:gd name="T37" fmla="*/ 290 h 313"/>
                <a:gd name="T38" fmla="*/ 274 w 305"/>
                <a:gd name="T39" fmla="*/ 293 h 313"/>
                <a:gd name="T40" fmla="*/ 244 w 305"/>
                <a:gd name="T41" fmla="*/ 293 h 313"/>
                <a:gd name="T42" fmla="*/ 214 w 305"/>
                <a:gd name="T43" fmla="*/ 291 h 313"/>
                <a:gd name="T44" fmla="*/ 186 w 305"/>
                <a:gd name="T45" fmla="*/ 287 h 313"/>
                <a:gd name="T46" fmla="*/ 157 w 305"/>
                <a:gd name="T47" fmla="*/ 280 h 313"/>
                <a:gd name="T48" fmla="*/ 130 w 305"/>
                <a:gd name="T49" fmla="*/ 269 h 313"/>
                <a:gd name="T50" fmla="*/ 106 w 305"/>
                <a:gd name="T51" fmla="*/ 256 h 313"/>
                <a:gd name="T52" fmla="*/ 83 w 305"/>
                <a:gd name="T53" fmla="*/ 242 h 313"/>
                <a:gd name="T54" fmla="*/ 64 w 305"/>
                <a:gd name="T55" fmla="*/ 224 h 313"/>
                <a:gd name="T56" fmla="*/ 47 w 305"/>
                <a:gd name="T57" fmla="*/ 203 h 313"/>
                <a:gd name="T58" fmla="*/ 34 w 305"/>
                <a:gd name="T59" fmla="*/ 179 h 313"/>
                <a:gd name="T60" fmla="*/ 24 w 305"/>
                <a:gd name="T61" fmla="*/ 153 h 313"/>
                <a:gd name="T62" fmla="*/ 19 w 305"/>
                <a:gd name="T63" fmla="*/ 122 h 313"/>
                <a:gd name="T64" fmla="*/ 19 w 305"/>
                <a:gd name="T65" fmla="*/ 89 h 313"/>
                <a:gd name="T66" fmla="*/ 24 w 305"/>
                <a:gd name="T67" fmla="*/ 53 h 313"/>
                <a:gd name="T68" fmla="*/ 35 w 305"/>
                <a:gd name="T69" fmla="*/ 11 h 313"/>
                <a:gd name="T70" fmla="*/ 34 w 305"/>
                <a:gd name="T71" fmla="*/ 13 h 313"/>
                <a:gd name="T72" fmla="*/ 35 w 305"/>
                <a:gd name="T73" fmla="*/ 11 h 313"/>
                <a:gd name="T74" fmla="*/ 35 w 305"/>
                <a:gd name="T75" fmla="*/ 4 h 313"/>
                <a:gd name="T76" fmla="*/ 29 w 305"/>
                <a:gd name="T77" fmla="*/ 0 h 313"/>
                <a:gd name="T78" fmla="*/ 22 w 305"/>
                <a:gd name="T79" fmla="*/ 0 h 313"/>
                <a:gd name="T80" fmla="*/ 16 w 305"/>
                <a:gd name="T81" fmla="*/ 5 h 313"/>
                <a:gd name="T82" fmla="*/ 17 w 305"/>
                <a:gd name="T83" fmla="*/ 4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5" h="313">
                  <a:moveTo>
                    <a:pt x="17" y="4"/>
                  </a:moveTo>
                  <a:lnTo>
                    <a:pt x="16" y="5"/>
                  </a:lnTo>
                  <a:lnTo>
                    <a:pt x="6" y="48"/>
                  </a:lnTo>
                  <a:lnTo>
                    <a:pt x="0" y="87"/>
                  </a:lnTo>
                  <a:lnTo>
                    <a:pt x="0" y="124"/>
                  </a:lnTo>
                  <a:lnTo>
                    <a:pt x="6" y="158"/>
                  </a:lnTo>
                  <a:lnTo>
                    <a:pt x="17" y="188"/>
                  </a:lnTo>
                  <a:lnTo>
                    <a:pt x="31" y="214"/>
                  </a:lnTo>
                  <a:lnTo>
                    <a:pt x="50" y="237"/>
                  </a:lnTo>
                  <a:lnTo>
                    <a:pt x="72" y="257"/>
                  </a:lnTo>
                  <a:lnTo>
                    <a:pt x="97" y="274"/>
                  </a:lnTo>
                  <a:lnTo>
                    <a:pt x="123" y="287"/>
                  </a:lnTo>
                  <a:lnTo>
                    <a:pt x="152" y="297"/>
                  </a:lnTo>
                  <a:lnTo>
                    <a:pt x="181" y="306"/>
                  </a:lnTo>
                  <a:lnTo>
                    <a:pt x="212" y="310"/>
                  </a:lnTo>
                  <a:lnTo>
                    <a:pt x="244" y="313"/>
                  </a:lnTo>
                  <a:lnTo>
                    <a:pt x="274" y="313"/>
                  </a:lnTo>
                  <a:lnTo>
                    <a:pt x="305" y="309"/>
                  </a:lnTo>
                  <a:lnTo>
                    <a:pt x="303" y="290"/>
                  </a:lnTo>
                  <a:lnTo>
                    <a:pt x="274" y="293"/>
                  </a:lnTo>
                  <a:lnTo>
                    <a:pt x="244" y="293"/>
                  </a:lnTo>
                  <a:lnTo>
                    <a:pt x="214" y="291"/>
                  </a:lnTo>
                  <a:lnTo>
                    <a:pt x="186" y="287"/>
                  </a:lnTo>
                  <a:lnTo>
                    <a:pt x="157" y="280"/>
                  </a:lnTo>
                  <a:lnTo>
                    <a:pt x="130" y="269"/>
                  </a:lnTo>
                  <a:lnTo>
                    <a:pt x="106" y="256"/>
                  </a:lnTo>
                  <a:lnTo>
                    <a:pt x="83" y="242"/>
                  </a:lnTo>
                  <a:lnTo>
                    <a:pt x="64" y="224"/>
                  </a:lnTo>
                  <a:lnTo>
                    <a:pt x="47" y="203"/>
                  </a:lnTo>
                  <a:lnTo>
                    <a:pt x="34" y="179"/>
                  </a:lnTo>
                  <a:lnTo>
                    <a:pt x="24" y="153"/>
                  </a:lnTo>
                  <a:lnTo>
                    <a:pt x="19" y="122"/>
                  </a:lnTo>
                  <a:lnTo>
                    <a:pt x="19" y="89"/>
                  </a:lnTo>
                  <a:lnTo>
                    <a:pt x="24" y="53"/>
                  </a:lnTo>
                  <a:lnTo>
                    <a:pt x="35" y="11"/>
                  </a:lnTo>
                  <a:lnTo>
                    <a:pt x="34" y="13"/>
                  </a:lnTo>
                  <a:lnTo>
                    <a:pt x="35" y="11"/>
                  </a:lnTo>
                  <a:lnTo>
                    <a:pt x="35" y="4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6" y="5"/>
                  </a:lnTo>
                  <a:lnTo>
                    <a:pt x="17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242"/>
            <p:cNvSpPr>
              <a:spLocks/>
            </p:cNvSpPr>
            <p:nvPr/>
          </p:nvSpPr>
          <p:spPr bwMode="auto">
            <a:xfrm>
              <a:off x="9946" y="3499"/>
              <a:ext cx="15" cy="137"/>
            </a:xfrm>
            <a:custGeom>
              <a:avLst/>
              <a:gdLst>
                <a:gd name="T0" fmla="*/ 0 w 87"/>
                <a:gd name="T1" fmla="*/ 11 h 823"/>
                <a:gd name="T2" fmla="*/ 10 w 87"/>
                <a:gd name="T3" fmla="*/ 51 h 823"/>
                <a:gd name="T4" fmla="*/ 21 w 87"/>
                <a:gd name="T5" fmla="*/ 94 h 823"/>
                <a:gd name="T6" fmla="*/ 31 w 87"/>
                <a:gd name="T7" fmla="*/ 140 h 823"/>
                <a:gd name="T8" fmla="*/ 41 w 87"/>
                <a:gd name="T9" fmla="*/ 187 h 823"/>
                <a:gd name="T10" fmla="*/ 49 w 87"/>
                <a:gd name="T11" fmla="*/ 236 h 823"/>
                <a:gd name="T12" fmla="*/ 56 w 87"/>
                <a:gd name="T13" fmla="*/ 288 h 823"/>
                <a:gd name="T14" fmla="*/ 62 w 87"/>
                <a:gd name="T15" fmla="*/ 342 h 823"/>
                <a:gd name="T16" fmla="*/ 66 w 87"/>
                <a:gd name="T17" fmla="*/ 396 h 823"/>
                <a:gd name="T18" fmla="*/ 69 w 87"/>
                <a:gd name="T19" fmla="*/ 449 h 823"/>
                <a:gd name="T20" fmla="*/ 69 w 87"/>
                <a:gd name="T21" fmla="*/ 504 h 823"/>
                <a:gd name="T22" fmla="*/ 65 w 87"/>
                <a:gd name="T23" fmla="*/ 557 h 823"/>
                <a:gd name="T24" fmla="*/ 61 w 87"/>
                <a:gd name="T25" fmla="*/ 612 h 823"/>
                <a:gd name="T26" fmla="*/ 51 w 87"/>
                <a:gd name="T27" fmla="*/ 664 h 823"/>
                <a:gd name="T28" fmla="*/ 40 w 87"/>
                <a:gd name="T29" fmla="*/ 716 h 823"/>
                <a:gd name="T30" fmla="*/ 25 w 87"/>
                <a:gd name="T31" fmla="*/ 766 h 823"/>
                <a:gd name="T32" fmla="*/ 6 w 87"/>
                <a:gd name="T33" fmla="*/ 814 h 823"/>
                <a:gd name="T34" fmla="*/ 33 w 87"/>
                <a:gd name="T35" fmla="*/ 798 h 823"/>
                <a:gd name="T36" fmla="*/ 51 w 87"/>
                <a:gd name="T37" fmla="*/ 747 h 823"/>
                <a:gd name="T38" fmla="*/ 64 w 87"/>
                <a:gd name="T39" fmla="*/ 695 h 823"/>
                <a:gd name="T40" fmla="*/ 74 w 87"/>
                <a:gd name="T41" fmla="*/ 642 h 823"/>
                <a:gd name="T42" fmla="*/ 81 w 87"/>
                <a:gd name="T43" fmla="*/ 587 h 823"/>
                <a:gd name="T44" fmla="*/ 86 w 87"/>
                <a:gd name="T45" fmla="*/ 532 h 823"/>
                <a:gd name="T46" fmla="*/ 87 w 87"/>
                <a:gd name="T47" fmla="*/ 477 h 823"/>
                <a:gd name="T48" fmla="*/ 86 w 87"/>
                <a:gd name="T49" fmla="*/ 422 h 823"/>
                <a:gd name="T50" fmla="*/ 82 w 87"/>
                <a:gd name="T51" fmla="*/ 366 h 823"/>
                <a:gd name="T52" fmla="*/ 78 w 87"/>
                <a:gd name="T53" fmla="*/ 312 h 823"/>
                <a:gd name="T54" fmla="*/ 71 w 87"/>
                <a:gd name="T55" fmla="*/ 260 h 823"/>
                <a:gd name="T56" fmla="*/ 63 w 87"/>
                <a:gd name="T57" fmla="*/ 209 h 823"/>
                <a:gd name="T58" fmla="*/ 55 w 87"/>
                <a:gd name="T59" fmla="*/ 160 h 823"/>
                <a:gd name="T60" fmla="*/ 44 w 87"/>
                <a:gd name="T61" fmla="*/ 112 h 823"/>
                <a:gd name="T62" fmla="*/ 34 w 87"/>
                <a:gd name="T63" fmla="*/ 68 h 823"/>
                <a:gd name="T64" fmla="*/ 24 w 87"/>
                <a:gd name="T65" fmla="*/ 26 h 823"/>
                <a:gd name="T66" fmla="*/ 18 w 87"/>
                <a:gd name="T67" fmla="*/ 7 h 823"/>
                <a:gd name="T68" fmla="*/ 13 w 87"/>
                <a:gd name="T69" fmla="*/ 1 h 823"/>
                <a:gd name="T70" fmla="*/ 1 w 87"/>
                <a:gd name="T71" fmla="*/ 5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7" h="823">
                  <a:moveTo>
                    <a:pt x="0" y="11"/>
                  </a:moveTo>
                  <a:lnTo>
                    <a:pt x="0" y="11"/>
                  </a:lnTo>
                  <a:lnTo>
                    <a:pt x="5" y="31"/>
                  </a:lnTo>
                  <a:lnTo>
                    <a:pt x="10" y="51"/>
                  </a:lnTo>
                  <a:lnTo>
                    <a:pt x="16" y="72"/>
                  </a:lnTo>
                  <a:lnTo>
                    <a:pt x="21" y="94"/>
                  </a:lnTo>
                  <a:lnTo>
                    <a:pt x="26" y="116"/>
                  </a:lnTo>
                  <a:lnTo>
                    <a:pt x="31" y="140"/>
                  </a:lnTo>
                  <a:lnTo>
                    <a:pt x="36" y="164"/>
                  </a:lnTo>
                  <a:lnTo>
                    <a:pt x="41" y="187"/>
                  </a:lnTo>
                  <a:lnTo>
                    <a:pt x="44" y="212"/>
                  </a:lnTo>
                  <a:lnTo>
                    <a:pt x="49" y="236"/>
                  </a:lnTo>
                  <a:lnTo>
                    <a:pt x="53" y="262"/>
                  </a:lnTo>
                  <a:lnTo>
                    <a:pt x="56" y="288"/>
                  </a:lnTo>
                  <a:lnTo>
                    <a:pt x="59" y="314"/>
                  </a:lnTo>
                  <a:lnTo>
                    <a:pt x="62" y="342"/>
                  </a:lnTo>
                  <a:lnTo>
                    <a:pt x="64" y="369"/>
                  </a:lnTo>
                  <a:lnTo>
                    <a:pt x="66" y="396"/>
                  </a:lnTo>
                  <a:lnTo>
                    <a:pt x="68" y="422"/>
                  </a:lnTo>
                  <a:lnTo>
                    <a:pt x="69" y="449"/>
                  </a:lnTo>
                  <a:lnTo>
                    <a:pt x="69" y="477"/>
                  </a:lnTo>
                  <a:lnTo>
                    <a:pt x="69" y="504"/>
                  </a:lnTo>
                  <a:lnTo>
                    <a:pt x="68" y="530"/>
                  </a:lnTo>
                  <a:lnTo>
                    <a:pt x="65" y="557"/>
                  </a:lnTo>
                  <a:lnTo>
                    <a:pt x="63" y="585"/>
                  </a:lnTo>
                  <a:lnTo>
                    <a:pt x="61" y="612"/>
                  </a:lnTo>
                  <a:lnTo>
                    <a:pt x="56" y="637"/>
                  </a:lnTo>
                  <a:lnTo>
                    <a:pt x="51" y="664"/>
                  </a:lnTo>
                  <a:lnTo>
                    <a:pt x="46" y="690"/>
                  </a:lnTo>
                  <a:lnTo>
                    <a:pt x="40" y="716"/>
                  </a:lnTo>
                  <a:lnTo>
                    <a:pt x="33" y="742"/>
                  </a:lnTo>
                  <a:lnTo>
                    <a:pt x="25" y="766"/>
                  </a:lnTo>
                  <a:lnTo>
                    <a:pt x="17" y="791"/>
                  </a:lnTo>
                  <a:lnTo>
                    <a:pt x="6" y="814"/>
                  </a:lnTo>
                  <a:lnTo>
                    <a:pt x="23" y="823"/>
                  </a:lnTo>
                  <a:lnTo>
                    <a:pt x="33" y="798"/>
                  </a:lnTo>
                  <a:lnTo>
                    <a:pt x="43" y="773"/>
                  </a:lnTo>
                  <a:lnTo>
                    <a:pt x="51" y="747"/>
                  </a:lnTo>
                  <a:lnTo>
                    <a:pt x="58" y="721"/>
                  </a:lnTo>
                  <a:lnTo>
                    <a:pt x="64" y="695"/>
                  </a:lnTo>
                  <a:lnTo>
                    <a:pt x="70" y="669"/>
                  </a:lnTo>
                  <a:lnTo>
                    <a:pt x="74" y="642"/>
                  </a:lnTo>
                  <a:lnTo>
                    <a:pt x="79" y="615"/>
                  </a:lnTo>
                  <a:lnTo>
                    <a:pt x="81" y="587"/>
                  </a:lnTo>
                  <a:lnTo>
                    <a:pt x="84" y="559"/>
                  </a:lnTo>
                  <a:lnTo>
                    <a:pt x="86" y="532"/>
                  </a:lnTo>
                  <a:lnTo>
                    <a:pt x="87" y="504"/>
                  </a:lnTo>
                  <a:lnTo>
                    <a:pt x="87" y="477"/>
                  </a:lnTo>
                  <a:lnTo>
                    <a:pt x="87" y="449"/>
                  </a:lnTo>
                  <a:lnTo>
                    <a:pt x="86" y="422"/>
                  </a:lnTo>
                  <a:lnTo>
                    <a:pt x="85" y="394"/>
                  </a:lnTo>
                  <a:lnTo>
                    <a:pt x="82" y="366"/>
                  </a:lnTo>
                  <a:lnTo>
                    <a:pt x="80" y="339"/>
                  </a:lnTo>
                  <a:lnTo>
                    <a:pt x="78" y="312"/>
                  </a:lnTo>
                  <a:lnTo>
                    <a:pt x="74" y="286"/>
                  </a:lnTo>
                  <a:lnTo>
                    <a:pt x="71" y="260"/>
                  </a:lnTo>
                  <a:lnTo>
                    <a:pt x="68" y="234"/>
                  </a:lnTo>
                  <a:lnTo>
                    <a:pt x="63" y="209"/>
                  </a:lnTo>
                  <a:lnTo>
                    <a:pt x="59" y="184"/>
                  </a:lnTo>
                  <a:lnTo>
                    <a:pt x="55" y="160"/>
                  </a:lnTo>
                  <a:lnTo>
                    <a:pt x="49" y="136"/>
                  </a:lnTo>
                  <a:lnTo>
                    <a:pt x="44" y="112"/>
                  </a:lnTo>
                  <a:lnTo>
                    <a:pt x="40" y="89"/>
                  </a:lnTo>
                  <a:lnTo>
                    <a:pt x="34" y="68"/>
                  </a:lnTo>
                  <a:lnTo>
                    <a:pt x="28" y="47"/>
                  </a:lnTo>
                  <a:lnTo>
                    <a:pt x="24" y="26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3" y="1"/>
                  </a:lnTo>
                  <a:lnTo>
                    <a:pt x="8" y="0"/>
                  </a:lnTo>
                  <a:lnTo>
                    <a:pt x="1" y="5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Freeform 243"/>
            <p:cNvSpPr>
              <a:spLocks/>
            </p:cNvSpPr>
            <p:nvPr/>
          </p:nvSpPr>
          <p:spPr bwMode="auto">
            <a:xfrm>
              <a:off x="9935" y="3327"/>
              <a:ext cx="41" cy="174"/>
            </a:xfrm>
            <a:custGeom>
              <a:avLst/>
              <a:gdLst>
                <a:gd name="T0" fmla="*/ 233 w 249"/>
                <a:gd name="T1" fmla="*/ 3 h 1043"/>
                <a:gd name="T2" fmla="*/ 190 w 249"/>
                <a:gd name="T3" fmla="*/ 53 h 1043"/>
                <a:gd name="T4" fmla="*/ 152 w 249"/>
                <a:gd name="T5" fmla="*/ 105 h 1043"/>
                <a:gd name="T6" fmla="*/ 118 w 249"/>
                <a:gd name="T7" fmla="*/ 156 h 1043"/>
                <a:gd name="T8" fmla="*/ 88 w 249"/>
                <a:gd name="T9" fmla="*/ 208 h 1043"/>
                <a:gd name="T10" fmla="*/ 62 w 249"/>
                <a:gd name="T11" fmla="*/ 262 h 1043"/>
                <a:gd name="T12" fmla="*/ 41 w 249"/>
                <a:gd name="T13" fmla="*/ 316 h 1043"/>
                <a:gd name="T14" fmla="*/ 24 w 249"/>
                <a:gd name="T15" fmla="*/ 374 h 1043"/>
                <a:gd name="T16" fmla="*/ 12 w 249"/>
                <a:gd name="T17" fmla="*/ 432 h 1043"/>
                <a:gd name="T18" fmla="*/ 4 w 249"/>
                <a:gd name="T19" fmla="*/ 495 h 1043"/>
                <a:gd name="T20" fmla="*/ 0 w 249"/>
                <a:gd name="T21" fmla="*/ 561 h 1043"/>
                <a:gd name="T22" fmla="*/ 1 w 249"/>
                <a:gd name="T23" fmla="*/ 629 h 1043"/>
                <a:gd name="T24" fmla="*/ 7 w 249"/>
                <a:gd name="T25" fmla="*/ 703 h 1043"/>
                <a:gd name="T26" fmla="*/ 16 w 249"/>
                <a:gd name="T27" fmla="*/ 780 h 1043"/>
                <a:gd name="T28" fmla="*/ 30 w 249"/>
                <a:gd name="T29" fmla="*/ 863 h 1043"/>
                <a:gd name="T30" fmla="*/ 49 w 249"/>
                <a:gd name="T31" fmla="*/ 950 h 1043"/>
                <a:gd name="T32" fmla="*/ 71 w 249"/>
                <a:gd name="T33" fmla="*/ 1043 h 1043"/>
                <a:gd name="T34" fmla="*/ 77 w 249"/>
                <a:gd name="T35" fmla="*/ 992 h 1043"/>
                <a:gd name="T36" fmla="*/ 57 w 249"/>
                <a:gd name="T37" fmla="*/ 902 h 1043"/>
                <a:gd name="T38" fmla="*/ 41 w 249"/>
                <a:gd name="T39" fmla="*/ 819 h 1043"/>
                <a:gd name="T40" fmla="*/ 29 w 249"/>
                <a:gd name="T41" fmla="*/ 739 h 1043"/>
                <a:gd name="T42" fmla="*/ 22 w 249"/>
                <a:gd name="T43" fmla="*/ 664 h 1043"/>
                <a:gd name="T44" fmla="*/ 19 w 249"/>
                <a:gd name="T45" fmla="*/ 595 h 1043"/>
                <a:gd name="T46" fmla="*/ 20 w 249"/>
                <a:gd name="T47" fmla="*/ 530 h 1043"/>
                <a:gd name="T48" fmla="*/ 26 w 249"/>
                <a:gd name="T49" fmla="*/ 466 h 1043"/>
                <a:gd name="T50" fmla="*/ 36 w 249"/>
                <a:gd name="T51" fmla="*/ 407 h 1043"/>
                <a:gd name="T52" fmla="*/ 50 w 249"/>
                <a:gd name="T53" fmla="*/ 350 h 1043"/>
                <a:gd name="T54" fmla="*/ 68 w 249"/>
                <a:gd name="T55" fmla="*/ 296 h 1043"/>
                <a:gd name="T56" fmla="*/ 91 w 249"/>
                <a:gd name="T57" fmla="*/ 243 h 1043"/>
                <a:gd name="T58" fmla="*/ 118 w 249"/>
                <a:gd name="T59" fmla="*/ 192 h 1043"/>
                <a:gd name="T60" fmla="*/ 150 w 249"/>
                <a:gd name="T61" fmla="*/ 141 h 1043"/>
                <a:gd name="T62" fmla="*/ 185 w 249"/>
                <a:gd name="T63" fmla="*/ 91 h 1043"/>
                <a:gd name="T64" fmla="*/ 225 w 249"/>
                <a:gd name="T65" fmla="*/ 41 h 1043"/>
                <a:gd name="T66" fmla="*/ 248 w 249"/>
                <a:gd name="T67" fmla="*/ 5 h 1043"/>
                <a:gd name="T68" fmla="*/ 249 w 249"/>
                <a:gd name="T69" fmla="*/ 10 h 1043"/>
                <a:gd name="T70" fmla="*/ 239 w 249"/>
                <a:gd name="T71" fmla="*/ 0 h 1043"/>
                <a:gd name="T72" fmla="*/ 232 w 249"/>
                <a:gd name="T73" fmla="*/ 14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9" h="1043">
                  <a:moveTo>
                    <a:pt x="232" y="14"/>
                  </a:moveTo>
                  <a:lnTo>
                    <a:pt x="233" y="3"/>
                  </a:lnTo>
                  <a:lnTo>
                    <a:pt x="211" y="28"/>
                  </a:lnTo>
                  <a:lnTo>
                    <a:pt x="190" y="53"/>
                  </a:lnTo>
                  <a:lnTo>
                    <a:pt x="171" y="80"/>
                  </a:lnTo>
                  <a:lnTo>
                    <a:pt x="152" y="105"/>
                  </a:lnTo>
                  <a:lnTo>
                    <a:pt x="134" y="130"/>
                  </a:lnTo>
                  <a:lnTo>
                    <a:pt x="118" y="156"/>
                  </a:lnTo>
                  <a:lnTo>
                    <a:pt x="102" y="181"/>
                  </a:lnTo>
                  <a:lnTo>
                    <a:pt x="88" y="208"/>
                  </a:lnTo>
                  <a:lnTo>
                    <a:pt x="75" y="234"/>
                  </a:lnTo>
                  <a:lnTo>
                    <a:pt x="62" y="262"/>
                  </a:lnTo>
                  <a:lnTo>
                    <a:pt x="52" y="289"/>
                  </a:lnTo>
                  <a:lnTo>
                    <a:pt x="41" y="316"/>
                  </a:lnTo>
                  <a:lnTo>
                    <a:pt x="31" y="346"/>
                  </a:lnTo>
                  <a:lnTo>
                    <a:pt x="24" y="374"/>
                  </a:lnTo>
                  <a:lnTo>
                    <a:pt x="18" y="403"/>
                  </a:lnTo>
                  <a:lnTo>
                    <a:pt x="12" y="432"/>
                  </a:lnTo>
                  <a:lnTo>
                    <a:pt x="7" y="464"/>
                  </a:lnTo>
                  <a:lnTo>
                    <a:pt x="4" y="495"/>
                  </a:lnTo>
                  <a:lnTo>
                    <a:pt x="1" y="528"/>
                  </a:lnTo>
                  <a:lnTo>
                    <a:pt x="0" y="561"/>
                  </a:lnTo>
                  <a:lnTo>
                    <a:pt x="0" y="595"/>
                  </a:lnTo>
                  <a:lnTo>
                    <a:pt x="1" y="629"/>
                  </a:lnTo>
                  <a:lnTo>
                    <a:pt x="4" y="666"/>
                  </a:lnTo>
                  <a:lnTo>
                    <a:pt x="7" y="703"/>
                  </a:lnTo>
                  <a:lnTo>
                    <a:pt x="11" y="741"/>
                  </a:lnTo>
                  <a:lnTo>
                    <a:pt x="16" y="780"/>
                  </a:lnTo>
                  <a:lnTo>
                    <a:pt x="22" y="821"/>
                  </a:lnTo>
                  <a:lnTo>
                    <a:pt x="30" y="863"/>
                  </a:lnTo>
                  <a:lnTo>
                    <a:pt x="38" y="907"/>
                  </a:lnTo>
                  <a:lnTo>
                    <a:pt x="49" y="950"/>
                  </a:lnTo>
                  <a:lnTo>
                    <a:pt x="59" y="997"/>
                  </a:lnTo>
                  <a:lnTo>
                    <a:pt x="71" y="1043"/>
                  </a:lnTo>
                  <a:lnTo>
                    <a:pt x="89" y="1039"/>
                  </a:lnTo>
                  <a:lnTo>
                    <a:pt x="77" y="992"/>
                  </a:lnTo>
                  <a:lnTo>
                    <a:pt x="67" y="946"/>
                  </a:lnTo>
                  <a:lnTo>
                    <a:pt x="57" y="902"/>
                  </a:lnTo>
                  <a:lnTo>
                    <a:pt x="49" y="859"/>
                  </a:lnTo>
                  <a:lnTo>
                    <a:pt x="41" y="819"/>
                  </a:lnTo>
                  <a:lnTo>
                    <a:pt x="35" y="778"/>
                  </a:lnTo>
                  <a:lnTo>
                    <a:pt x="29" y="739"/>
                  </a:lnTo>
                  <a:lnTo>
                    <a:pt x="26" y="701"/>
                  </a:lnTo>
                  <a:lnTo>
                    <a:pt x="22" y="664"/>
                  </a:lnTo>
                  <a:lnTo>
                    <a:pt x="20" y="629"/>
                  </a:lnTo>
                  <a:lnTo>
                    <a:pt x="19" y="595"/>
                  </a:lnTo>
                  <a:lnTo>
                    <a:pt x="19" y="561"/>
                  </a:lnTo>
                  <a:lnTo>
                    <a:pt x="20" y="530"/>
                  </a:lnTo>
                  <a:lnTo>
                    <a:pt x="22" y="497"/>
                  </a:lnTo>
                  <a:lnTo>
                    <a:pt x="26" y="466"/>
                  </a:lnTo>
                  <a:lnTo>
                    <a:pt x="30" y="437"/>
                  </a:lnTo>
                  <a:lnTo>
                    <a:pt x="36" y="407"/>
                  </a:lnTo>
                  <a:lnTo>
                    <a:pt x="43" y="378"/>
                  </a:lnTo>
                  <a:lnTo>
                    <a:pt x="50" y="350"/>
                  </a:lnTo>
                  <a:lnTo>
                    <a:pt x="59" y="323"/>
                  </a:lnTo>
                  <a:lnTo>
                    <a:pt x="68" y="296"/>
                  </a:lnTo>
                  <a:lnTo>
                    <a:pt x="79" y="269"/>
                  </a:lnTo>
                  <a:lnTo>
                    <a:pt x="91" y="243"/>
                  </a:lnTo>
                  <a:lnTo>
                    <a:pt x="104" y="217"/>
                  </a:lnTo>
                  <a:lnTo>
                    <a:pt x="118" y="192"/>
                  </a:lnTo>
                  <a:lnTo>
                    <a:pt x="134" y="167"/>
                  </a:lnTo>
                  <a:lnTo>
                    <a:pt x="150" y="141"/>
                  </a:lnTo>
                  <a:lnTo>
                    <a:pt x="166" y="116"/>
                  </a:lnTo>
                  <a:lnTo>
                    <a:pt x="185" y="91"/>
                  </a:lnTo>
                  <a:lnTo>
                    <a:pt x="204" y="66"/>
                  </a:lnTo>
                  <a:lnTo>
                    <a:pt x="225" y="41"/>
                  </a:lnTo>
                  <a:lnTo>
                    <a:pt x="247" y="16"/>
                  </a:lnTo>
                  <a:lnTo>
                    <a:pt x="248" y="5"/>
                  </a:lnTo>
                  <a:lnTo>
                    <a:pt x="247" y="16"/>
                  </a:lnTo>
                  <a:lnTo>
                    <a:pt x="249" y="10"/>
                  </a:lnTo>
                  <a:lnTo>
                    <a:pt x="246" y="3"/>
                  </a:lnTo>
                  <a:lnTo>
                    <a:pt x="239" y="0"/>
                  </a:lnTo>
                  <a:lnTo>
                    <a:pt x="233" y="3"/>
                  </a:lnTo>
                  <a:lnTo>
                    <a:pt x="232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Freeform 244"/>
            <p:cNvSpPr>
              <a:spLocks/>
            </p:cNvSpPr>
            <p:nvPr/>
          </p:nvSpPr>
          <p:spPr bwMode="auto">
            <a:xfrm>
              <a:off x="9951" y="3285"/>
              <a:ext cx="25" cy="45"/>
            </a:xfrm>
            <a:custGeom>
              <a:avLst/>
              <a:gdLst>
                <a:gd name="T0" fmla="*/ 6 w 148"/>
                <a:gd name="T1" fmla="*/ 0 h 265"/>
                <a:gd name="T2" fmla="*/ 2 w 148"/>
                <a:gd name="T3" fmla="*/ 13 h 265"/>
                <a:gd name="T4" fmla="*/ 132 w 148"/>
                <a:gd name="T5" fmla="*/ 265 h 265"/>
                <a:gd name="T6" fmla="*/ 148 w 148"/>
                <a:gd name="T7" fmla="*/ 256 h 265"/>
                <a:gd name="T8" fmla="*/ 18 w 148"/>
                <a:gd name="T9" fmla="*/ 4 h 265"/>
                <a:gd name="T10" fmla="*/ 13 w 148"/>
                <a:gd name="T11" fmla="*/ 17 h 265"/>
                <a:gd name="T12" fmla="*/ 18 w 148"/>
                <a:gd name="T13" fmla="*/ 4 h 265"/>
                <a:gd name="T14" fmla="*/ 12 w 148"/>
                <a:gd name="T15" fmla="*/ 0 h 265"/>
                <a:gd name="T16" fmla="*/ 5 w 148"/>
                <a:gd name="T17" fmla="*/ 0 h 265"/>
                <a:gd name="T18" fmla="*/ 0 w 148"/>
                <a:gd name="T19" fmla="*/ 5 h 265"/>
                <a:gd name="T20" fmla="*/ 2 w 148"/>
                <a:gd name="T21" fmla="*/ 13 h 265"/>
                <a:gd name="T22" fmla="*/ 6 w 148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" h="265">
                  <a:moveTo>
                    <a:pt x="6" y="0"/>
                  </a:moveTo>
                  <a:lnTo>
                    <a:pt x="2" y="13"/>
                  </a:lnTo>
                  <a:lnTo>
                    <a:pt x="132" y="265"/>
                  </a:lnTo>
                  <a:lnTo>
                    <a:pt x="148" y="256"/>
                  </a:lnTo>
                  <a:lnTo>
                    <a:pt x="18" y="4"/>
                  </a:lnTo>
                  <a:lnTo>
                    <a:pt x="13" y="17"/>
                  </a:lnTo>
                  <a:lnTo>
                    <a:pt x="18" y="4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2" y="1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Freeform 245"/>
            <p:cNvSpPr>
              <a:spLocks/>
            </p:cNvSpPr>
            <p:nvPr/>
          </p:nvSpPr>
          <p:spPr bwMode="auto">
            <a:xfrm>
              <a:off x="9952" y="3277"/>
              <a:ext cx="122" cy="23"/>
            </a:xfrm>
            <a:custGeom>
              <a:avLst/>
              <a:gdLst>
                <a:gd name="T0" fmla="*/ 723 w 728"/>
                <a:gd name="T1" fmla="*/ 118 h 135"/>
                <a:gd name="T2" fmla="*/ 724 w 728"/>
                <a:gd name="T3" fmla="*/ 118 h 135"/>
                <a:gd name="T4" fmla="*/ 694 w 728"/>
                <a:gd name="T5" fmla="*/ 104 h 135"/>
                <a:gd name="T6" fmla="*/ 663 w 728"/>
                <a:gd name="T7" fmla="*/ 90 h 135"/>
                <a:gd name="T8" fmla="*/ 627 w 728"/>
                <a:gd name="T9" fmla="*/ 76 h 135"/>
                <a:gd name="T10" fmla="*/ 588 w 728"/>
                <a:gd name="T11" fmla="*/ 62 h 135"/>
                <a:gd name="T12" fmla="*/ 544 w 728"/>
                <a:gd name="T13" fmla="*/ 48 h 135"/>
                <a:gd name="T14" fmla="*/ 500 w 728"/>
                <a:gd name="T15" fmla="*/ 36 h 135"/>
                <a:gd name="T16" fmla="*/ 454 w 728"/>
                <a:gd name="T17" fmla="*/ 23 h 135"/>
                <a:gd name="T18" fmla="*/ 405 w 728"/>
                <a:gd name="T19" fmla="*/ 14 h 135"/>
                <a:gd name="T20" fmla="*/ 355 w 728"/>
                <a:gd name="T21" fmla="*/ 6 h 135"/>
                <a:gd name="T22" fmla="*/ 306 w 728"/>
                <a:gd name="T23" fmla="*/ 1 h 135"/>
                <a:gd name="T24" fmla="*/ 254 w 728"/>
                <a:gd name="T25" fmla="*/ 0 h 135"/>
                <a:gd name="T26" fmla="*/ 201 w 728"/>
                <a:gd name="T27" fmla="*/ 1 h 135"/>
                <a:gd name="T28" fmla="*/ 150 w 728"/>
                <a:gd name="T29" fmla="*/ 6 h 135"/>
                <a:gd name="T30" fmla="*/ 99 w 728"/>
                <a:gd name="T31" fmla="*/ 15 h 135"/>
                <a:gd name="T32" fmla="*/ 50 w 728"/>
                <a:gd name="T33" fmla="*/ 30 h 135"/>
                <a:gd name="T34" fmla="*/ 0 w 728"/>
                <a:gd name="T35" fmla="*/ 49 h 135"/>
                <a:gd name="T36" fmla="*/ 7 w 728"/>
                <a:gd name="T37" fmla="*/ 66 h 135"/>
                <a:gd name="T38" fmla="*/ 54 w 728"/>
                <a:gd name="T39" fmla="*/ 48 h 135"/>
                <a:gd name="T40" fmla="*/ 104 w 728"/>
                <a:gd name="T41" fmla="*/ 35 h 135"/>
                <a:gd name="T42" fmla="*/ 152 w 728"/>
                <a:gd name="T43" fmla="*/ 26 h 135"/>
                <a:gd name="T44" fmla="*/ 203 w 728"/>
                <a:gd name="T45" fmla="*/ 21 h 135"/>
                <a:gd name="T46" fmla="*/ 254 w 728"/>
                <a:gd name="T47" fmla="*/ 19 h 135"/>
                <a:gd name="T48" fmla="*/ 303 w 728"/>
                <a:gd name="T49" fmla="*/ 21 h 135"/>
                <a:gd name="T50" fmla="*/ 353 w 728"/>
                <a:gd name="T51" fmla="*/ 26 h 135"/>
                <a:gd name="T52" fmla="*/ 402 w 728"/>
                <a:gd name="T53" fmla="*/ 34 h 135"/>
                <a:gd name="T54" fmla="*/ 450 w 728"/>
                <a:gd name="T55" fmla="*/ 42 h 135"/>
                <a:gd name="T56" fmla="*/ 496 w 728"/>
                <a:gd name="T57" fmla="*/ 53 h 135"/>
                <a:gd name="T58" fmla="*/ 539 w 728"/>
                <a:gd name="T59" fmla="*/ 65 h 135"/>
                <a:gd name="T60" fmla="*/ 581 w 728"/>
                <a:gd name="T61" fmla="*/ 79 h 135"/>
                <a:gd name="T62" fmla="*/ 620 w 728"/>
                <a:gd name="T63" fmla="*/ 93 h 135"/>
                <a:gd name="T64" fmla="*/ 656 w 728"/>
                <a:gd name="T65" fmla="*/ 107 h 135"/>
                <a:gd name="T66" fmla="*/ 687 w 728"/>
                <a:gd name="T67" fmla="*/ 121 h 135"/>
                <a:gd name="T68" fmla="*/ 715 w 728"/>
                <a:gd name="T69" fmla="*/ 135 h 135"/>
                <a:gd name="T70" fmla="*/ 716 w 728"/>
                <a:gd name="T71" fmla="*/ 135 h 135"/>
                <a:gd name="T72" fmla="*/ 715 w 728"/>
                <a:gd name="T73" fmla="*/ 135 h 135"/>
                <a:gd name="T74" fmla="*/ 721 w 728"/>
                <a:gd name="T75" fmla="*/ 135 h 135"/>
                <a:gd name="T76" fmla="*/ 727 w 728"/>
                <a:gd name="T77" fmla="*/ 131 h 135"/>
                <a:gd name="T78" fmla="*/ 728 w 728"/>
                <a:gd name="T79" fmla="*/ 123 h 135"/>
                <a:gd name="T80" fmla="*/ 724 w 728"/>
                <a:gd name="T81" fmla="*/ 118 h 135"/>
                <a:gd name="T82" fmla="*/ 723 w 728"/>
                <a:gd name="T83" fmla="*/ 11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28" h="135">
                  <a:moveTo>
                    <a:pt x="723" y="118"/>
                  </a:moveTo>
                  <a:lnTo>
                    <a:pt x="724" y="118"/>
                  </a:lnTo>
                  <a:lnTo>
                    <a:pt x="694" y="104"/>
                  </a:lnTo>
                  <a:lnTo>
                    <a:pt x="663" y="90"/>
                  </a:lnTo>
                  <a:lnTo>
                    <a:pt x="627" y="76"/>
                  </a:lnTo>
                  <a:lnTo>
                    <a:pt x="588" y="62"/>
                  </a:lnTo>
                  <a:lnTo>
                    <a:pt x="544" y="48"/>
                  </a:lnTo>
                  <a:lnTo>
                    <a:pt x="500" y="36"/>
                  </a:lnTo>
                  <a:lnTo>
                    <a:pt x="454" y="23"/>
                  </a:lnTo>
                  <a:lnTo>
                    <a:pt x="405" y="14"/>
                  </a:lnTo>
                  <a:lnTo>
                    <a:pt x="355" y="6"/>
                  </a:lnTo>
                  <a:lnTo>
                    <a:pt x="306" y="1"/>
                  </a:lnTo>
                  <a:lnTo>
                    <a:pt x="254" y="0"/>
                  </a:lnTo>
                  <a:lnTo>
                    <a:pt x="201" y="1"/>
                  </a:lnTo>
                  <a:lnTo>
                    <a:pt x="150" y="6"/>
                  </a:lnTo>
                  <a:lnTo>
                    <a:pt x="99" y="15"/>
                  </a:lnTo>
                  <a:lnTo>
                    <a:pt x="50" y="30"/>
                  </a:lnTo>
                  <a:lnTo>
                    <a:pt x="0" y="49"/>
                  </a:lnTo>
                  <a:lnTo>
                    <a:pt x="7" y="66"/>
                  </a:lnTo>
                  <a:lnTo>
                    <a:pt x="54" y="48"/>
                  </a:lnTo>
                  <a:lnTo>
                    <a:pt x="104" y="35"/>
                  </a:lnTo>
                  <a:lnTo>
                    <a:pt x="152" y="26"/>
                  </a:lnTo>
                  <a:lnTo>
                    <a:pt x="203" y="21"/>
                  </a:lnTo>
                  <a:lnTo>
                    <a:pt x="254" y="19"/>
                  </a:lnTo>
                  <a:lnTo>
                    <a:pt x="303" y="21"/>
                  </a:lnTo>
                  <a:lnTo>
                    <a:pt x="353" y="26"/>
                  </a:lnTo>
                  <a:lnTo>
                    <a:pt x="402" y="34"/>
                  </a:lnTo>
                  <a:lnTo>
                    <a:pt x="450" y="42"/>
                  </a:lnTo>
                  <a:lnTo>
                    <a:pt x="496" y="53"/>
                  </a:lnTo>
                  <a:lnTo>
                    <a:pt x="539" y="65"/>
                  </a:lnTo>
                  <a:lnTo>
                    <a:pt x="581" y="79"/>
                  </a:lnTo>
                  <a:lnTo>
                    <a:pt x="620" y="93"/>
                  </a:lnTo>
                  <a:lnTo>
                    <a:pt x="656" y="107"/>
                  </a:lnTo>
                  <a:lnTo>
                    <a:pt x="687" y="121"/>
                  </a:lnTo>
                  <a:lnTo>
                    <a:pt x="715" y="135"/>
                  </a:lnTo>
                  <a:lnTo>
                    <a:pt x="716" y="135"/>
                  </a:lnTo>
                  <a:lnTo>
                    <a:pt x="715" y="135"/>
                  </a:lnTo>
                  <a:lnTo>
                    <a:pt x="721" y="135"/>
                  </a:lnTo>
                  <a:lnTo>
                    <a:pt x="727" y="131"/>
                  </a:lnTo>
                  <a:lnTo>
                    <a:pt x="728" y="123"/>
                  </a:lnTo>
                  <a:lnTo>
                    <a:pt x="724" y="118"/>
                  </a:lnTo>
                  <a:lnTo>
                    <a:pt x="723" y="1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6" name="Freeform 246"/>
            <p:cNvSpPr>
              <a:spLocks/>
            </p:cNvSpPr>
            <p:nvPr/>
          </p:nvSpPr>
          <p:spPr bwMode="auto">
            <a:xfrm>
              <a:off x="10072" y="3297"/>
              <a:ext cx="60" cy="77"/>
            </a:xfrm>
            <a:custGeom>
              <a:avLst/>
              <a:gdLst>
                <a:gd name="T0" fmla="*/ 365 w 365"/>
                <a:gd name="T1" fmla="*/ 450 h 461"/>
                <a:gd name="T2" fmla="*/ 365 w 365"/>
                <a:gd name="T3" fmla="*/ 451 h 461"/>
                <a:gd name="T4" fmla="*/ 358 w 365"/>
                <a:gd name="T5" fmla="*/ 403 h 461"/>
                <a:gd name="T6" fmla="*/ 348 w 365"/>
                <a:gd name="T7" fmla="*/ 360 h 461"/>
                <a:gd name="T8" fmla="*/ 334 w 365"/>
                <a:gd name="T9" fmla="*/ 319 h 461"/>
                <a:gd name="T10" fmla="*/ 318 w 365"/>
                <a:gd name="T11" fmla="*/ 280 h 461"/>
                <a:gd name="T12" fmla="*/ 299 w 365"/>
                <a:gd name="T13" fmla="*/ 244 h 461"/>
                <a:gd name="T14" fmla="*/ 279 w 365"/>
                <a:gd name="T15" fmla="*/ 210 h 461"/>
                <a:gd name="T16" fmla="*/ 256 w 365"/>
                <a:gd name="T17" fmla="*/ 179 h 461"/>
                <a:gd name="T18" fmla="*/ 231 w 365"/>
                <a:gd name="T19" fmla="*/ 151 h 461"/>
                <a:gd name="T20" fmla="*/ 204 w 365"/>
                <a:gd name="T21" fmla="*/ 125 h 461"/>
                <a:gd name="T22" fmla="*/ 177 w 365"/>
                <a:gd name="T23" fmla="*/ 101 h 461"/>
                <a:gd name="T24" fmla="*/ 150 w 365"/>
                <a:gd name="T25" fmla="*/ 79 h 461"/>
                <a:gd name="T26" fmla="*/ 121 w 365"/>
                <a:gd name="T27" fmla="*/ 60 h 461"/>
                <a:gd name="T28" fmla="*/ 92 w 365"/>
                <a:gd name="T29" fmla="*/ 41 h 461"/>
                <a:gd name="T30" fmla="*/ 64 w 365"/>
                <a:gd name="T31" fmla="*/ 26 h 461"/>
                <a:gd name="T32" fmla="*/ 34 w 365"/>
                <a:gd name="T33" fmla="*/ 12 h 461"/>
                <a:gd name="T34" fmla="*/ 7 w 365"/>
                <a:gd name="T35" fmla="*/ 0 h 461"/>
                <a:gd name="T36" fmla="*/ 0 w 365"/>
                <a:gd name="T37" fmla="*/ 17 h 461"/>
                <a:gd name="T38" fmla="*/ 27 w 365"/>
                <a:gd name="T39" fmla="*/ 29 h 461"/>
                <a:gd name="T40" fmla="*/ 55 w 365"/>
                <a:gd name="T41" fmla="*/ 43 h 461"/>
                <a:gd name="T42" fmla="*/ 83 w 365"/>
                <a:gd name="T43" fmla="*/ 59 h 461"/>
                <a:gd name="T44" fmla="*/ 111 w 365"/>
                <a:gd name="T45" fmla="*/ 75 h 461"/>
                <a:gd name="T46" fmla="*/ 138 w 365"/>
                <a:gd name="T47" fmla="*/ 94 h 461"/>
                <a:gd name="T48" fmla="*/ 166 w 365"/>
                <a:gd name="T49" fmla="*/ 116 h 461"/>
                <a:gd name="T50" fmla="*/ 192 w 365"/>
                <a:gd name="T51" fmla="*/ 138 h 461"/>
                <a:gd name="T52" fmla="*/ 217 w 365"/>
                <a:gd name="T53" fmla="*/ 164 h 461"/>
                <a:gd name="T54" fmla="*/ 242 w 365"/>
                <a:gd name="T55" fmla="*/ 192 h 461"/>
                <a:gd name="T56" fmla="*/ 262 w 365"/>
                <a:gd name="T57" fmla="*/ 221 h 461"/>
                <a:gd name="T58" fmla="*/ 283 w 365"/>
                <a:gd name="T59" fmla="*/ 252 h 461"/>
                <a:gd name="T60" fmla="*/ 302 w 365"/>
                <a:gd name="T61" fmla="*/ 288 h 461"/>
                <a:gd name="T62" fmla="*/ 318 w 365"/>
                <a:gd name="T63" fmla="*/ 325 h 461"/>
                <a:gd name="T64" fmla="*/ 329 w 365"/>
                <a:gd name="T65" fmla="*/ 364 h 461"/>
                <a:gd name="T66" fmla="*/ 340 w 365"/>
                <a:gd name="T67" fmla="*/ 407 h 461"/>
                <a:gd name="T68" fmla="*/ 347 w 365"/>
                <a:gd name="T69" fmla="*/ 453 h 461"/>
                <a:gd name="T70" fmla="*/ 347 w 365"/>
                <a:gd name="T71" fmla="*/ 454 h 461"/>
                <a:gd name="T72" fmla="*/ 347 w 365"/>
                <a:gd name="T73" fmla="*/ 453 h 461"/>
                <a:gd name="T74" fmla="*/ 350 w 365"/>
                <a:gd name="T75" fmla="*/ 459 h 461"/>
                <a:gd name="T76" fmla="*/ 357 w 365"/>
                <a:gd name="T77" fmla="*/ 461 h 461"/>
                <a:gd name="T78" fmla="*/ 363 w 365"/>
                <a:gd name="T79" fmla="*/ 458 h 461"/>
                <a:gd name="T80" fmla="*/ 365 w 365"/>
                <a:gd name="T81" fmla="*/ 451 h 461"/>
                <a:gd name="T82" fmla="*/ 365 w 365"/>
                <a:gd name="T83" fmla="*/ 450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65" h="461">
                  <a:moveTo>
                    <a:pt x="365" y="450"/>
                  </a:moveTo>
                  <a:lnTo>
                    <a:pt x="365" y="451"/>
                  </a:lnTo>
                  <a:lnTo>
                    <a:pt x="358" y="403"/>
                  </a:lnTo>
                  <a:lnTo>
                    <a:pt x="348" y="360"/>
                  </a:lnTo>
                  <a:lnTo>
                    <a:pt x="334" y="319"/>
                  </a:lnTo>
                  <a:lnTo>
                    <a:pt x="318" y="280"/>
                  </a:lnTo>
                  <a:lnTo>
                    <a:pt x="299" y="244"/>
                  </a:lnTo>
                  <a:lnTo>
                    <a:pt x="279" y="210"/>
                  </a:lnTo>
                  <a:lnTo>
                    <a:pt x="256" y="179"/>
                  </a:lnTo>
                  <a:lnTo>
                    <a:pt x="231" y="151"/>
                  </a:lnTo>
                  <a:lnTo>
                    <a:pt x="204" y="125"/>
                  </a:lnTo>
                  <a:lnTo>
                    <a:pt x="177" y="101"/>
                  </a:lnTo>
                  <a:lnTo>
                    <a:pt x="150" y="79"/>
                  </a:lnTo>
                  <a:lnTo>
                    <a:pt x="121" y="60"/>
                  </a:lnTo>
                  <a:lnTo>
                    <a:pt x="92" y="41"/>
                  </a:lnTo>
                  <a:lnTo>
                    <a:pt x="64" y="26"/>
                  </a:lnTo>
                  <a:lnTo>
                    <a:pt x="34" y="12"/>
                  </a:lnTo>
                  <a:lnTo>
                    <a:pt x="7" y="0"/>
                  </a:lnTo>
                  <a:lnTo>
                    <a:pt x="0" y="17"/>
                  </a:lnTo>
                  <a:lnTo>
                    <a:pt x="27" y="29"/>
                  </a:lnTo>
                  <a:lnTo>
                    <a:pt x="55" y="43"/>
                  </a:lnTo>
                  <a:lnTo>
                    <a:pt x="83" y="59"/>
                  </a:lnTo>
                  <a:lnTo>
                    <a:pt x="111" y="75"/>
                  </a:lnTo>
                  <a:lnTo>
                    <a:pt x="138" y="94"/>
                  </a:lnTo>
                  <a:lnTo>
                    <a:pt x="166" y="116"/>
                  </a:lnTo>
                  <a:lnTo>
                    <a:pt x="192" y="138"/>
                  </a:lnTo>
                  <a:lnTo>
                    <a:pt x="217" y="164"/>
                  </a:lnTo>
                  <a:lnTo>
                    <a:pt x="242" y="192"/>
                  </a:lnTo>
                  <a:lnTo>
                    <a:pt x="262" y="221"/>
                  </a:lnTo>
                  <a:lnTo>
                    <a:pt x="283" y="252"/>
                  </a:lnTo>
                  <a:lnTo>
                    <a:pt x="302" y="288"/>
                  </a:lnTo>
                  <a:lnTo>
                    <a:pt x="318" y="325"/>
                  </a:lnTo>
                  <a:lnTo>
                    <a:pt x="329" y="364"/>
                  </a:lnTo>
                  <a:lnTo>
                    <a:pt x="340" y="407"/>
                  </a:lnTo>
                  <a:lnTo>
                    <a:pt x="347" y="453"/>
                  </a:lnTo>
                  <a:lnTo>
                    <a:pt x="347" y="454"/>
                  </a:lnTo>
                  <a:lnTo>
                    <a:pt x="347" y="453"/>
                  </a:lnTo>
                  <a:lnTo>
                    <a:pt x="350" y="459"/>
                  </a:lnTo>
                  <a:lnTo>
                    <a:pt x="357" y="461"/>
                  </a:lnTo>
                  <a:lnTo>
                    <a:pt x="363" y="458"/>
                  </a:lnTo>
                  <a:lnTo>
                    <a:pt x="365" y="451"/>
                  </a:lnTo>
                  <a:lnTo>
                    <a:pt x="365" y="4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7" name="Freeform 247"/>
            <p:cNvSpPr>
              <a:spLocks/>
            </p:cNvSpPr>
            <p:nvPr/>
          </p:nvSpPr>
          <p:spPr bwMode="auto">
            <a:xfrm>
              <a:off x="10129" y="3372"/>
              <a:ext cx="26" cy="133"/>
            </a:xfrm>
            <a:custGeom>
              <a:avLst/>
              <a:gdLst>
                <a:gd name="T0" fmla="*/ 150 w 150"/>
                <a:gd name="T1" fmla="*/ 790 h 801"/>
                <a:gd name="T2" fmla="*/ 145 w 150"/>
                <a:gd name="T3" fmla="*/ 742 h 801"/>
                <a:gd name="T4" fmla="*/ 140 w 150"/>
                <a:gd name="T5" fmla="*/ 692 h 801"/>
                <a:gd name="T6" fmla="*/ 134 w 150"/>
                <a:gd name="T7" fmla="*/ 642 h 801"/>
                <a:gd name="T8" fmla="*/ 129 w 150"/>
                <a:gd name="T9" fmla="*/ 592 h 801"/>
                <a:gd name="T10" fmla="*/ 122 w 150"/>
                <a:gd name="T11" fmla="*/ 542 h 801"/>
                <a:gd name="T12" fmla="*/ 115 w 150"/>
                <a:gd name="T13" fmla="*/ 492 h 801"/>
                <a:gd name="T14" fmla="*/ 108 w 150"/>
                <a:gd name="T15" fmla="*/ 443 h 801"/>
                <a:gd name="T16" fmla="*/ 101 w 150"/>
                <a:gd name="T17" fmla="*/ 392 h 801"/>
                <a:gd name="T18" fmla="*/ 93 w 150"/>
                <a:gd name="T19" fmla="*/ 343 h 801"/>
                <a:gd name="T20" fmla="*/ 84 w 150"/>
                <a:gd name="T21" fmla="*/ 292 h 801"/>
                <a:gd name="T22" fmla="*/ 74 w 150"/>
                <a:gd name="T23" fmla="*/ 242 h 801"/>
                <a:gd name="T24" fmla="*/ 65 w 150"/>
                <a:gd name="T25" fmla="*/ 193 h 801"/>
                <a:gd name="T26" fmla="*/ 55 w 150"/>
                <a:gd name="T27" fmla="*/ 144 h 801"/>
                <a:gd name="T28" fmla="*/ 43 w 150"/>
                <a:gd name="T29" fmla="*/ 96 h 801"/>
                <a:gd name="T30" fmla="*/ 31 w 150"/>
                <a:gd name="T31" fmla="*/ 47 h 801"/>
                <a:gd name="T32" fmla="*/ 18 w 150"/>
                <a:gd name="T33" fmla="*/ 0 h 801"/>
                <a:gd name="T34" fmla="*/ 6 w 150"/>
                <a:gd name="T35" fmla="*/ 28 h 801"/>
                <a:gd name="T36" fmla="*/ 19 w 150"/>
                <a:gd name="T37" fmla="*/ 75 h 801"/>
                <a:gd name="T38" fmla="*/ 31 w 150"/>
                <a:gd name="T39" fmla="*/ 124 h 801"/>
                <a:gd name="T40" fmla="*/ 41 w 150"/>
                <a:gd name="T41" fmla="*/ 173 h 801"/>
                <a:gd name="T42" fmla="*/ 51 w 150"/>
                <a:gd name="T43" fmla="*/ 222 h 801"/>
                <a:gd name="T44" fmla="*/ 61 w 150"/>
                <a:gd name="T45" fmla="*/ 271 h 801"/>
                <a:gd name="T46" fmla="*/ 70 w 150"/>
                <a:gd name="T47" fmla="*/ 321 h 801"/>
                <a:gd name="T48" fmla="*/ 78 w 150"/>
                <a:gd name="T49" fmla="*/ 369 h 801"/>
                <a:gd name="T50" fmla="*/ 86 w 150"/>
                <a:gd name="T51" fmla="*/ 420 h 801"/>
                <a:gd name="T52" fmla="*/ 93 w 150"/>
                <a:gd name="T53" fmla="*/ 470 h 801"/>
                <a:gd name="T54" fmla="*/ 100 w 150"/>
                <a:gd name="T55" fmla="*/ 520 h 801"/>
                <a:gd name="T56" fmla="*/ 107 w 150"/>
                <a:gd name="T57" fmla="*/ 569 h 801"/>
                <a:gd name="T58" fmla="*/ 112 w 150"/>
                <a:gd name="T59" fmla="*/ 619 h 801"/>
                <a:gd name="T60" fmla="*/ 118 w 150"/>
                <a:gd name="T61" fmla="*/ 669 h 801"/>
                <a:gd name="T62" fmla="*/ 124 w 150"/>
                <a:gd name="T63" fmla="*/ 719 h 801"/>
                <a:gd name="T64" fmla="*/ 130 w 150"/>
                <a:gd name="T65" fmla="*/ 768 h 801"/>
                <a:gd name="T66" fmla="*/ 141 w 150"/>
                <a:gd name="T67" fmla="*/ 782 h 801"/>
                <a:gd name="T68" fmla="*/ 135 w 150"/>
                <a:gd name="T69" fmla="*/ 799 h 801"/>
                <a:gd name="T70" fmla="*/ 148 w 150"/>
                <a:gd name="T71" fmla="*/ 798 h 801"/>
                <a:gd name="T72" fmla="*/ 141 w 150"/>
                <a:gd name="T73" fmla="*/ 801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0" h="801">
                  <a:moveTo>
                    <a:pt x="141" y="801"/>
                  </a:moveTo>
                  <a:lnTo>
                    <a:pt x="150" y="790"/>
                  </a:lnTo>
                  <a:lnTo>
                    <a:pt x="148" y="765"/>
                  </a:lnTo>
                  <a:lnTo>
                    <a:pt x="145" y="742"/>
                  </a:lnTo>
                  <a:lnTo>
                    <a:pt x="142" y="717"/>
                  </a:lnTo>
                  <a:lnTo>
                    <a:pt x="140" y="692"/>
                  </a:lnTo>
                  <a:lnTo>
                    <a:pt x="137" y="667"/>
                  </a:lnTo>
                  <a:lnTo>
                    <a:pt x="134" y="642"/>
                  </a:lnTo>
                  <a:lnTo>
                    <a:pt x="131" y="617"/>
                  </a:lnTo>
                  <a:lnTo>
                    <a:pt x="129" y="592"/>
                  </a:lnTo>
                  <a:lnTo>
                    <a:pt x="125" y="567"/>
                  </a:lnTo>
                  <a:lnTo>
                    <a:pt x="122" y="542"/>
                  </a:lnTo>
                  <a:lnTo>
                    <a:pt x="118" y="517"/>
                  </a:lnTo>
                  <a:lnTo>
                    <a:pt x="115" y="492"/>
                  </a:lnTo>
                  <a:lnTo>
                    <a:pt x="111" y="468"/>
                  </a:lnTo>
                  <a:lnTo>
                    <a:pt x="108" y="443"/>
                  </a:lnTo>
                  <a:lnTo>
                    <a:pt x="104" y="418"/>
                  </a:lnTo>
                  <a:lnTo>
                    <a:pt x="101" y="392"/>
                  </a:lnTo>
                  <a:lnTo>
                    <a:pt x="96" y="367"/>
                  </a:lnTo>
                  <a:lnTo>
                    <a:pt x="93" y="343"/>
                  </a:lnTo>
                  <a:lnTo>
                    <a:pt x="88" y="317"/>
                  </a:lnTo>
                  <a:lnTo>
                    <a:pt x="84" y="292"/>
                  </a:lnTo>
                  <a:lnTo>
                    <a:pt x="79" y="267"/>
                  </a:lnTo>
                  <a:lnTo>
                    <a:pt x="74" y="242"/>
                  </a:lnTo>
                  <a:lnTo>
                    <a:pt x="70" y="217"/>
                  </a:lnTo>
                  <a:lnTo>
                    <a:pt x="65" y="193"/>
                  </a:lnTo>
                  <a:lnTo>
                    <a:pt x="59" y="169"/>
                  </a:lnTo>
                  <a:lnTo>
                    <a:pt x="55" y="144"/>
                  </a:lnTo>
                  <a:lnTo>
                    <a:pt x="49" y="120"/>
                  </a:lnTo>
                  <a:lnTo>
                    <a:pt x="43" y="96"/>
                  </a:lnTo>
                  <a:lnTo>
                    <a:pt x="38" y="71"/>
                  </a:lnTo>
                  <a:lnTo>
                    <a:pt x="31" y="47"/>
                  </a:lnTo>
                  <a:lnTo>
                    <a:pt x="25" y="23"/>
                  </a:lnTo>
                  <a:lnTo>
                    <a:pt x="18" y="0"/>
                  </a:lnTo>
                  <a:lnTo>
                    <a:pt x="0" y="4"/>
                  </a:lnTo>
                  <a:lnTo>
                    <a:pt x="6" y="28"/>
                  </a:lnTo>
                  <a:lnTo>
                    <a:pt x="12" y="52"/>
                  </a:lnTo>
                  <a:lnTo>
                    <a:pt x="19" y="75"/>
                  </a:lnTo>
                  <a:lnTo>
                    <a:pt x="25" y="100"/>
                  </a:lnTo>
                  <a:lnTo>
                    <a:pt x="31" y="124"/>
                  </a:lnTo>
                  <a:lnTo>
                    <a:pt x="36" y="148"/>
                  </a:lnTo>
                  <a:lnTo>
                    <a:pt x="41" y="173"/>
                  </a:lnTo>
                  <a:lnTo>
                    <a:pt x="47" y="198"/>
                  </a:lnTo>
                  <a:lnTo>
                    <a:pt x="51" y="222"/>
                  </a:lnTo>
                  <a:lnTo>
                    <a:pt x="56" y="247"/>
                  </a:lnTo>
                  <a:lnTo>
                    <a:pt x="61" y="271"/>
                  </a:lnTo>
                  <a:lnTo>
                    <a:pt x="65" y="296"/>
                  </a:lnTo>
                  <a:lnTo>
                    <a:pt x="70" y="321"/>
                  </a:lnTo>
                  <a:lnTo>
                    <a:pt x="74" y="345"/>
                  </a:lnTo>
                  <a:lnTo>
                    <a:pt x="78" y="369"/>
                  </a:lnTo>
                  <a:lnTo>
                    <a:pt x="82" y="394"/>
                  </a:lnTo>
                  <a:lnTo>
                    <a:pt x="86" y="420"/>
                  </a:lnTo>
                  <a:lnTo>
                    <a:pt x="89" y="445"/>
                  </a:lnTo>
                  <a:lnTo>
                    <a:pt x="93" y="470"/>
                  </a:lnTo>
                  <a:lnTo>
                    <a:pt x="96" y="495"/>
                  </a:lnTo>
                  <a:lnTo>
                    <a:pt x="100" y="520"/>
                  </a:lnTo>
                  <a:lnTo>
                    <a:pt x="103" y="544"/>
                  </a:lnTo>
                  <a:lnTo>
                    <a:pt x="107" y="569"/>
                  </a:lnTo>
                  <a:lnTo>
                    <a:pt x="110" y="594"/>
                  </a:lnTo>
                  <a:lnTo>
                    <a:pt x="112" y="619"/>
                  </a:lnTo>
                  <a:lnTo>
                    <a:pt x="116" y="644"/>
                  </a:lnTo>
                  <a:lnTo>
                    <a:pt x="118" y="669"/>
                  </a:lnTo>
                  <a:lnTo>
                    <a:pt x="122" y="694"/>
                  </a:lnTo>
                  <a:lnTo>
                    <a:pt x="124" y="719"/>
                  </a:lnTo>
                  <a:lnTo>
                    <a:pt x="126" y="744"/>
                  </a:lnTo>
                  <a:lnTo>
                    <a:pt x="130" y="768"/>
                  </a:lnTo>
                  <a:lnTo>
                    <a:pt x="132" y="793"/>
                  </a:lnTo>
                  <a:lnTo>
                    <a:pt x="141" y="782"/>
                  </a:lnTo>
                  <a:lnTo>
                    <a:pt x="132" y="793"/>
                  </a:lnTo>
                  <a:lnTo>
                    <a:pt x="135" y="799"/>
                  </a:lnTo>
                  <a:lnTo>
                    <a:pt x="142" y="801"/>
                  </a:lnTo>
                  <a:lnTo>
                    <a:pt x="148" y="798"/>
                  </a:lnTo>
                  <a:lnTo>
                    <a:pt x="150" y="790"/>
                  </a:lnTo>
                  <a:lnTo>
                    <a:pt x="141" y="80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8" name="Freeform 248"/>
            <p:cNvSpPr>
              <a:spLocks/>
            </p:cNvSpPr>
            <p:nvPr/>
          </p:nvSpPr>
          <p:spPr bwMode="auto">
            <a:xfrm>
              <a:off x="9793" y="3306"/>
              <a:ext cx="44" cy="34"/>
            </a:xfrm>
            <a:custGeom>
              <a:avLst/>
              <a:gdLst>
                <a:gd name="T0" fmla="*/ 19 w 261"/>
                <a:gd name="T1" fmla="*/ 197 h 206"/>
                <a:gd name="T2" fmla="*/ 15 w 261"/>
                <a:gd name="T3" fmla="*/ 203 h 206"/>
                <a:gd name="T4" fmla="*/ 28 w 261"/>
                <a:gd name="T5" fmla="*/ 191 h 206"/>
                <a:gd name="T6" fmla="*/ 41 w 261"/>
                <a:gd name="T7" fmla="*/ 179 h 206"/>
                <a:gd name="T8" fmla="*/ 54 w 261"/>
                <a:gd name="T9" fmla="*/ 167 h 206"/>
                <a:gd name="T10" fmla="*/ 69 w 261"/>
                <a:gd name="T11" fmla="*/ 154 h 206"/>
                <a:gd name="T12" fmla="*/ 84 w 261"/>
                <a:gd name="T13" fmla="*/ 141 h 206"/>
                <a:gd name="T14" fmla="*/ 99 w 261"/>
                <a:gd name="T15" fmla="*/ 127 h 206"/>
                <a:gd name="T16" fmla="*/ 115 w 261"/>
                <a:gd name="T17" fmla="*/ 113 h 206"/>
                <a:gd name="T18" fmla="*/ 132 w 261"/>
                <a:gd name="T19" fmla="*/ 100 h 206"/>
                <a:gd name="T20" fmla="*/ 148 w 261"/>
                <a:gd name="T21" fmla="*/ 87 h 206"/>
                <a:gd name="T22" fmla="*/ 164 w 261"/>
                <a:gd name="T23" fmla="*/ 74 h 206"/>
                <a:gd name="T24" fmla="*/ 181 w 261"/>
                <a:gd name="T25" fmla="*/ 62 h 206"/>
                <a:gd name="T26" fmla="*/ 196 w 261"/>
                <a:gd name="T27" fmla="*/ 50 h 206"/>
                <a:gd name="T28" fmla="*/ 213 w 261"/>
                <a:gd name="T29" fmla="*/ 41 h 206"/>
                <a:gd name="T30" fmla="*/ 230 w 261"/>
                <a:gd name="T31" fmla="*/ 32 h 206"/>
                <a:gd name="T32" fmla="*/ 245 w 261"/>
                <a:gd name="T33" fmla="*/ 24 h 206"/>
                <a:gd name="T34" fmla="*/ 261 w 261"/>
                <a:gd name="T35" fmla="*/ 18 h 206"/>
                <a:gd name="T36" fmla="*/ 254 w 261"/>
                <a:gd name="T37" fmla="*/ 0 h 206"/>
                <a:gd name="T38" fmla="*/ 238 w 261"/>
                <a:gd name="T39" fmla="*/ 7 h 206"/>
                <a:gd name="T40" fmla="*/ 220 w 261"/>
                <a:gd name="T41" fmla="*/ 14 h 206"/>
                <a:gd name="T42" fmla="*/ 204 w 261"/>
                <a:gd name="T43" fmla="*/ 24 h 206"/>
                <a:gd name="T44" fmla="*/ 187 w 261"/>
                <a:gd name="T45" fmla="*/ 35 h 206"/>
                <a:gd name="T46" fmla="*/ 170 w 261"/>
                <a:gd name="T47" fmla="*/ 47 h 206"/>
                <a:gd name="T48" fmla="*/ 152 w 261"/>
                <a:gd name="T49" fmla="*/ 59 h 206"/>
                <a:gd name="T50" fmla="*/ 136 w 261"/>
                <a:gd name="T51" fmla="*/ 72 h 206"/>
                <a:gd name="T52" fmla="*/ 120 w 261"/>
                <a:gd name="T53" fmla="*/ 85 h 206"/>
                <a:gd name="T54" fmla="*/ 104 w 261"/>
                <a:gd name="T55" fmla="*/ 98 h 206"/>
                <a:gd name="T56" fmla="*/ 88 w 261"/>
                <a:gd name="T57" fmla="*/ 112 h 206"/>
                <a:gd name="T58" fmla="*/ 73 w 261"/>
                <a:gd name="T59" fmla="*/ 126 h 206"/>
                <a:gd name="T60" fmla="*/ 58 w 261"/>
                <a:gd name="T61" fmla="*/ 139 h 206"/>
                <a:gd name="T62" fmla="*/ 43 w 261"/>
                <a:gd name="T63" fmla="*/ 152 h 206"/>
                <a:gd name="T64" fmla="*/ 29 w 261"/>
                <a:gd name="T65" fmla="*/ 166 h 206"/>
                <a:gd name="T66" fmla="*/ 16 w 261"/>
                <a:gd name="T67" fmla="*/ 178 h 206"/>
                <a:gd name="T68" fmla="*/ 4 w 261"/>
                <a:gd name="T69" fmla="*/ 190 h 206"/>
                <a:gd name="T70" fmla="*/ 0 w 261"/>
                <a:gd name="T71" fmla="*/ 195 h 206"/>
                <a:gd name="T72" fmla="*/ 4 w 261"/>
                <a:gd name="T73" fmla="*/ 190 h 206"/>
                <a:gd name="T74" fmla="*/ 0 w 261"/>
                <a:gd name="T75" fmla="*/ 196 h 206"/>
                <a:gd name="T76" fmla="*/ 3 w 261"/>
                <a:gd name="T77" fmla="*/ 203 h 206"/>
                <a:gd name="T78" fmla="*/ 8 w 261"/>
                <a:gd name="T79" fmla="*/ 206 h 206"/>
                <a:gd name="T80" fmla="*/ 15 w 261"/>
                <a:gd name="T81" fmla="*/ 203 h 206"/>
                <a:gd name="T82" fmla="*/ 19 w 261"/>
                <a:gd name="T83" fmla="*/ 1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1" h="206">
                  <a:moveTo>
                    <a:pt x="19" y="197"/>
                  </a:moveTo>
                  <a:lnTo>
                    <a:pt x="15" y="203"/>
                  </a:lnTo>
                  <a:lnTo>
                    <a:pt x="28" y="191"/>
                  </a:lnTo>
                  <a:lnTo>
                    <a:pt x="41" y="179"/>
                  </a:lnTo>
                  <a:lnTo>
                    <a:pt x="54" y="167"/>
                  </a:lnTo>
                  <a:lnTo>
                    <a:pt x="69" y="154"/>
                  </a:lnTo>
                  <a:lnTo>
                    <a:pt x="84" y="141"/>
                  </a:lnTo>
                  <a:lnTo>
                    <a:pt x="99" y="127"/>
                  </a:lnTo>
                  <a:lnTo>
                    <a:pt x="115" y="113"/>
                  </a:lnTo>
                  <a:lnTo>
                    <a:pt x="132" y="100"/>
                  </a:lnTo>
                  <a:lnTo>
                    <a:pt x="148" y="87"/>
                  </a:lnTo>
                  <a:lnTo>
                    <a:pt x="164" y="74"/>
                  </a:lnTo>
                  <a:lnTo>
                    <a:pt x="181" y="62"/>
                  </a:lnTo>
                  <a:lnTo>
                    <a:pt x="196" y="50"/>
                  </a:lnTo>
                  <a:lnTo>
                    <a:pt x="213" y="41"/>
                  </a:lnTo>
                  <a:lnTo>
                    <a:pt x="230" y="32"/>
                  </a:lnTo>
                  <a:lnTo>
                    <a:pt x="245" y="24"/>
                  </a:lnTo>
                  <a:lnTo>
                    <a:pt x="261" y="18"/>
                  </a:lnTo>
                  <a:lnTo>
                    <a:pt x="254" y="0"/>
                  </a:lnTo>
                  <a:lnTo>
                    <a:pt x="238" y="7"/>
                  </a:lnTo>
                  <a:lnTo>
                    <a:pt x="220" y="14"/>
                  </a:lnTo>
                  <a:lnTo>
                    <a:pt x="204" y="24"/>
                  </a:lnTo>
                  <a:lnTo>
                    <a:pt x="187" y="35"/>
                  </a:lnTo>
                  <a:lnTo>
                    <a:pt x="170" y="47"/>
                  </a:lnTo>
                  <a:lnTo>
                    <a:pt x="152" y="59"/>
                  </a:lnTo>
                  <a:lnTo>
                    <a:pt x="136" y="72"/>
                  </a:lnTo>
                  <a:lnTo>
                    <a:pt x="120" y="85"/>
                  </a:lnTo>
                  <a:lnTo>
                    <a:pt x="104" y="98"/>
                  </a:lnTo>
                  <a:lnTo>
                    <a:pt x="88" y="112"/>
                  </a:lnTo>
                  <a:lnTo>
                    <a:pt x="73" y="126"/>
                  </a:lnTo>
                  <a:lnTo>
                    <a:pt x="58" y="139"/>
                  </a:lnTo>
                  <a:lnTo>
                    <a:pt x="43" y="152"/>
                  </a:lnTo>
                  <a:lnTo>
                    <a:pt x="29" y="166"/>
                  </a:lnTo>
                  <a:lnTo>
                    <a:pt x="16" y="178"/>
                  </a:lnTo>
                  <a:lnTo>
                    <a:pt x="4" y="190"/>
                  </a:lnTo>
                  <a:lnTo>
                    <a:pt x="0" y="195"/>
                  </a:lnTo>
                  <a:lnTo>
                    <a:pt x="4" y="190"/>
                  </a:lnTo>
                  <a:lnTo>
                    <a:pt x="0" y="196"/>
                  </a:lnTo>
                  <a:lnTo>
                    <a:pt x="3" y="203"/>
                  </a:lnTo>
                  <a:lnTo>
                    <a:pt x="8" y="206"/>
                  </a:lnTo>
                  <a:lnTo>
                    <a:pt x="15" y="203"/>
                  </a:lnTo>
                  <a:lnTo>
                    <a:pt x="19" y="19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Freeform 249"/>
            <p:cNvSpPr>
              <a:spLocks/>
            </p:cNvSpPr>
            <p:nvPr/>
          </p:nvSpPr>
          <p:spPr bwMode="auto">
            <a:xfrm>
              <a:off x="9793" y="3339"/>
              <a:ext cx="70" cy="84"/>
            </a:xfrm>
            <a:custGeom>
              <a:avLst/>
              <a:gdLst>
                <a:gd name="T0" fmla="*/ 415 w 422"/>
                <a:gd name="T1" fmla="*/ 490 h 508"/>
                <a:gd name="T2" fmla="*/ 418 w 422"/>
                <a:gd name="T3" fmla="*/ 492 h 508"/>
                <a:gd name="T4" fmla="*/ 382 w 422"/>
                <a:gd name="T5" fmla="*/ 458 h 508"/>
                <a:gd name="T6" fmla="*/ 347 w 422"/>
                <a:gd name="T7" fmla="*/ 428 h 508"/>
                <a:gd name="T8" fmla="*/ 311 w 422"/>
                <a:gd name="T9" fmla="*/ 401 h 508"/>
                <a:gd name="T10" fmla="*/ 273 w 422"/>
                <a:gd name="T11" fmla="*/ 376 h 508"/>
                <a:gd name="T12" fmla="*/ 237 w 422"/>
                <a:gd name="T13" fmla="*/ 352 h 508"/>
                <a:gd name="T14" fmla="*/ 203 w 422"/>
                <a:gd name="T15" fmla="*/ 328 h 508"/>
                <a:gd name="T16" fmla="*/ 170 w 422"/>
                <a:gd name="T17" fmla="*/ 306 h 508"/>
                <a:gd name="T18" fmla="*/ 139 w 422"/>
                <a:gd name="T19" fmla="*/ 281 h 508"/>
                <a:gd name="T20" fmla="*/ 109 w 422"/>
                <a:gd name="T21" fmla="*/ 257 h 508"/>
                <a:gd name="T22" fmla="*/ 85 w 422"/>
                <a:gd name="T23" fmla="*/ 230 h 508"/>
                <a:gd name="T24" fmla="*/ 63 w 422"/>
                <a:gd name="T25" fmla="*/ 202 h 508"/>
                <a:gd name="T26" fmla="*/ 45 w 422"/>
                <a:gd name="T27" fmla="*/ 170 h 508"/>
                <a:gd name="T28" fmla="*/ 31 w 422"/>
                <a:gd name="T29" fmla="*/ 136 h 508"/>
                <a:gd name="T30" fmla="*/ 22 w 422"/>
                <a:gd name="T31" fmla="*/ 97 h 508"/>
                <a:gd name="T32" fmla="*/ 18 w 422"/>
                <a:gd name="T33" fmla="*/ 52 h 508"/>
                <a:gd name="T34" fmla="*/ 21 w 422"/>
                <a:gd name="T35" fmla="*/ 2 h 508"/>
                <a:gd name="T36" fmla="*/ 2 w 422"/>
                <a:gd name="T37" fmla="*/ 0 h 508"/>
                <a:gd name="T38" fmla="*/ 0 w 422"/>
                <a:gd name="T39" fmla="*/ 52 h 508"/>
                <a:gd name="T40" fmla="*/ 3 w 422"/>
                <a:gd name="T41" fmla="*/ 99 h 508"/>
                <a:gd name="T42" fmla="*/ 13 w 422"/>
                <a:gd name="T43" fmla="*/ 142 h 508"/>
                <a:gd name="T44" fmla="*/ 29 w 422"/>
                <a:gd name="T45" fmla="*/ 179 h 508"/>
                <a:gd name="T46" fmla="*/ 47 w 422"/>
                <a:gd name="T47" fmla="*/ 213 h 508"/>
                <a:gd name="T48" fmla="*/ 71 w 422"/>
                <a:gd name="T49" fmla="*/ 243 h 508"/>
                <a:gd name="T50" fmla="*/ 98 w 422"/>
                <a:gd name="T51" fmla="*/ 270 h 508"/>
                <a:gd name="T52" fmla="*/ 128 w 422"/>
                <a:gd name="T53" fmla="*/ 296 h 508"/>
                <a:gd name="T54" fmla="*/ 159 w 422"/>
                <a:gd name="T55" fmla="*/ 321 h 508"/>
                <a:gd name="T56" fmla="*/ 194 w 422"/>
                <a:gd name="T57" fmla="*/ 344 h 508"/>
                <a:gd name="T58" fmla="*/ 228 w 422"/>
                <a:gd name="T59" fmla="*/ 367 h 508"/>
                <a:gd name="T60" fmla="*/ 264 w 422"/>
                <a:gd name="T61" fmla="*/ 391 h 508"/>
                <a:gd name="T62" fmla="*/ 300 w 422"/>
                <a:gd name="T63" fmla="*/ 416 h 508"/>
                <a:gd name="T64" fmla="*/ 335 w 422"/>
                <a:gd name="T65" fmla="*/ 443 h 508"/>
                <a:gd name="T66" fmla="*/ 371 w 422"/>
                <a:gd name="T67" fmla="*/ 474 h 508"/>
                <a:gd name="T68" fmla="*/ 404 w 422"/>
                <a:gd name="T69" fmla="*/ 505 h 508"/>
                <a:gd name="T70" fmla="*/ 408 w 422"/>
                <a:gd name="T71" fmla="*/ 507 h 508"/>
                <a:gd name="T72" fmla="*/ 404 w 422"/>
                <a:gd name="T73" fmla="*/ 505 h 508"/>
                <a:gd name="T74" fmla="*/ 411 w 422"/>
                <a:gd name="T75" fmla="*/ 508 h 508"/>
                <a:gd name="T76" fmla="*/ 418 w 422"/>
                <a:gd name="T77" fmla="*/ 505 h 508"/>
                <a:gd name="T78" fmla="*/ 422 w 422"/>
                <a:gd name="T79" fmla="*/ 499 h 508"/>
                <a:gd name="T80" fmla="*/ 418 w 422"/>
                <a:gd name="T81" fmla="*/ 492 h 508"/>
                <a:gd name="T82" fmla="*/ 415 w 422"/>
                <a:gd name="T83" fmla="*/ 490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2" h="508">
                  <a:moveTo>
                    <a:pt x="415" y="490"/>
                  </a:moveTo>
                  <a:lnTo>
                    <a:pt x="418" y="492"/>
                  </a:lnTo>
                  <a:lnTo>
                    <a:pt x="382" y="458"/>
                  </a:lnTo>
                  <a:lnTo>
                    <a:pt x="347" y="428"/>
                  </a:lnTo>
                  <a:lnTo>
                    <a:pt x="311" y="401"/>
                  </a:lnTo>
                  <a:lnTo>
                    <a:pt x="273" y="376"/>
                  </a:lnTo>
                  <a:lnTo>
                    <a:pt x="237" y="352"/>
                  </a:lnTo>
                  <a:lnTo>
                    <a:pt x="203" y="328"/>
                  </a:lnTo>
                  <a:lnTo>
                    <a:pt x="170" y="306"/>
                  </a:lnTo>
                  <a:lnTo>
                    <a:pt x="139" y="281"/>
                  </a:lnTo>
                  <a:lnTo>
                    <a:pt x="109" y="257"/>
                  </a:lnTo>
                  <a:lnTo>
                    <a:pt x="85" y="230"/>
                  </a:lnTo>
                  <a:lnTo>
                    <a:pt x="63" y="202"/>
                  </a:lnTo>
                  <a:lnTo>
                    <a:pt x="45" y="170"/>
                  </a:lnTo>
                  <a:lnTo>
                    <a:pt x="31" y="136"/>
                  </a:lnTo>
                  <a:lnTo>
                    <a:pt x="22" y="97"/>
                  </a:lnTo>
                  <a:lnTo>
                    <a:pt x="18" y="52"/>
                  </a:lnTo>
                  <a:lnTo>
                    <a:pt x="21" y="2"/>
                  </a:lnTo>
                  <a:lnTo>
                    <a:pt x="2" y="0"/>
                  </a:lnTo>
                  <a:lnTo>
                    <a:pt x="0" y="52"/>
                  </a:lnTo>
                  <a:lnTo>
                    <a:pt x="3" y="99"/>
                  </a:lnTo>
                  <a:lnTo>
                    <a:pt x="13" y="142"/>
                  </a:lnTo>
                  <a:lnTo>
                    <a:pt x="29" y="179"/>
                  </a:lnTo>
                  <a:lnTo>
                    <a:pt x="47" y="213"/>
                  </a:lnTo>
                  <a:lnTo>
                    <a:pt x="71" y="243"/>
                  </a:lnTo>
                  <a:lnTo>
                    <a:pt x="98" y="270"/>
                  </a:lnTo>
                  <a:lnTo>
                    <a:pt x="128" y="296"/>
                  </a:lnTo>
                  <a:lnTo>
                    <a:pt x="159" y="321"/>
                  </a:lnTo>
                  <a:lnTo>
                    <a:pt x="194" y="344"/>
                  </a:lnTo>
                  <a:lnTo>
                    <a:pt x="228" y="367"/>
                  </a:lnTo>
                  <a:lnTo>
                    <a:pt x="264" y="391"/>
                  </a:lnTo>
                  <a:lnTo>
                    <a:pt x="300" y="416"/>
                  </a:lnTo>
                  <a:lnTo>
                    <a:pt x="335" y="443"/>
                  </a:lnTo>
                  <a:lnTo>
                    <a:pt x="371" y="474"/>
                  </a:lnTo>
                  <a:lnTo>
                    <a:pt x="404" y="505"/>
                  </a:lnTo>
                  <a:lnTo>
                    <a:pt x="408" y="507"/>
                  </a:lnTo>
                  <a:lnTo>
                    <a:pt x="404" y="505"/>
                  </a:lnTo>
                  <a:lnTo>
                    <a:pt x="411" y="508"/>
                  </a:lnTo>
                  <a:lnTo>
                    <a:pt x="418" y="505"/>
                  </a:lnTo>
                  <a:lnTo>
                    <a:pt x="422" y="499"/>
                  </a:lnTo>
                  <a:lnTo>
                    <a:pt x="418" y="492"/>
                  </a:lnTo>
                  <a:lnTo>
                    <a:pt x="415" y="4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Freeform 250"/>
            <p:cNvSpPr>
              <a:spLocks/>
            </p:cNvSpPr>
            <p:nvPr/>
          </p:nvSpPr>
          <p:spPr bwMode="auto">
            <a:xfrm>
              <a:off x="9861" y="3420"/>
              <a:ext cx="34" cy="103"/>
            </a:xfrm>
            <a:custGeom>
              <a:avLst/>
              <a:gdLst>
                <a:gd name="T0" fmla="*/ 201 w 201"/>
                <a:gd name="T1" fmla="*/ 605 h 615"/>
                <a:gd name="T2" fmla="*/ 200 w 201"/>
                <a:gd name="T3" fmla="*/ 602 h 615"/>
                <a:gd name="T4" fmla="*/ 175 w 201"/>
                <a:gd name="T5" fmla="*/ 547 h 615"/>
                <a:gd name="T6" fmla="*/ 159 w 201"/>
                <a:gd name="T7" fmla="*/ 495 h 615"/>
                <a:gd name="T8" fmla="*/ 148 w 201"/>
                <a:gd name="T9" fmla="*/ 445 h 615"/>
                <a:gd name="T10" fmla="*/ 144 w 201"/>
                <a:gd name="T11" fmla="*/ 397 h 615"/>
                <a:gd name="T12" fmla="*/ 143 w 201"/>
                <a:gd name="T13" fmla="*/ 354 h 615"/>
                <a:gd name="T14" fmla="*/ 144 w 201"/>
                <a:gd name="T15" fmla="*/ 312 h 615"/>
                <a:gd name="T16" fmla="*/ 147 w 201"/>
                <a:gd name="T17" fmla="*/ 273 h 615"/>
                <a:gd name="T18" fmla="*/ 150 w 201"/>
                <a:gd name="T19" fmla="*/ 234 h 615"/>
                <a:gd name="T20" fmla="*/ 151 w 201"/>
                <a:gd name="T21" fmla="*/ 199 h 615"/>
                <a:gd name="T22" fmla="*/ 150 w 201"/>
                <a:gd name="T23" fmla="*/ 165 h 615"/>
                <a:gd name="T24" fmla="*/ 145 w 201"/>
                <a:gd name="T25" fmla="*/ 132 h 615"/>
                <a:gd name="T26" fmla="*/ 133 w 201"/>
                <a:gd name="T27" fmla="*/ 102 h 615"/>
                <a:gd name="T28" fmla="*/ 115 w 201"/>
                <a:gd name="T29" fmla="*/ 72 h 615"/>
                <a:gd name="T30" fmla="*/ 89 w 201"/>
                <a:gd name="T31" fmla="*/ 46 h 615"/>
                <a:gd name="T32" fmla="*/ 53 w 201"/>
                <a:gd name="T33" fmla="*/ 22 h 615"/>
                <a:gd name="T34" fmla="*/ 7 w 201"/>
                <a:gd name="T35" fmla="*/ 0 h 615"/>
                <a:gd name="T36" fmla="*/ 0 w 201"/>
                <a:gd name="T37" fmla="*/ 17 h 615"/>
                <a:gd name="T38" fmla="*/ 44 w 201"/>
                <a:gd name="T39" fmla="*/ 39 h 615"/>
                <a:gd name="T40" fmla="*/ 77 w 201"/>
                <a:gd name="T41" fmla="*/ 62 h 615"/>
                <a:gd name="T42" fmla="*/ 101 w 201"/>
                <a:gd name="T43" fmla="*/ 85 h 615"/>
                <a:gd name="T44" fmla="*/ 117 w 201"/>
                <a:gd name="T45" fmla="*/ 110 h 615"/>
                <a:gd name="T46" fmla="*/ 127 w 201"/>
                <a:gd name="T47" fmla="*/ 136 h 615"/>
                <a:gd name="T48" fmla="*/ 131 w 201"/>
                <a:gd name="T49" fmla="*/ 167 h 615"/>
                <a:gd name="T50" fmla="*/ 132 w 201"/>
                <a:gd name="T51" fmla="*/ 199 h 615"/>
                <a:gd name="T52" fmla="*/ 131 w 201"/>
                <a:gd name="T53" fmla="*/ 234 h 615"/>
                <a:gd name="T54" fmla="*/ 129 w 201"/>
                <a:gd name="T55" fmla="*/ 271 h 615"/>
                <a:gd name="T56" fmla="*/ 125 w 201"/>
                <a:gd name="T57" fmla="*/ 312 h 615"/>
                <a:gd name="T58" fmla="*/ 124 w 201"/>
                <a:gd name="T59" fmla="*/ 354 h 615"/>
                <a:gd name="T60" fmla="*/ 125 w 201"/>
                <a:gd name="T61" fmla="*/ 400 h 615"/>
                <a:gd name="T62" fmla="*/ 130 w 201"/>
                <a:gd name="T63" fmla="*/ 447 h 615"/>
                <a:gd name="T64" fmla="*/ 140 w 201"/>
                <a:gd name="T65" fmla="*/ 499 h 615"/>
                <a:gd name="T66" fmla="*/ 159 w 201"/>
                <a:gd name="T67" fmla="*/ 553 h 615"/>
                <a:gd name="T68" fmla="*/ 184 w 201"/>
                <a:gd name="T69" fmla="*/ 611 h 615"/>
                <a:gd name="T70" fmla="*/ 183 w 201"/>
                <a:gd name="T71" fmla="*/ 608 h 615"/>
                <a:gd name="T72" fmla="*/ 184 w 201"/>
                <a:gd name="T73" fmla="*/ 611 h 615"/>
                <a:gd name="T74" fmla="*/ 190 w 201"/>
                <a:gd name="T75" fmla="*/ 615 h 615"/>
                <a:gd name="T76" fmla="*/ 197 w 201"/>
                <a:gd name="T77" fmla="*/ 614 h 615"/>
                <a:gd name="T78" fmla="*/ 201 w 201"/>
                <a:gd name="T79" fmla="*/ 610 h 615"/>
                <a:gd name="T80" fmla="*/ 200 w 201"/>
                <a:gd name="T81" fmla="*/ 602 h 615"/>
                <a:gd name="T82" fmla="*/ 201 w 201"/>
                <a:gd name="T83" fmla="*/ 605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1" h="615">
                  <a:moveTo>
                    <a:pt x="201" y="605"/>
                  </a:moveTo>
                  <a:lnTo>
                    <a:pt x="200" y="602"/>
                  </a:lnTo>
                  <a:lnTo>
                    <a:pt x="175" y="547"/>
                  </a:lnTo>
                  <a:lnTo>
                    <a:pt x="159" y="495"/>
                  </a:lnTo>
                  <a:lnTo>
                    <a:pt x="148" y="445"/>
                  </a:lnTo>
                  <a:lnTo>
                    <a:pt x="144" y="397"/>
                  </a:lnTo>
                  <a:lnTo>
                    <a:pt x="143" y="354"/>
                  </a:lnTo>
                  <a:lnTo>
                    <a:pt x="144" y="312"/>
                  </a:lnTo>
                  <a:lnTo>
                    <a:pt x="147" y="273"/>
                  </a:lnTo>
                  <a:lnTo>
                    <a:pt x="150" y="234"/>
                  </a:lnTo>
                  <a:lnTo>
                    <a:pt x="151" y="199"/>
                  </a:lnTo>
                  <a:lnTo>
                    <a:pt x="150" y="165"/>
                  </a:lnTo>
                  <a:lnTo>
                    <a:pt x="145" y="132"/>
                  </a:lnTo>
                  <a:lnTo>
                    <a:pt x="133" y="102"/>
                  </a:lnTo>
                  <a:lnTo>
                    <a:pt x="115" y="72"/>
                  </a:lnTo>
                  <a:lnTo>
                    <a:pt x="89" y="46"/>
                  </a:lnTo>
                  <a:lnTo>
                    <a:pt x="53" y="22"/>
                  </a:lnTo>
                  <a:lnTo>
                    <a:pt x="7" y="0"/>
                  </a:lnTo>
                  <a:lnTo>
                    <a:pt x="0" y="17"/>
                  </a:lnTo>
                  <a:lnTo>
                    <a:pt x="44" y="39"/>
                  </a:lnTo>
                  <a:lnTo>
                    <a:pt x="77" y="62"/>
                  </a:lnTo>
                  <a:lnTo>
                    <a:pt x="101" y="85"/>
                  </a:lnTo>
                  <a:lnTo>
                    <a:pt x="117" y="110"/>
                  </a:lnTo>
                  <a:lnTo>
                    <a:pt x="127" y="136"/>
                  </a:lnTo>
                  <a:lnTo>
                    <a:pt x="131" y="167"/>
                  </a:lnTo>
                  <a:lnTo>
                    <a:pt x="132" y="199"/>
                  </a:lnTo>
                  <a:lnTo>
                    <a:pt x="131" y="234"/>
                  </a:lnTo>
                  <a:lnTo>
                    <a:pt x="129" y="271"/>
                  </a:lnTo>
                  <a:lnTo>
                    <a:pt x="125" y="312"/>
                  </a:lnTo>
                  <a:lnTo>
                    <a:pt x="124" y="354"/>
                  </a:lnTo>
                  <a:lnTo>
                    <a:pt x="125" y="400"/>
                  </a:lnTo>
                  <a:lnTo>
                    <a:pt x="130" y="447"/>
                  </a:lnTo>
                  <a:lnTo>
                    <a:pt x="140" y="499"/>
                  </a:lnTo>
                  <a:lnTo>
                    <a:pt x="159" y="553"/>
                  </a:lnTo>
                  <a:lnTo>
                    <a:pt x="184" y="611"/>
                  </a:lnTo>
                  <a:lnTo>
                    <a:pt x="183" y="608"/>
                  </a:lnTo>
                  <a:lnTo>
                    <a:pt x="184" y="611"/>
                  </a:lnTo>
                  <a:lnTo>
                    <a:pt x="190" y="615"/>
                  </a:lnTo>
                  <a:lnTo>
                    <a:pt x="197" y="614"/>
                  </a:lnTo>
                  <a:lnTo>
                    <a:pt x="201" y="610"/>
                  </a:lnTo>
                  <a:lnTo>
                    <a:pt x="200" y="602"/>
                  </a:lnTo>
                  <a:lnTo>
                    <a:pt x="201" y="60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Freeform 251"/>
            <p:cNvSpPr>
              <a:spLocks/>
            </p:cNvSpPr>
            <p:nvPr/>
          </p:nvSpPr>
          <p:spPr bwMode="auto">
            <a:xfrm>
              <a:off x="9887" y="3521"/>
              <a:ext cx="12" cy="90"/>
            </a:xfrm>
            <a:custGeom>
              <a:avLst/>
              <a:gdLst>
                <a:gd name="T0" fmla="*/ 11 w 75"/>
                <a:gd name="T1" fmla="*/ 538 h 538"/>
                <a:gd name="T2" fmla="*/ 17 w 75"/>
                <a:gd name="T3" fmla="*/ 533 h 538"/>
                <a:gd name="T4" fmla="*/ 32 w 75"/>
                <a:gd name="T5" fmla="*/ 508 h 538"/>
                <a:gd name="T6" fmla="*/ 44 w 75"/>
                <a:gd name="T7" fmla="*/ 481 h 538"/>
                <a:gd name="T8" fmla="*/ 54 w 75"/>
                <a:gd name="T9" fmla="*/ 454 h 538"/>
                <a:gd name="T10" fmla="*/ 62 w 75"/>
                <a:gd name="T11" fmla="*/ 424 h 538"/>
                <a:gd name="T12" fmla="*/ 68 w 75"/>
                <a:gd name="T13" fmla="*/ 391 h 538"/>
                <a:gd name="T14" fmla="*/ 72 w 75"/>
                <a:gd name="T15" fmla="*/ 360 h 538"/>
                <a:gd name="T16" fmla="*/ 74 w 75"/>
                <a:gd name="T17" fmla="*/ 326 h 538"/>
                <a:gd name="T18" fmla="*/ 75 w 75"/>
                <a:gd name="T19" fmla="*/ 292 h 538"/>
                <a:gd name="T20" fmla="*/ 74 w 75"/>
                <a:gd name="T21" fmla="*/ 257 h 538"/>
                <a:gd name="T22" fmla="*/ 73 w 75"/>
                <a:gd name="T23" fmla="*/ 221 h 538"/>
                <a:gd name="T24" fmla="*/ 70 w 75"/>
                <a:gd name="T25" fmla="*/ 183 h 538"/>
                <a:gd name="T26" fmla="*/ 66 w 75"/>
                <a:gd name="T27" fmla="*/ 148 h 538"/>
                <a:gd name="T28" fmla="*/ 62 w 75"/>
                <a:gd name="T29" fmla="*/ 111 h 538"/>
                <a:gd name="T30" fmla="*/ 58 w 75"/>
                <a:gd name="T31" fmla="*/ 74 h 538"/>
                <a:gd name="T32" fmla="*/ 52 w 75"/>
                <a:gd name="T33" fmla="*/ 37 h 538"/>
                <a:gd name="T34" fmla="*/ 47 w 75"/>
                <a:gd name="T35" fmla="*/ 0 h 538"/>
                <a:gd name="T36" fmla="*/ 29 w 75"/>
                <a:gd name="T37" fmla="*/ 3 h 538"/>
                <a:gd name="T38" fmla="*/ 34 w 75"/>
                <a:gd name="T39" fmla="*/ 39 h 538"/>
                <a:gd name="T40" fmla="*/ 39 w 75"/>
                <a:gd name="T41" fmla="*/ 76 h 538"/>
                <a:gd name="T42" fmla="*/ 44 w 75"/>
                <a:gd name="T43" fmla="*/ 113 h 538"/>
                <a:gd name="T44" fmla="*/ 47 w 75"/>
                <a:gd name="T45" fmla="*/ 150 h 538"/>
                <a:gd name="T46" fmla="*/ 52 w 75"/>
                <a:gd name="T47" fmla="*/ 186 h 538"/>
                <a:gd name="T48" fmla="*/ 54 w 75"/>
                <a:gd name="T49" fmla="*/ 221 h 538"/>
                <a:gd name="T50" fmla="*/ 56 w 75"/>
                <a:gd name="T51" fmla="*/ 257 h 538"/>
                <a:gd name="T52" fmla="*/ 57 w 75"/>
                <a:gd name="T53" fmla="*/ 292 h 538"/>
                <a:gd name="T54" fmla="*/ 56 w 75"/>
                <a:gd name="T55" fmla="*/ 324 h 538"/>
                <a:gd name="T56" fmla="*/ 53 w 75"/>
                <a:gd name="T57" fmla="*/ 358 h 538"/>
                <a:gd name="T58" fmla="*/ 50 w 75"/>
                <a:gd name="T59" fmla="*/ 389 h 538"/>
                <a:gd name="T60" fmla="*/ 44 w 75"/>
                <a:gd name="T61" fmla="*/ 420 h 538"/>
                <a:gd name="T62" fmla="*/ 36 w 75"/>
                <a:gd name="T63" fmla="*/ 448 h 538"/>
                <a:gd name="T64" fmla="*/ 28 w 75"/>
                <a:gd name="T65" fmla="*/ 475 h 538"/>
                <a:gd name="T66" fmla="*/ 16 w 75"/>
                <a:gd name="T67" fmla="*/ 500 h 538"/>
                <a:gd name="T68" fmla="*/ 1 w 75"/>
                <a:gd name="T69" fmla="*/ 523 h 538"/>
                <a:gd name="T70" fmla="*/ 8 w 75"/>
                <a:gd name="T71" fmla="*/ 518 h 538"/>
                <a:gd name="T72" fmla="*/ 1 w 75"/>
                <a:gd name="T73" fmla="*/ 523 h 538"/>
                <a:gd name="T74" fmla="*/ 0 w 75"/>
                <a:gd name="T75" fmla="*/ 530 h 538"/>
                <a:gd name="T76" fmla="*/ 5 w 75"/>
                <a:gd name="T77" fmla="*/ 536 h 538"/>
                <a:gd name="T78" fmla="*/ 11 w 75"/>
                <a:gd name="T79" fmla="*/ 537 h 538"/>
                <a:gd name="T80" fmla="*/ 17 w 75"/>
                <a:gd name="T81" fmla="*/ 533 h 538"/>
                <a:gd name="T82" fmla="*/ 11 w 75"/>
                <a:gd name="T83" fmla="*/ 538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5" h="538">
                  <a:moveTo>
                    <a:pt x="11" y="538"/>
                  </a:moveTo>
                  <a:lnTo>
                    <a:pt x="17" y="533"/>
                  </a:lnTo>
                  <a:lnTo>
                    <a:pt x="32" y="508"/>
                  </a:lnTo>
                  <a:lnTo>
                    <a:pt x="44" y="481"/>
                  </a:lnTo>
                  <a:lnTo>
                    <a:pt x="54" y="454"/>
                  </a:lnTo>
                  <a:lnTo>
                    <a:pt x="62" y="424"/>
                  </a:lnTo>
                  <a:lnTo>
                    <a:pt x="68" y="391"/>
                  </a:lnTo>
                  <a:lnTo>
                    <a:pt x="72" y="360"/>
                  </a:lnTo>
                  <a:lnTo>
                    <a:pt x="74" y="326"/>
                  </a:lnTo>
                  <a:lnTo>
                    <a:pt x="75" y="292"/>
                  </a:lnTo>
                  <a:lnTo>
                    <a:pt x="74" y="257"/>
                  </a:lnTo>
                  <a:lnTo>
                    <a:pt x="73" y="221"/>
                  </a:lnTo>
                  <a:lnTo>
                    <a:pt x="70" y="183"/>
                  </a:lnTo>
                  <a:lnTo>
                    <a:pt x="66" y="148"/>
                  </a:lnTo>
                  <a:lnTo>
                    <a:pt x="62" y="111"/>
                  </a:lnTo>
                  <a:lnTo>
                    <a:pt x="58" y="74"/>
                  </a:lnTo>
                  <a:lnTo>
                    <a:pt x="52" y="37"/>
                  </a:lnTo>
                  <a:lnTo>
                    <a:pt x="47" y="0"/>
                  </a:lnTo>
                  <a:lnTo>
                    <a:pt x="29" y="3"/>
                  </a:lnTo>
                  <a:lnTo>
                    <a:pt x="34" y="39"/>
                  </a:lnTo>
                  <a:lnTo>
                    <a:pt x="39" y="76"/>
                  </a:lnTo>
                  <a:lnTo>
                    <a:pt x="44" y="113"/>
                  </a:lnTo>
                  <a:lnTo>
                    <a:pt x="47" y="150"/>
                  </a:lnTo>
                  <a:lnTo>
                    <a:pt x="52" y="186"/>
                  </a:lnTo>
                  <a:lnTo>
                    <a:pt x="54" y="221"/>
                  </a:lnTo>
                  <a:lnTo>
                    <a:pt x="56" y="257"/>
                  </a:lnTo>
                  <a:lnTo>
                    <a:pt x="57" y="292"/>
                  </a:lnTo>
                  <a:lnTo>
                    <a:pt x="56" y="324"/>
                  </a:lnTo>
                  <a:lnTo>
                    <a:pt x="53" y="358"/>
                  </a:lnTo>
                  <a:lnTo>
                    <a:pt x="50" y="389"/>
                  </a:lnTo>
                  <a:lnTo>
                    <a:pt x="44" y="420"/>
                  </a:lnTo>
                  <a:lnTo>
                    <a:pt x="36" y="448"/>
                  </a:lnTo>
                  <a:lnTo>
                    <a:pt x="28" y="475"/>
                  </a:lnTo>
                  <a:lnTo>
                    <a:pt x="16" y="500"/>
                  </a:lnTo>
                  <a:lnTo>
                    <a:pt x="1" y="523"/>
                  </a:lnTo>
                  <a:lnTo>
                    <a:pt x="8" y="518"/>
                  </a:lnTo>
                  <a:lnTo>
                    <a:pt x="1" y="523"/>
                  </a:lnTo>
                  <a:lnTo>
                    <a:pt x="0" y="530"/>
                  </a:lnTo>
                  <a:lnTo>
                    <a:pt x="5" y="536"/>
                  </a:lnTo>
                  <a:lnTo>
                    <a:pt x="11" y="537"/>
                  </a:lnTo>
                  <a:lnTo>
                    <a:pt x="17" y="533"/>
                  </a:lnTo>
                  <a:lnTo>
                    <a:pt x="11" y="5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Freeform 252"/>
            <p:cNvSpPr>
              <a:spLocks/>
            </p:cNvSpPr>
            <p:nvPr/>
          </p:nvSpPr>
          <p:spPr bwMode="auto">
            <a:xfrm>
              <a:off x="9842" y="3607"/>
              <a:ext cx="46" cy="45"/>
            </a:xfrm>
            <a:custGeom>
              <a:avLst/>
              <a:gdLst>
                <a:gd name="T0" fmla="*/ 19 w 277"/>
                <a:gd name="T1" fmla="*/ 261 h 270"/>
                <a:gd name="T2" fmla="*/ 19 w 277"/>
                <a:gd name="T3" fmla="*/ 261 h 270"/>
                <a:gd name="T4" fmla="*/ 25 w 277"/>
                <a:gd name="T5" fmla="*/ 216 h 270"/>
                <a:gd name="T6" fmla="*/ 32 w 277"/>
                <a:gd name="T7" fmla="*/ 177 h 270"/>
                <a:gd name="T8" fmla="*/ 40 w 277"/>
                <a:gd name="T9" fmla="*/ 144 h 270"/>
                <a:gd name="T10" fmla="*/ 50 w 277"/>
                <a:gd name="T11" fmla="*/ 117 h 270"/>
                <a:gd name="T12" fmla="*/ 58 w 277"/>
                <a:gd name="T13" fmla="*/ 96 h 270"/>
                <a:gd name="T14" fmla="*/ 69 w 277"/>
                <a:gd name="T15" fmla="*/ 77 h 270"/>
                <a:gd name="T16" fmla="*/ 80 w 277"/>
                <a:gd name="T17" fmla="*/ 64 h 270"/>
                <a:gd name="T18" fmla="*/ 91 w 277"/>
                <a:gd name="T19" fmla="*/ 53 h 270"/>
                <a:gd name="T20" fmla="*/ 106 w 277"/>
                <a:gd name="T21" fmla="*/ 46 h 270"/>
                <a:gd name="T22" fmla="*/ 122 w 277"/>
                <a:gd name="T23" fmla="*/ 40 h 270"/>
                <a:gd name="T24" fmla="*/ 142 w 277"/>
                <a:gd name="T25" fmla="*/ 36 h 270"/>
                <a:gd name="T26" fmla="*/ 163 w 277"/>
                <a:gd name="T27" fmla="*/ 33 h 270"/>
                <a:gd name="T28" fmla="*/ 187 w 277"/>
                <a:gd name="T29" fmla="*/ 29 h 270"/>
                <a:gd name="T30" fmla="*/ 213 w 277"/>
                <a:gd name="T31" fmla="*/ 27 h 270"/>
                <a:gd name="T32" fmla="*/ 243 w 277"/>
                <a:gd name="T33" fmla="*/ 24 h 270"/>
                <a:gd name="T34" fmla="*/ 277 w 277"/>
                <a:gd name="T35" fmla="*/ 20 h 270"/>
                <a:gd name="T36" fmla="*/ 274 w 277"/>
                <a:gd name="T37" fmla="*/ 0 h 270"/>
                <a:gd name="T38" fmla="*/ 241 w 277"/>
                <a:gd name="T39" fmla="*/ 5 h 270"/>
                <a:gd name="T40" fmla="*/ 211 w 277"/>
                <a:gd name="T41" fmla="*/ 8 h 270"/>
                <a:gd name="T42" fmla="*/ 184 w 277"/>
                <a:gd name="T43" fmla="*/ 10 h 270"/>
                <a:gd name="T44" fmla="*/ 160 w 277"/>
                <a:gd name="T45" fmla="*/ 13 h 270"/>
                <a:gd name="T46" fmla="*/ 137 w 277"/>
                <a:gd name="T47" fmla="*/ 16 h 270"/>
                <a:gd name="T48" fmla="*/ 118 w 277"/>
                <a:gd name="T49" fmla="*/ 23 h 270"/>
                <a:gd name="T50" fmla="*/ 99 w 277"/>
                <a:gd name="T51" fmla="*/ 28 h 270"/>
                <a:gd name="T52" fmla="*/ 82 w 277"/>
                <a:gd name="T53" fmla="*/ 38 h 270"/>
                <a:gd name="T54" fmla="*/ 66 w 277"/>
                <a:gd name="T55" fmla="*/ 51 h 270"/>
                <a:gd name="T56" fmla="*/ 53 w 277"/>
                <a:gd name="T57" fmla="*/ 66 h 270"/>
                <a:gd name="T58" fmla="*/ 42 w 277"/>
                <a:gd name="T59" fmla="*/ 87 h 270"/>
                <a:gd name="T60" fmla="*/ 31 w 277"/>
                <a:gd name="T61" fmla="*/ 111 h 270"/>
                <a:gd name="T62" fmla="*/ 22 w 277"/>
                <a:gd name="T63" fmla="*/ 140 h 270"/>
                <a:gd name="T64" fmla="*/ 14 w 277"/>
                <a:gd name="T65" fmla="*/ 172 h 270"/>
                <a:gd name="T66" fmla="*/ 7 w 277"/>
                <a:gd name="T67" fmla="*/ 214 h 270"/>
                <a:gd name="T68" fmla="*/ 0 w 277"/>
                <a:gd name="T69" fmla="*/ 259 h 270"/>
                <a:gd name="T70" fmla="*/ 0 w 277"/>
                <a:gd name="T71" fmla="*/ 259 h 270"/>
                <a:gd name="T72" fmla="*/ 0 w 277"/>
                <a:gd name="T73" fmla="*/ 259 h 270"/>
                <a:gd name="T74" fmla="*/ 2 w 277"/>
                <a:gd name="T75" fmla="*/ 267 h 270"/>
                <a:gd name="T76" fmla="*/ 8 w 277"/>
                <a:gd name="T77" fmla="*/ 270 h 270"/>
                <a:gd name="T78" fmla="*/ 15 w 277"/>
                <a:gd name="T79" fmla="*/ 268 h 270"/>
                <a:gd name="T80" fmla="*/ 19 w 277"/>
                <a:gd name="T81" fmla="*/ 26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77" h="270">
                  <a:moveTo>
                    <a:pt x="19" y="261"/>
                  </a:moveTo>
                  <a:lnTo>
                    <a:pt x="19" y="261"/>
                  </a:lnTo>
                  <a:lnTo>
                    <a:pt x="25" y="216"/>
                  </a:lnTo>
                  <a:lnTo>
                    <a:pt x="32" y="177"/>
                  </a:lnTo>
                  <a:lnTo>
                    <a:pt x="40" y="144"/>
                  </a:lnTo>
                  <a:lnTo>
                    <a:pt x="50" y="117"/>
                  </a:lnTo>
                  <a:lnTo>
                    <a:pt x="58" y="96"/>
                  </a:lnTo>
                  <a:lnTo>
                    <a:pt x="69" y="77"/>
                  </a:lnTo>
                  <a:lnTo>
                    <a:pt x="80" y="64"/>
                  </a:lnTo>
                  <a:lnTo>
                    <a:pt x="91" y="53"/>
                  </a:lnTo>
                  <a:lnTo>
                    <a:pt x="106" y="46"/>
                  </a:lnTo>
                  <a:lnTo>
                    <a:pt x="122" y="40"/>
                  </a:lnTo>
                  <a:lnTo>
                    <a:pt x="142" y="36"/>
                  </a:lnTo>
                  <a:lnTo>
                    <a:pt x="163" y="33"/>
                  </a:lnTo>
                  <a:lnTo>
                    <a:pt x="187" y="29"/>
                  </a:lnTo>
                  <a:lnTo>
                    <a:pt x="213" y="27"/>
                  </a:lnTo>
                  <a:lnTo>
                    <a:pt x="243" y="24"/>
                  </a:lnTo>
                  <a:lnTo>
                    <a:pt x="277" y="20"/>
                  </a:lnTo>
                  <a:lnTo>
                    <a:pt x="274" y="0"/>
                  </a:lnTo>
                  <a:lnTo>
                    <a:pt x="241" y="5"/>
                  </a:lnTo>
                  <a:lnTo>
                    <a:pt x="211" y="8"/>
                  </a:lnTo>
                  <a:lnTo>
                    <a:pt x="184" y="10"/>
                  </a:lnTo>
                  <a:lnTo>
                    <a:pt x="160" y="13"/>
                  </a:lnTo>
                  <a:lnTo>
                    <a:pt x="137" y="16"/>
                  </a:lnTo>
                  <a:lnTo>
                    <a:pt x="118" y="23"/>
                  </a:lnTo>
                  <a:lnTo>
                    <a:pt x="99" y="28"/>
                  </a:lnTo>
                  <a:lnTo>
                    <a:pt x="82" y="38"/>
                  </a:lnTo>
                  <a:lnTo>
                    <a:pt x="66" y="51"/>
                  </a:lnTo>
                  <a:lnTo>
                    <a:pt x="53" y="66"/>
                  </a:lnTo>
                  <a:lnTo>
                    <a:pt x="42" y="87"/>
                  </a:lnTo>
                  <a:lnTo>
                    <a:pt x="31" y="111"/>
                  </a:lnTo>
                  <a:lnTo>
                    <a:pt x="22" y="140"/>
                  </a:lnTo>
                  <a:lnTo>
                    <a:pt x="14" y="172"/>
                  </a:lnTo>
                  <a:lnTo>
                    <a:pt x="7" y="214"/>
                  </a:lnTo>
                  <a:lnTo>
                    <a:pt x="0" y="259"/>
                  </a:lnTo>
                  <a:lnTo>
                    <a:pt x="0" y="259"/>
                  </a:lnTo>
                  <a:lnTo>
                    <a:pt x="0" y="259"/>
                  </a:lnTo>
                  <a:lnTo>
                    <a:pt x="2" y="267"/>
                  </a:lnTo>
                  <a:lnTo>
                    <a:pt x="8" y="270"/>
                  </a:lnTo>
                  <a:lnTo>
                    <a:pt x="15" y="268"/>
                  </a:lnTo>
                  <a:lnTo>
                    <a:pt x="19" y="2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Freeform 253"/>
            <p:cNvSpPr>
              <a:spLocks/>
            </p:cNvSpPr>
            <p:nvPr/>
          </p:nvSpPr>
          <p:spPr bwMode="auto">
            <a:xfrm>
              <a:off x="9748" y="3615"/>
              <a:ext cx="97" cy="49"/>
            </a:xfrm>
            <a:custGeom>
              <a:avLst/>
              <a:gdLst>
                <a:gd name="T0" fmla="*/ 0 w 587"/>
                <a:gd name="T1" fmla="*/ 12 h 290"/>
                <a:gd name="T2" fmla="*/ 0 w 587"/>
                <a:gd name="T3" fmla="*/ 12 h 290"/>
                <a:gd name="T4" fmla="*/ 22 w 587"/>
                <a:gd name="T5" fmla="*/ 62 h 290"/>
                <a:gd name="T6" fmla="*/ 51 w 587"/>
                <a:gd name="T7" fmla="*/ 107 h 290"/>
                <a:gd name="T8" fmla="*/ 85 w 587"/>
                <a:gd name="T9" fmla="*/ 147 h 290"/>
                <a:gd name="T10" fmla="*/ 127 w 587"/>
                <a:gd name="T11" fmla="*/ 183 h 290"/>
                <a:gd name="T12" fmla="*/ 172 w 587"/>
                <a:gd name="T13" fmla="*/ 213 h 290"/>
                <a:gd name="T14" fmla="*/ 219 w 587"/>
                <a:gd name="T15" fmla="*/ 238 h 290"/>
                <a:gd name="T16" fmla="*/ 267 w 587"/>
                <a:gd name="T17" fmla="*/ 258 h 290"/>
                <a:gd name="T18" fmla="*/ 317 w 587"/>
                <a:gd name="T19" fmla="*/ 273 h 290"/>
                <a:gd name="T20" fmla="*/ 365 w 587"/>
                <a:gd name="T21" fmla="*/ 284 h 290"/>
                <a:gd name="T22" fmla="*/ 411 w 587"/>
                <a:gd name="T23" fmla="*/ 289 h 290"/>
                <a:gd name="T24" fmla="*/ 455 w 587"/>
                <a:gd name="T25" fmla="*/ 290 h 290"/>
                <a:gd name="T26" fmla="*/ 494 w 587"/>
                <a:gd name="T27" fmla="*/ 286 h 290"/>
                <a:gd name="T28" fmla="*/ 529 w 587"/>
                <a:gd name="T29" fmla="*/ 276 h 290"/>
                <a:gd name="T30" fmla="*/ 557 w 587"/>
                <a:gd name="T31" fmla="*/ 262 h 290"/>
                <a:gd name="T32" fmla="*/ 577 w 587"/>
                <a:gd name="T33" fmla="*/ 241 h 290"/>
                <a:gd name="T34" fmla="*/ 587 w 587"/>
                <a:gd name="T35" fmla="*/ 214 h 290"/>
                <a:gd name="T36" fmla="*/ 568 w 587"/>
                <a:gd name="T37" fmla="*/ 212 h 290"/>
                <a:gd name="T38" fmla="*/ 561 w 587"/>
                <a:gd name="T39" fmla="*/ 231 h 290"/>
                <a:gd name="T40" fmla="*/ 545 w 587"/>
                <a:gd name="T41" fmla="*/ 247 h 290"/>
                <a:gd name="T42" fmla="*/ 522 w 587"/>
                <a:gd name="T43" fmla="*/ 259 h 290"/>
                <a:gd name="T44" fmla="*/ 492 w 587"/>
                <a:gd name="T45" fmla="*/ 266 h 290"/>
                <a:gd name="T46" fmla="*/ 455 w 587"/>
                <a:gd name="T47" fmla="*/ 271 h 290"/>
                <a:gd name="T48" fmla="*/ 414 w 587"/>
                <a:gd name="T49" fmla="*/ 270 h 290"/>
                <a:gd name="T50" fmla="*/ 368 w 587"/>
                <a:gd name="T51" fmla="*/ 264 h 290"/>
                <a:gd name="T52" fmla="*/ 322 w 587"/>
                <a:gd name="T53" fmla="*/ 255 h 290"/>
                <a:gd name="T54" fmla="*/ 274 w 587"/>
                <a:gd name="T55" fmla="*/ 240 h 290"/>
                <a:gd name="T56" fmla="*/ 226 w 587"/>
                <a:gd name="T57" fmla="*/ 221 h 290"/>
                <a:gd name="T58" fmla="*/ 181 w 587"/>
                <a:gd name="T59" fmla="*/ 196 h 290"/>
                <a:gd name="T60" fmla="*/ 138 w 587"/>
                <a:gd name="T61" fmla="*/ 168 h 290"/>
                <a:gd name="T62" fmla="*/ 99 w 587"/>
                <a:gd name="T63" fmla="*/ 134 h 290"/>
                <a:gd name="T64" fmla="*/ 65 w 587"/>
                <a:gd name="T65" fmla="*/ 96 h 290"/>
                <a:gd name="T66" fmla="*/ 38 w 587"/>
                <a:gd name="T67" fmla="*/ 53 h 290"/>
                <a:gd name="T68" fmla="*/ 18 w 587"/>
                <a:gd name="T69" fmla="*/ 5 h 290"/>
                <a:gd name="T70" fmla="*/ 18 w 587"/>
                <a:gd name="T71" fmla="*/ 5 h 290"/>
                <a:gd name="T72" fmla="*/ 18 w 587"/>
                <a:gd name="T73" fmla="*/ 5 h 290"/>
                <a:gd name="T74" fmla="*/ 14 w 587"/>
                <a:gd name="T75" fmla="*/ 0 h 290"/>
                <a:gd name="T76" fmla="*/ 8 w 587"/>
                <a:gd name="T77" fmla="*/ 0 h 290"/>
                <a:gd name="T78" fmla="*/ 1 w 587"/>
                <a:gd name="T79" fmla="*/ 4 h 290"/>
                <a:gd name="T80" fmla="*/ 0 w 587"/>
                <a:gd name="T81" fmla="*/ 12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87" h="290">
                  <a:moveTo>
                    <a:pt x="0" y="12"/>
                  </a:moveTo>
                  <a:lnTo>
                    <a:pt x="0" y="12"/>
                  </a:lnTo>
                  <a:lnTo>
                    <a:pt x="22" y="62"/>
                  </a:lnTo>
                  <a:lnTo>
                    <a:pt x="51" y="107"/>
                  </a:lnTo>
                  <a:lnTo>
                    <a:pt x="85" y="147"/>
                  </a:lnTo>
                  <a:lnTo>
                    <a:pt x="127" y="183"/>
                  </a:lnTo>
                  <a:lnTo>
                    <a:pt x="172" y="213"/>
                  </a:lnTo>
                  <a:lnTo>
                    <a:pt x="219" y="238"/>
                  </a:lnTo>
                  <a:lnTo>
                    <a:pt x="267" y="258"/>
                  </a:lnTo>
                  <a:lnTo>
                    <a:pt x="317" y="273"/>
                  </a:lnTo>
                  <a:lnTo>
                    <a:pt x="365" y="284"/>
                  </a:lnTo>
                  <a:lnTo>
                    <a:pt x="411" y="289"/>
                  </a:lnTo>
                  <a:lnTo>
                    <a:pt x="455" y="290"/>
                  </a:lnTo>
                  <a:lnTo>
                    <a:pt x="494" y="286"/>
                  </a:lnTo>
                  <a:lnTo>
                    <a:pt x="529" y="276"/>
                  </a:lnTo>
                  <a:lnTo>
                    <a:pt x="557" y="262"/>
                  </a:lnTo>
                  <a:lnTo>
                    <a:pt x="577" y="241"/>
                  </a:lnTo>
                  <a:lnTo>
                    <a:pt x="587" y="214"/>
                  </a:lnTo>
                  <a:lnTo>
                    <a:pt x="568" y="212"/>
                  </a:lnTo>
                  <a:lnTo>
                    <a:pt x="561" y="231"/>
                  </a:lnTo>
                  <a:lnTo>
                    <a:pt x="545" y="247"/>
                  </a:lnTo>
                  <a:lnTo>
                    <a:pt x="522" y="259"/>
                  </a:lnTo>
                  <a:lnTo>
                    <a:pt x="492" y="266"/>
                  </a:lnTo>
                  <a:lnTo>
                    <a:pt x="455" y="271"/>
                  </a:lnTo>
                  <a:lnTo>
                    <a:pt x="414" y="270"/>
                  </a:lnTo>
                  <a:lnTo>
                    <a:pt x="368" y="264"/>
                  </a:lnTo>
                  <a:lnTo>
                    <a:pt x="322" y="255"/>
                  </a:lnTo>
                  <a:lnTo>
                    <a:pt x="274" y="240"/>
                  </a:lnTo>
                  <a:lnTo>
                    <a:pt x="226" y="221"/>
                  </a:lnTo>
                  <a:lnTo>
                    <a:pt x="181" y="196"/>
                  </a:lnTo>
                  <a:lnTo>
                    <a:pt x="138" y="168"/>
                  </a:lnTo>
                  <a:lnTo>
                    <a:pt x="99" y="134"/>
                  </a:lnTo>
                  <a:lnTo>
                    <a:pt x="65" y="96"/>
                  </a:lnTo>
                  <a:lnTo>
                    <a:pt x="38" y="53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4" y="0"/>
                  </a:lnTo>
                  <a:lnTo>
                    <a:pt x="8" y="0"/>
                  </a:lnTo>
                  <a:lnTo>
                    <a:pt x="1" y="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254"/>
            <p:cNvSpPr>
              <a:spLocks/>
            </p:cNvSpPr>
            <p:nvPr/>
          </p:nvSpPr>
          <p:spPr bwMode="auto">
            <a:xfrm>
              <a:off x="9688" y="3582"/>
              <a:ext cx="63" cy="35"/>
            </a:xfrm>
            <a:custGeom>
              <a:avLst/>
              <a:gdLst>
                <a:gd name="T0" fmla="*/ 16 w 375"/>
                <a:gd name="T1" fmla="*/ 70 h 212"/>
                <a:gd name="T2" fmla="*/ 15 w 375"/>
                <a:gd name="T3" fmla="*/ 70 h 212"/>
                <a:gd name="T4" fmla="*/ 37 w 375"/>
                <a:gd name="T5" fmla="*/ 52 h 212"/>
                <a:gd name="T6" fmla="*/ 59 w 375"/>
                <a:gd name="T7" fmla="*/ 39 h 212"/>
                <a:gd name="T8" fmla="*/ 83 w 375"/>
                <a:gd name="T9" fmla="*/ 29 h 212"/>
                <a:gd name="T10" fmla="*/ 105 w 375"/>
                <a:gd name="T11" fmla="*/ 23 h 212"/>
                <a:gd name="T12" fmla="*/ 130 w 375"/>
                <a:gd name="T13" fmla="*/ 20 h 212"/>
                <a:gd name="T14" fmla="*/ 155 w 375"/>
                <a:gd name="T15" fmla="*/ 20 h 212"/>
                <a:gd name="T16" fmla="*/ 180 w 375"/>
                <a:gd name="T17" fmla="*/ 23 h 212"/>
                <a:gd name="T18" fmla="*/ 204 w 375"/>
                <a:gd name="T19" fmla="*/ 30 h 212"/>
                <a:gd name="T20" fmla="*/ 228 w 375"/>
                <a:gd name="T21" fmla="*/ 41 h 212"/>
                <a:gd name="T22" fmla="*/ 251 w 375"/>
                <a:gd name="T23" fmla="*/ 55 h 212"/>
                <a:gd name="T24" fmla="*/ 274 w 375"/>
                <a:gd name="T25" fmla="*/ 72 h 212"/>
                <a:gd name="T26" fmla="*/ 294 w 375"/>
                <a:gd name="T27" fmla="*/ 94 h 212"/>
                <a:gd name="T28" fmla="*/ 313 w 375"/>
                <a:gd name="T29" fmla="*/ 117 h 212"/>
                <a:gd name="T30" fmla="*/ 331 w 375"/>
                <a:gd name="T31" fmla="*/ 145 h 212"/>
                <a:gd name="T32" fmla="*/ 346 w 375"/>
                <a:gd name="T33" fmla="*/ 176 h 212"/>
                <a:gd name="T34" fmla="*/ 357 w 375"/>
                <a:gd name="T35" fmla="*/ 212 h 212"/>
                <a:gd name="T36" fmla="*/ 375 w 375"/>
                <a:gd name="T37" fmla="*/ 205 h 212"/>
                <a:gd name="T38" fmla="*/ 362 w 375"/>
                <a:gd name="T39" fmla="*/ 169 h 212"/>
                <a:gd name="T40" fmla="*/ 347 w 375"/>
                <a:gd name="T41" fmla="*/ 136 h 212"/>
                <a:gd name="T42" fmla="*/ 327 w 375"/>
                <a:gd name="T43" fmla="*/ 107 h 212"/>
                <a:gd name="T44" fmla="*/ 308 w 375"/>
                <a:gd name="T45" fmla="*/ 81 h 212"/>
                <a:gd name="T46" fmla="*/ 286 w 375"/>
                <a:gd name="T47" fmla="*/ 59 h 212"/>
                <a:gd name="T48" fmla="*/ 263 w 375"/>
                <a:gd name="T49" fmla="*/ 39 h 212"/>
                <a:gd name="T50" fmla="*/ 237 w 375"/>
                <a:gd name="T51" fmla="*/ 23 h 212"/>
                <a:gd name="T52" fmla="*/ 211 w 375"/>
                <a:gd name="T53" fmla="*/ 12 h 212"/>
                <a:gd name="T54" fmla="*/ 184 w 375"/>
                <a:gd name="T55" fmla="*/ 4 h 212"/>
                <a:gd name="T56" fmla="*/ 155 w 375"/>
                <a:gd name="T57" fmla="*/ 0 h 212"/>
                <a:gd name="T58" fmla="*/ 130 w 375"/>
                <a:gd name="T59" fmla="*/ 0 h 212"/>
                <a:gd name="T60" fmla="*/ 102 w 375"/>
                <a:gd name="T61" fmla="*/ 4 h 212"/>
                <a:gd name="T62" fmla="*/ 76 w 375"/>
                <a:gd name="T63" fmla="*/ 11 h 212"/>
                <a:gd name="T64" fmla="*/ 49 w 375"/>
                <a:gd name="T65" fmla="*/ 22 h 212"/>
                <a:gd name="T66" fmla="*/ 25 w 375"/>
                <a:gd name="T67" fmla="*/ 37 h 212"/>
                <a:gd name="T68" fmla="*/ 3 w 375"/>
                <a:gd name="T69" fmla="*/ 57 h 212"/>
                <a:gd name="T70" fmla="*/ 2 w 375"/>
                <a:gd name="T71" fmla="*/ 57 h 212"/>
                <a:gd name="T72" fmla="*/ 3 w 375"/>
                <a:gd name="T73" fmla="*/ 57 h 212"/>
                <a:gd name="T74" fmla="*/ 0 w 375"/>
                <a:gd name="T75" fmla="*/ 63 h 212"/>
                <a:gd name="T76" fmla="*/ 2 w 375"/>
                <a:gd name="T77" fmla="*/ 70 h 212"/>
                <a:gd name="T78" fmla="*/ 8 w 375"/>
                <a:gd name="T79" fmla="*/ 73 h 212"/>
                <a:gd name="T80" fmla="*/ 15 w 375"/>
                <a:gd name="T81" fmla="*/ 70 h 212"/>
                <a:gd name="T82" fmla="*/ 16 w 375"/>
                <a:gd name="T83" fmla="*/ 7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5" h="212">
                  <a:moveTo>
                    <a:pt x="16" y="70"/>
                  </a:moveTo>
                  <a:lnTo>
                    <a:pt x="15" y="70"/>
                  </a:lnTo>
                  <a:lnTo>
                    <a:pt x="37" y="52"/>
                  </a:lnTo>
                  <a:lnTo>
                    <a:pt x="59" y="39"/>
                  </a:lnTo>
                  <a:lnTo>
                    <a:pt x="83" y="29"/>
                  </a:lnTo>
                  <a:lnTo>
                    <a:pt x="105" y="23"/>
                  </a:lnTo>
                  <a:lnTo>
                    <a:pt x="130" y="20"/>
                  </a:lnTo>
                  <a:lnTo>
                    <a:pt x="155" y="20"/>
                  </a:lnTo>
                  <a:lnTo>
                    <a:pt x="180" y="23"/>
                  </a:lnTo>
                  <a:lnTo>
                    <a:pt x="204" y="30"/>
                  </a:lnTo>
                  <a:lnTo>
                    <a:pt x="228" y="41"/>
                  </a:lnTo>
                  <a:lnTo>
                    <a:pt x="251" y="55"/>
                  </a:lnTo>
                  <a:lnTo>
                    <a:pt x="274" y="72"/>
                  </a:lnTo>
                  <a:lnTo>
                    <a:pt x="294" y="94"/>
                  </a:lnTo>
                  <a:lnTo>
                    <a:pt x="313" y="117"/>
                  </a:lnTo>
                  <a:lnTo>
                    <a:pt x="331" y="145"/>
                  </a:lnTo>
                  <a:lnTo>
                    <a:pt x="346" y="176"/>
                  </a:lnTo>
                  <a:lnTo>
                    <a:pt x="357" y="212"/>
                  </a:lnTo>
                  <a:lnTo>
                    <a:pt x="375" y="205"/>
                  </a:lnTo>
                  <a:lnTo>
                    <a:pt x="362" y="169"/>
                  </a:lnTo>
                  <a:lnTo>
                    <a:pt x="347" y="136"/>
                  </a:lnTo>
                  <a:lnTo>
                    <a:pt x="327" y="107"/>
                  </a:lnTo>
                  <a:lnTo>
                    <a:pt x="308" y="81"/>
                  </a:lnTo>
                  <a:lnTo>
                    <a:pt x="286" y="59"/>
                  </a:lnTo>
                  <a:lnTo>
                    <a:pt x="263" y="39"/>
                  </a:lnTo>
                  <a:lnTo>
                    <a:pt x="237" y="23"/>
                  </a:lnTo>
                  <a:lnTo>
                    <a:pt x="211" y="12"/>
                  </a:lnTo>
                  <a:lnTo>
                    <a:pt x="184" y="4"/>
                  </a:lnTo>
                  <a:lnTo>
                    <a:pt x="155" y="0"/>
                  </a:lnTo>
                  <a:lnTo>
                    <a:pt x="130" y="0"/>
                  </a:lnTo>
                  <a:lnTo>
                    <a:pt x="102" y="4"/>
                  </a:lnTo>
                  <a:lnTo>
                    <a:pt x="76" y="11"/>
                  </a:lnTo>
                  <a:lnTo>
                    <a:pt x="49" y="22"/>
                  </a:lnTo>
                  <a:lnTo>
                    <a:pt x="25" y="37"/>
                  </a:lnTo>
                  <a:lnTo>
                    <a:pt x="3" y="57"/>
                  </a:lnTo>
                  <a:lnTo>
                    <a:pt x="2" y="57"/>
                  </a:lnTo>
                  <a:lnTo>
                    <a:pt x="3" y="57"/>
                  </a:lnTo>
                  <a:lnTo>
                    <a:pt x="0" y="63"/>
                  </a:lnTo>
                  <a:lnTo>
                    <a:pt x="2" y="70"/>
                  </a:lnTo>
                  <a:lnTo>
                    <a:pt x="8" y="73"/>
                  </a:lnTo>
                  <a:lnTo>
                    <a:pt x="15" y="70"/>
                  </a:lnTo>
                  <a:lnTo>
                    <a:pt x="16" y="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Freeform 255"/>
            <p:cNvSpPr>
              <a:spLocks/>
            </p:cNvSpPr>
            <p:nvPr/>
          </p:nvSpPr>
          <p:spPr bwMode="auto">
            <a:xfrm>
              <a:off x="9676" y="3591"/>
              <a:ext cx="15" cy="81"/>
            </a:xfrm>
            <a:custGeom>
              <a:avLst/>
              <a:gdLst>
                <a:gd name="T0" fmla="*/ 90 w 92"/>
                <a:gd name="T1" fmla="*/ 468 h 482"/>
                <a:gd name="T2" fmla="*/ 91 w 92"/>
                <a:gd name="T3" fmla="*/ 469 h 482"/>
                <a:gd name="T4" fmla="*/ 80 w 92"/>
                <a:gd name="T5" fmla="*/ 447 h 482"/>
                <a:gd name="T6" fmla="*/ 68 w 92"/>
                <a:gd name="T7" fmla="*/ 423 h 482"/>
                <a:gd name="T8" fmla="*/ 57 w 92"/>
                <a:gd name="T9" fmla="*/ 398 h 482"/>
                <a:gd name="T10" fmla="*/ 47 w 92"/>
                <a:gd name="T11" fmla="*/ 371 h 482"/>
                <a:gd name="T12" fmla="*/ 38 w 92"/>
                <a:gd name="T13" fmla="*/ 344 h 482"/>
                <a:gd name="T14" fmla="*/ 31 w 92"/>
                <a:gd name="T15" fmla="*/ 315 h 482"/>
                <a:gd name="T16" fmla="*/ 24 w 92"/>
                <a:gd name="T17" fmla="*/ 286 h 482"/>
                <a:gd name="T18" fmla="*/ 21 w 92"/>
                <a:gd name="T19" fmla="*/ 254 h 482"/>
                <a:gd name="T20" fmla="*/ 19 w 92"/>
                <a:gd name="T21" fmla="*/ 223 h 482"/>
                <a:gd name="T22" fmla="*/ 20 w 92"/>
                <a:gd name="T23" fmla="*/ 193 h 482"/>
                <a:gd name="T24" fmla="*/ 23 w 92"/>
                <a:gd name="T25" fmla="*/ 160 h 482"/>
                <a:gd name="T26" fmla="*/ 29 w 92"/>
                <a:gd name="T27" fmla="*/ 130 h 482"/>
                <a:gd name="T28" fmla="*/ 38 w 92"/>
                <a:gd name="T29" fmla="*/ 99 h 482"/>
                <a:gd name="T30" fmla="*/ 52 w 92"/>
                <a:gd name="T31" fmla="*/ 70 h 482"/>
                <a:gd name="T32" fmla="*/ 69 w 92"/>
                <a:gd name="T33" fmla="*/ 41 h 482"/>
                <a:gd name="T34" fmla="*/ 90 w 92"/>
                <a:gd name="T35" fmla="*/ 13 h 482"/>
                <a:gd name="T36" fmla="*/ 76 w 92"/>
                <a:gd name="T37" fmla="*/ 0 h 482"/>
                <a:gd name="T38" fmla="*/ 53 w 92"/>
                <a:gd name="T39" fmla="*/ 30 h 482"/>
                <a:gd name="T40" fmla="*/ 36 w 92"/>
                <a:gd name="T41" fmla="*/ 62 h 482"/>
                <a:gd name="T42" fmla="*/ 22 w 92"/>
                <a:gd name="T43" fmla="*/ 93 h 482"/>
                <a:gd name="T44" fmla="*/ 11 w 92"/>
                <a:gd name="T45" fmla="*/ 125 h 482"/>
                <a:gd name="T46" fmla="*/ 5 w 92"/>
                <a:gd name="T47" fmla="*/ 158 h 482"/>
                <a:gd name="T48" fmla="*/ 1 w 92"/>
                <a:gd name="T49" fmla="*/ 190 h 482"/>
                <a:gd name="T50" fmla="*/ 0 w 92"/>
                <a:gd name="T51" fmla="*/ 223 h 482"/>
                <a:gd name="T52" fmla="*/ 2 w 92"/>
                <a:gd name="T53" fmla="*/ 257 h 482"/>
                <a:gd name="T54" fmla="*/ 6 w 92"/>
                <a:gd name="T55" fmla="*/ 288 h 482"/>
                <a:gd name="T56" fmla="*/ 13 w 92"/>
                <a:gd name="T57" fmla="*/ 319 h 482"/>
                <a:gd name="T58" fmla="*/ 20 w 92"/>
                <a:gd name="T59" fmla="*/ 349 h 482"/>
                <a:gd name="T60" fmla="*/ 29 w 92"/>
                <a:gd name="T61" fmla="*/ 378 h 482"/>
                <a:gd name="T62" fmla="*/ 40 w 92"/>
                <a:gd name="T63" fmla="*/ 405 h 482"/>
                <a:gd name="T64" fmla="*/ 52 w 92"/>
                <a:gd name="T65" fmla="*/ 432 h 482"/>
                <a:gd name="T66" fmla="*/ 64 w 92"/>
                <a:gd name="T67" fmla="*/ 456 h 482"/>
                <a:gd name="T68" fmla="*/ 75 w 92"/>
                <a:gd name="T69" fmla="*/ 478 h 482"/>
                <a:gd name="T70" fmla="*/ 76 w 92"/>
                <a:gd name="T71" fmla="*/ 479 h 482"/>
                <a:gd name="T72" fmla="*/ 75 w 92"/>
                <a:gd name="T73" fmla="*/ 478 h 482"/>
                <a:gd name="T74" fmla="*/ 81 w 92"/>
                <a:gd name="T75" fmla="*/ 482 h 482"/>
                <a:gd name="T76" fmla="*/ 88 w 92"/>
                <a:gd name="T77" fmla="*/ 481 h 482"/>
                <a:gd name="T78" fmla="*/ 92 w 92"/>
                <a:gd name="T79" fmla="*/ 476 h 482"/>
                <a:gd name="T80" fmla="*/ 91 w 92"/>
                <a:gd name="T81" fmla="*/ 469 h 482"/>
                <a:gd name="T82" fmla="*/ 90 w 92"/>
                <a:gd name="T83" fmla="*/ 468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2" h="482">
                  <a:moveTo>
                    <a:pt x="90" y="468"/>
                  </a:moveTo>
                  <a:lnTo>
                    <a:pt x="91" y="469"/>
                  </a:lnTo>
                  <a:lnTo>
                    <a:pt x="80" y="447"/>
                  </a:lnTo>
                  <a:lnTo>
                    <a:pt x="68" y="423"/>
                  </a:lnTo>
                  <a:lnTo>
                    <a:pt x="57" y="398"/>
                  </a:lnTo>
                  <a:lnTo>
                    <a:pt x="47" y="371"/>
                  </a:lnTo>
                  <a:lnTo>
                    <a:pt x="38" y="344"/>
                  </a:lnTo>
                  <a:lnTo>
                    <a:pt x="31" y="315"/>
                  </a:lnTo>
                  <a:lnTo>
                    <a:pt x="24" y="286"/>
                  </a:lnTo>
                  <a:lnTo>
                    <a:pt x="21" y="254"/>
                  </a:lnTo>
                  <a:lnTo>
                    <a:pt x="19" y="223"/>
                  </a:lnTo>
                  <a:lnTo>
                    <a:pt x="20" y="193"/>
                  </a:lnTo>
                  <a:lnTo>
                    <a:pt x="23" y="160"/>
                  </a:lnTo>
                  <a:lnTo>
                    <a:pt x="29" y="130"/>
                  </a:lnTo>
                  <a:lnTo>
                    <a:pt x="38" y="99"/>
                  </a:lnTo>
                  <a:lnTo>
                    <a:pt x="52" y="70"/>
                  </a:lnTo>
                  <a:lnTo>
                    <a:pt x="69" y="41"/>
                  </a:lnTo>
                  <a:lnTo>
                    <a:pt x="90" y="13"/>
                  </a:lnTo>
                  <a:lnTo>
                    <a:pt x="76" y="0"/>
                  </a:lnTo>
                  <a:lnTo>
                    <a:pt x="53" y="30"/>
                  </a:lnTo>
                  <a:lnTo>
                    <a:pt x="36" y="62"/>
                  </a:lnTo>
                  <a:lnTo>
                    <a:pt x="22" y="93"/>
                  </a:lnTo>
                  <a:lnTo>
                    <a:pt x="11" y="125"/>
                  </a:lnTo>
                  <a:lnTo>
                    <a:pt x="5" y="158"/>
                  </a:lnTo>
                  <a:lnTo>
                    <a:pt x="1" y="190"/>
                  </a:lnTo>
                  <a:lnTo>
                    <a:pt x="0" y="223"/>
                  </a:lnTo>
                  <a:lnTo>
                    <a:pt x="2" y="257"/>
                  </a:lnTo>
                  <a:lnTo>
                    <a:pt x="6" y="288"/>
                  </a:lnTo>
                  <a:lnTo>
                    <a:pt x="13" y="319"/>
                  </a:lnTo>
                  <a:lnTo>
                    <a:pt x="20" y="349"/>
                  </a:lnTo>
                  <a:lnTo>
                    <a:pt x="29" y="378"/>
                  </a:lnTo>
                  <a:lnTo>
                    <a:pt x="40" y="405"/>
                  </a:lnTo>
                  <a:lnTo>
                    <a:pt x="52" y="432"/>
                  </a:lnTo>
                  <a:lnTo>
                    <a:pt x="64" y="456"/>
                  </a:lnTo>
                  <a:lnTo>
                    <a:pt x="75" y="478"/>
                  </a:lnTo>
                  <a:lnTo>
                    <a:pt x="76" y="479"/>
                  </a:lnTo>
                  <a:lnTo>
                    <a:pt x="75" y="478"/>
                  </a:lnTo>
                  <a:lnTo>
                    <a:pt x="81" y="482"/>
                  </a:lnTo>
                  <a:lnTo>
                    <a:pt x="88" y="481"/>
                  </a:lnTo>
                  <a:lnTo>
                    <a:pt x="92" y="476"/>
                  </a:lnTo>
                  <a:lnTo>
                    <a:pt x="91" y="469"/>
                  </a:lnTo>
                  <a:lnTo>
                    <a:pt x="90" y="46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Freeform 256"/>
            <p:cNvSpPr>
              <a:spLocks/>
            </p:cNvSpPr>
            <p:nvPr/>
          </p:nvSpPr>
          <p:spPr bwMode="auto">
            <a:xfrm>
              <a:off x="9622" y="3669"/>
              <a:ext cx="80" cy="66"/>
            </a:xfrm>
            <a:custGeom>
              <a:avLst/>
              <a:gdLst>
                <a:gd name="T0" fmla="*/ 16 w 485"/>
                <a:gd name="T1" fmla="*/ 332 h 395"/>
                <a:gd name="T2" fmla="*/ 4 w 485"/>
                <a:gd name="T3" fmla="*/ 334 h 395"/>
                <a:gd name="T4" fmla="*/ 48 w 485"/>
                <a:gd name="T5" fmla="*/ 362 h 395"/>
                <a:gd name="T6" fmla="*/ 96 w 485"/>
                <a:gd name="T7" fmla="*/ 379 h 395"/>
                <a:gd name="T8" fmla="*/ 145 w 485"/>
                <a:gd name="T9" fmla="*/ 392 h 395"/>
                <a:gd name="T10" fmla="*/ 195 w 485"/>
                <a:gd name="T11" fmla="*/ 395 h 395"/>
                <a:gd name="T12" fmla="*/ 245 w 485"/>
                <a:gd name="T13" fmla="*/ 393 h 395"/>
                <a:gd name="T14" fmla="*/ 294 w 485"/>
                <a:gd name="T15" fmla="*/ 383 h 395"/>
                <a:gd name="T16" fmla="*/ 339 w 485"/>
                <a:gd name="T17" fmla="*/ 369 h 395"/>
                <a:gd name="T18" fmla="*/ 380 w 485"/>
                <a:gd name="T19" fmla="*/ 349 h 395"/>
                <a:gd name="T20" fmla="*/ 417 w 485"/>
                <a:gd name="T21" fmla="*/ 321 h 395"/>
                <a:gd name="T22" fmla="*/ 447 w 485"/>
                <a:gd name="T23" fmla="*/ 288 h 395"/>
                <a:gd name="T24" fmla="*/ 469 w 485"/>
                <a:gd name="T25" fmla="*/ 251 h 395"/>
                <a:gd name="T26" fmla="*/ 483 w 485"/>
                <a:gd name="T27" fmla="*/ 209 h 395"/>
                <a:gd name="T28" fmla="*/ 485 w 485"/>
                <a:gd name="T29" fmla="*/ 161 h 395"/>
                <a:gd name="T30" fmla="*/ 476 w 485"/>
                <a:gd name="T31" fmla="*/ 110 h 395"/>
                <a:gd name="T32" fmla="*/ 453 w 485"/>
                <a:gd name="T33" fmla="*/ 56 h 395"/>
                <a:gd name="T34" fmla="*/ 416 w 485"/>
                <a:gd name="T35" fmla="*/ 0 h 395"/>
                <a:gd name="T36" fmla="*/ 402 w 485"/>
                <a:gd name="T37" fmla="*/ 11 h 395"/>
                <a:gd name="T38" fmla="*/ 437 w 485"/>
                <a:gd name="T39" fmla="*/ 65 h 395"/>
                <a:gd name="T40" fmla="*/ 457 w 485"/>
                <a:gd name="T41" fmla="*/ 117 h 395"/>
                <a:gd name="T42" fmla="*/ 467 w 485"/>
                <a:gd name="T43" fmla="*/ 163 h 395"/>
                <a:gd name="T44" fmla="*/ 464 w 485"/>
                <a:gd name="T45" fmla="*/ 204 h 395"/>
                <a:gd name="T46" fmla="*/ 453 w 485"/>
                <a:gd name="T47" fmla="*/ 242 h 395"/>
                <a:gd name="T48" fmla="*/ 433 w 485"/>
                <a:gd name="T49" fmla="*/ 277 h 395"/>
                <a:gd name="T50" fmla="*/ 406 w 485"/>
                <a:gd name="T51" fmla="*/ 306 h 395"/>
                <a:gd name="T52" fmla="*/ 371 w 485"/>
                <a:gd name="T53" fmla="*/ 331 h 395"/>
                <a:gd name="T54" fmla="*/ 332 w 485"/>
                <a:gd name="T55" fmla="*/ 352 h 395"/>
                <a:gd name="T56" fmla="*/ 289 w 485"/>
                <a:gd name="T57" fmla="*/ 366 h 395"/>
                <a:gd name="T58" fmla="*/ 243 w 485"/>
                <a:gd name="T59" fmla="*/ 373 h 395"/>
                <a:gd name="T60" fmla="*/ 195 w 485"/>
                <a:gd name="T61" fmla="*/ 376 h 395"/>
                <a:gd name="T62" fmla="*/ 148 w 485"/>
                <a:gd name="T63" fmla="*/ 372 h 395"/>
                <a:gd name="T64" fmla="*/ 100 w 485"/>
                <a:gd name="T65" fmla="*/ 362 h 395"/>
                <a:gd name="T66" fmla="*/ 55 w 485"/>
                <a:gd name="T67" fmla="*/ 344 h 395"/>
                <a:gd name="T68" fmla="*/ 15 w 485"/>
                <a:gd name="T69" fmla="*/ 319 h 395"/>
                <a:gd name="T70" fmla="*/ 2 w 485"/>
                <a:gd name="T71" fmla="*/ 321 h 395"/>
                <a:gd name="T72" fmla="*/ 15 w 485"/>
                <a:gd name="T73" fmla="*/ 319 h 395"/>
                <a:gd name="T74" fmla="*/ 7 w 485"/>
                <a:gd name="T75" fmla="*/ 318 h 395"/>
                <a:gd name="T76" fmla="*/ 1 w 485"/>
                <a:gd name="T77" fmla="*/ 321 h 395"/>
                <a:gd name="T78" fmla="*/ 0 w 485"/>
                <a:gd name="T79" fmla="*/ 328 h 395"/>
                <a:gd name="T80" fmla="*/ 4 w 485"/>
                <a:gd name="T81" fmla="*/ 334 h 395"/>
                <a:gd name="T82" fmla="*/ 16 w 485"/>
                <a:gd name="T83" fmla="*/ 332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85" h="395">
                  <a:moveTo>
                    <a:pt x="16" y="332"/>
                  </a:moveTo>
                  <a:lnTo>
                    <a:pt x="4" y="334"/>
                  </a:lnTo>
                  <a:lnTo>
                    <a:pt x="48" y="362"/>
                  </a:lnTo>
                  <a:lnTo>
                    <a:pt x="96" y="379"/>
                  </a:lnTo>
                  <a:lnTo>
                    <a:pt x="145" y="392"/>
                  </a:lnTo>
                  <a:lnTo>
                    <a:pt x="195" y="395"/>
                  </a:lnTo>
                  <a:lnTo>
                    <a:pt x="245" y="393"/>
                  </a:lnTo>
                  <a:lnTo>
                    <a:pt x="294" y="383"/>
                  </a:lnTo>
                  <a:lnTo>
                    <a:pt x="339" y="369"/>
                  </a:lnTo>
                  <a:lnTo>
                    <a:pt x="380" y="349"/>
                  </a:lnTo>
                  <a:lnTo>
                    <a:pt x="417" y="321"/>
                  </a:lnTo>
                  <a:lnTo>
                    <a:pt x="447" y="288"/>
                  </a:lnTo>
                  <a:lnTo>
                    <a:pt x="469" y="251"/>
                  </a:lnTo>
                  <a:lnTo>
                    <a:pt x="483" y="209"/>
                  </a:lnTo>
                  <a:lnTo>
                    <a:pt x="485" y="161"/>
                  </a:lnTo>
                  <a:lnTo>
                    <a:pt x="476" y="110"/>
                  </a:lnTo>
                  <a:lnTo>
                    <a:pt x="453" y="56"/>
                  </a:lnTo>
                  <a:lnTo>
                    <a:pt x="416" y="0"/>
                  </a:lnTo>
                  <a:lnTo>
                    <a:pt x="402" y="11"/>
                  </a:lnTo>
                  <a:lnTo>
                    <a:pt x="437" y="65"/>
                  </a:lnTo>
                  <a:lnTo>
                    <a:pt x="457" y="117"/>
                  </a:lnTo>
                  <a:lnTo>
                    <a:pt x="467" y="163"/>
                  </a:lnTo>
                  <a:lnTo>
                    <a:pt x="464" y="204"/>
                  </a:lnTo>
                  <a:lnTo>
                    <a:pt x="453" y="242"/>
                  </a:lnTo>
                  <a:lnTo>
                    <a:pt x="433" y="277"/>
                  </a:lnTo>
                  <a:lnTo>
                    <a:pt x="406" y="306"/>
                  </a:lnTo>
                  <a:lnTo>
                    <a:pt x="371" y="331"/>
                  </a:lnTo>
                  <a:lnTo>
                    <a:pt x="332" y="352"/>
                  </a:lnTo>
                  <a:lnTo>
                    <a:pt x="289" y="366"/>
                  </a:lnTo>
                  <a:lnTo>
                    <a:pt x="243" y="373"/>
                  </a:lnTo>
                  <a:lnTo>
                    <a:pt x="195" y="376"/>
                  </a:lnTo>
                  <a:lnTo>
                    <a:pt x="148" y="372"/>
                  </a:lnTo>
                  <a:lnTo>
                    <a:pt x="100" y="362"/>
                  </a:lnTo>
                  <a:lnTo>
                    <a:pt x="55" y="344"/>
                  </a:lnTo>
                  <a:lnTo>
                    <a:pt x="15" y="319"/>
                  </a:lnTo>
                  <a:lnTo>
                    <a:pt x="2" y="321"/>
                  </a:lnTo>
                  <a:lnTo>
                    <a:pt x="15" y="319"/>
                  </a:lnTo>
                  <a:lnTo>
                    <a:pt x="7" y="318"/>
                  </a:lnTo>
                  <a:lnTo>
                    <a:pt x="1" y="321"/>
                  </a:lnTo>
                  <a:lnTo>
                    <a:pt x="0" y="328"/>
                  </a:lnTo>
                  <a:lnTo>
                    <a:pt x="4" y="334"/>
                  </a:lnTo>
                  <a:lnTo>
                    <a:pt x="16" y="3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Freeform 257"/>
            <p:cNvSpPr>
              <a:spLocks/>
            </p:cNvSpPr>
            <p:nvPr/>
          </p:nvSpPr>
          <p:spPr bwMode="auto">
            <a:xfrm>
              <a:off x="9614" y="3723"/>
              <a:ext cx="27" cy="113"/>
            </a:xfrm>
            <a:custGeom>
              <a:avLst/>
              <a:gdLst>
                <a:gd name="T0" fmla="*/ 131 w 163"/>
                <a:gd name="T1" fmla="*/ 680 h 680"/>
                <a:gd name="T2" fmla="*/ 136 w 163"/>
                <a:gd name="T3" fmla="*/ 676 h 680"/>
                <a:gd name="T4" fmla="*/ 154 w 163"/>
                <a:gd name="T5" fmla="*/ 643 h 680"/>
                <a:gd name="T6" fmla="*/ 163 w 163"/>
                <a:gd name="T7" fmla="*/ 606 h 680"/>
                <a:gd name="T8" fmla="*/ 162 w 163"/>
                <a:gd name="T9" fmla="*/ 568 h 680"/>
                <a:gd name="T10" fmla="*/ 155 w 163"/>
                <a:gd name="T11" fmla="*/ 529 h 680"/>
                <a:gd name="T12" fmla="*/ 140 w 163"/>
                <a:gd name="T13" fmla="*/ 489 h 680"/>
                <a:gd name="T14" fmla="*/ 123 w 163"/>
                <a:gd name="T15" fmla="*/ 448 h 680"/>
                <a:gd name="T16" fmla="*/ 104 w 163"/>
                <a:gd name="T17" fmla="*/ 406 h 680"/>
                <a:gd name="T18" fmla="*/ 83 w 163"/>
                <a:gd name="T19" fmla="*/ 362 h 680"/>
                <a:gd name="T20" fmla="*/ 62 w 163"/>
                <a:gd name="T21" fmla="*/ 319 h 680"/>
                <a:gd name="T22" fmla="*/ 45 w 163"/>
                <a:gd name="T23" fmla="*/ 276 h 680"/>
                <a:gd name="T24" fmla="*/ 31 w 163"/>
                <a:gd name="T25" fmla="*/ 231 h 680"/>
                <a:gd name="T26" fmla="*/ 22 w 163"/>
                <a:gd name="T27" fmla="*/ 187 h 680"/>
                <a:gd name="T28" fmla="*/ 18 w 163"/>
                <a:gd name="T29" fmla="*/ 142 h 680"/>
                <a:gd name="T30" fmla="*/ 24 w 163"/>
                <a:gd name="T31" fmla="*/ 99 h 680"/>
                <a:gd name="T32" fmla="*/ 38 w 163"/>
                <a:gd name="T33" fmla="*/ 56 h 680"/>
                <a:gd name="T34" fmla="*/ 63 w 163"/>
                <a:gd name="T35" fmla="*/ 11 h 680"/>
                <a:gd name="T36" fmla="*/ 49 w 163"/>
                <a:gd name="T37" fmla="*/ 0 h 680"/>
                <a:gd name="T38" fmla="*/ 22 w 163"/>
                <a:gd name="T39" fmla="*/ 47 h 680"/>
                <a:gd name="T40" fmla="*/ 6 w 163"/>
                <a:gd name="T41" fmla="*/ 95 h 680"/>
                <a:gd name="T42" fmla="*/ 0 w 163"/>
                <a:gd name="T43" fmla="*/ 142 h 680"/>
                <a:gd name="T44" fmla="*/ 3 w 163"/>
                <a:gd name="T45" fmla="*/ 189 h 680"/>
                <a:gd name="T46" fmla="*/ 13 w 163"/>
                <a:gd name="T47" fmla="*/ 236 h 680"/>
                <a:gd name="T48" fmla="*/ 26 w 163"/>
                <a:gd name="T49" fmla="*/ 282 h 680"/>
                <a:gd name="T50" fmla="*/ 46 w 163"/>
                <a:gd name="T51" fmla="*/ 328 h 680"/>
                <a:gd name="T52" fmla="*/ 67 w 163"/>
                <a:gd name="T53" fmla="*/ 371 h 680"/>
                <a:gd name="T54" fmla="*/ 87 w 163"/>
                <a:gd name="T55" fmla="*/ 414 h 680"/>
                <a:gd name="T56" fmla="*/ 107 w 163"/>
                <a:gd name="T57" fmla="*/ 457 h 680"/>
                <a:gd name="T58" fmla="*/ 124 w 163"/>
                <a:gd name="T59" fmla="*/ 496 h 680"/>
                <a:gd name="T60" fmla="*/ 137 w 163"/>
                <a:gd name="T61" fmla="*/ 533 h 680"/>
                <a:gd name="T62" fmla="*/ 144 w 163"/>
                <a:gd name="T63" fmla="*/ 570 h 680"/>
                <a:gd name="T64" fmla="*/ 145 w 163"/>
                <a:gd name="T65" fmla="*/ 604 h 680"/>
                <a:gd name="T66" fmla="*/ 138 w 163"/>
                <a:gd name="T67" fmla="*/ 636 h 680"/>
                <a:gd name="T68" fmla="*/ 122 w 163"/>
                <a:gd name="T69" fmla="*/ 666 h 680"/>
                <a:gd name="T70" fmla="*/ 127 w 163"/>
                <a:gd name="T71" fmla="*/ 662 h 680"/>
                <a:gd name="T72" fmla="*/ 122 w 163"/>
                <a:gd name="T73" fmla="*/ 666 h 680"/>
                <a:gd name="T74" fmla="*/ 121 w 163"/>
                <a:gd name="T75" fmla="*/ 673 h 680"/>
                <a:gd name="T76" fmla="*/ 124 w 163"/>
                <a:gd name="T77" fmla="*/ 679 h 680"/>
                <a:gd name="T78" fmla="*/ 130 w 163"/>
                <a:gd name="T79" fmla="*/ 680 h 680"/>
                <a:gd name="T80" fmla="*/ 136 w 163"/>
                <a:gd name="T81" fmla="*/ 676 h 680"/>
                <a:gd name="T82" fmla="*/ 131 w 163"/>
                <a:gd name="T83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3" h="680">
                  <a:moveTo>
                    <a:pt x="131" y="680"/>
                  </a:moveTo>
                  <a:lnTo>
                    <a:pt x="136" y="676"/>
                  </a:lnTo>
                  <a:lnTo>
                    <a:pt x="154" y="643"/>
                  </a:lnTo>
                  <a:lnTo>
                    <a:pt x="163" y="606"/>
                  </a:lnTo>
                  <a:lnTo>
                    <a:pt x="162" y="568"/>
                  </a:lnTo>
                  <a:lnTo>
                    <a:pt x="155" y="529"/>
                  </a:lnTo>
                  <a:lnTo>
                    <a:pt x="140" y="489"/>
                  </a:lnTo>
                  <a:lnTo>
                    <a:pt x="123" y="448"/>
                  </a:lnTo>
                  <a:lnTo>
                    <a:pt x="104" y="406"/>
                  </a:lnTo>
                  <a:lnTo>
                    <a:pt x="83" y="362"/>
                  </a:lnTo>
                  <a:lnTo>
                    <a:pt x="62" y="319"/>
                  </a:lnTo>
                  <a:lnTo>
                    <a:pt x="45" y="276"/>
                  </a:lnTo>
                  <a:lnTo>
                    <a:pt x="31" y="231"/>
                  </a:lnTo>
                  <a:lnTo>
                    <a:pt x="22" y="187"/>
                  </a:lnTo>
                  <a:lnTo>
                    <a:pt x="18" y="142"/>
                  </a:lnTo>
                  <a:lnTo>
                    <a:pt x="24" y="99"/>
                  </a:lnTo>
                  <a:lnTo>
                    <a:pt x="38" y="56"/>
                  </a:lnTo>
                  <a:lnTo>
                    <a:pt x="63" y="11"/>
                  </a:lnTo>
                  <a:lnTo>
                    <a:pt x="49" y="0"/>
                  </a:lnTo>
                  <a:lnTo>
                    <a:pt x="22" y="47"/>
                  </a:lnTo>
                  <a:lnTo>
                    <a:pt x="6" y="95"/>
                  </a:lnTo>
                  <a:lnTo>
                    <a:pt x="0" y="142"/>
                  </a:lnTo>
                  <a:lnTo>
                    <a:pt x="3" y="189"/>
                  </a:lnTo>
                  <a:lnTo>
                    <a:pt x="13" y="236"/>
                  </a:lnTo>
                  <a:lnTo>
                    <a:pt x="26" y="282"/>
                  </a:lnTo>
                  <a:lnTo>
                    <a:pt x="46" y="328"/>
                  </a:lnTo>
                  <a:lnTo>
                    <a:pt x="67" y="371"/>
                  </a:lnTo>
                  <a:lnTo>
                    <a:pt x="87" y="414"/>
                  </a:lnTo>
                  <a:lnTo>
                    <a:pt x="107" y="457"/>
                  </a:lnTo>
                  <a:lnTo>
                    <a:pt x="124" y="496"/>
                  </a:lnTo>
                  <a:lnTo>
                    <a:pt x="137" y="533"/>
                  </a:lnTo>
                  <a:lnTo>
                    <a:pt x="144" y="570"/>
                  </a:lnTo>
                  <a:lnTo>
                    <a:pt x="145" y="604"/>
                  </a:lnTo>
                  <a:lnTo>
                    <a:pt x="138" y="636"/>
                  </a:lnTo>
                  <a:lnTo>
                    <a:pt x="122" y="666"/>
                  </a:lnTo>
                  <a:lnTo>
                    <a:pt x="127" y="662"/>
                  </a:lnTo>
                  <a:lnTo>
                    <a:pt x="122" y="666"/>
                  </a:lnTo>
                  <a:lnTo>
                    <a:pt x="121" y="673"/>
                  </a:lnTo>
                  <a:lnTo>
                    <a:pt x="124" y="679"/>
                  </a:lnTo>
                  <a:lnTo>
                    <a:pt x="130" y="680"/>
                  </a:lnTo>
                  <a:lnTo>
                    <a:pt x="136" y="676"/>
                  </a:lnTo>
                  <a:lnTo>
                    <a:pt x="131" y="68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Freeform 258"/>
            <p:cNvSpPr>
              <a:spLocks/>
            </p:cNvSpPr>
            <p:nvPr/>
          </p:nvSpPr>
          <p:spPr bwMode="auto">
            <a:xfrm>
              <a:off x="9517" y="3803"/>
              <a:ext cx="119" cy="41"/>
            </a:xfrm>
            <a:custGeom>
              <a:avLst/>
              <a:gdLst>
                <a:gd name="T0" fmla="*/ 5 w 713"/>
                <a:gd name="T1" fmla="*/ 16 h 241"/>
                <a:gd name="T2" fmla="*/ 5 w 713"/>
                <a:gd name="T3" fmla="*/ 17 h 241"/>
                <a:gd name="T4" fmla="*/ 114 w 713"/>
                <a:gd name="T5" fmla="*/ 75 h 241"/>
                <a:gd name="T6" fmla="*/ 211 w 713"/>
                <a:gd name="T7" fmla="*/ 123 h 241"/>
                <a:gd name="T8" fmla="*/ 295 w 713"/>
                <a:gd name="T9" fmla="*/ 161 h 241"/>
                <a:gd name="T10" fmla="*/ 369 w 713"/>
                <a:gd name="T11" fmla="*/ 191 h 241"/>
                <a:gd name="T12" fmla="*/ 432 w 713"/>
                <a:gd name="T13" fmla="*/ 213 h 241"/>
                <a:gd name="T14" fmla="*/ 486 w 713"/>
                <a:gd name="T15" fmla="*/ 227 h 241"/>
                <a:gd name="T16" fmla="*/ 532 w 713"/>
                <a:gd name="T17" fmla="*/ 238 h 241"/>
                <a:gd name="T18" fmla="*/ 571 w 713"/>
                <a:gd name="T19" fmla="*/ 241 h 241"/>
                <a:gd name="T20" fmla="*/ 603 w 713"/>
                <a:gd name="T21" fmla="*/ 241 h 241"/>
                <a:gd name="T22" fmla="*/ 631 w 713"/>
                <a:gd name="T23" fmla="*/ 238 h 241"/>
                <a:gd name="T24" fmla="*/ 653 w 713"/>
                <a:gd name="T25" fmla="*/ 230 h 241"/>
                <a:gd name="T26" fmla="*/ 669 w 713"/>
                <a:gd name="T27" fmla="*/ 224 h 241"/>
                <a:gd name="T28" fmla="*/ 684 w 713"/>
                <a:gd name="T29" fmla="*/ 214 h 241"/>
                <a:gd name="T30" fmla="*/ 696 w 713"/>
                <a:gd name="T31" fmla="*/ 208 h 241"/>
                <a:gd name="T32" fmla="*/ 706 w 713"/>
                <a:gd name="T33" fmla="*/ 201 h 241"/>
                <a:gd name="T34" fmla="*/ 713 w 713"/>
                <a:gd name="T35" fmla="*/ 197 h 241"/>
                <a:gd name="T36" fmla="*/ 709 w 713"/>
                <a:gd name="T37" fmla="*/ 179 h 241"/>
                <a:gd name="T38" fmla="*/ 697 w 713"/>
                <a:gd name="T39" fmla="*/ 184 h 241"/>
                <a:gd name="T40" fmla="*/ 687 w 713"/>
                <a:gd name="T41" fmla="*/ 190 h 241"/>
                <a:gd name="T42" fmla="*/ 675 w 713"/>
                <a:gd name="T43" fmla="*/ 199 h 241"/>
                <a:gd name="T44" fmla="*/ 663 w 713"/>
                <a:gd name="T45" fmla="*/ 206 h 241"/>
                <a:gd name="T46" fmla="*/ 646 w 713"/>
                <a:gd name="T47" fmla="*/ 213 h 241"/>
                <a:gd name="T48" fmla="*/ 627 w 713"/>
                <a:gd name="T49" fmla="*/ 218 h 241"/>
                <a:gd name="T50" fmla="*/ 603 w 713"/>
                <a:gd name="T51" fmla="*/ 222 h 241"/>
                <a:gd name="T52" fmla="*/ 571 w 713"/>
                <a:gd name="T53" fmla="*/ 222 h 241"/>
                <a:gd name="T54" fmla="*/ 535 w 713"/>
                <a:gd name="T55" fmla="*/ 218 h 241"/>
                <a:gd name="T56" fmla="*/ 491 w 713"/>
                <a:gd name="T57" fmla="*/ 210 h 241"/>
                <a:gd name="T58" fmla="*/ 437 w 713"/>
                <a:gd name="T59" fmla="*/ 196 h 241"/>
                <a:gd name="T60" fmla="*/ 376 w 713"/>
                <a:gd name="T61" fmla="*/ 174 h 241"/>
                <a:gd name="T62" fmla="*/ 302 w 713"/>
                <a:gd name="T63" fmla="*/ 144 h 241"/>
                <a:gd name="T64" fmla="*/ 218 w 713"/>
                <a:gd name="T65" fmla="*/ 106 h 241"/>
                <a:gd name="T66" fmla="*/ 123 w 713"/>
                <a:gd name="T67" fmla="*/ 58 h 241"/>
                <a:gd name="T68" fmla="*/ 14 w 713"/>
                <a:gd name="T69" fmla="*/ 0 h 241"/>
                <a:gd name="T70" fmla="*/ 14 w 713"/>
                <a:gd name="T71" fmla="*/ 1 h 241"/>
                <a:gd name="T72" fmla="*/ 14 w 713"/>
                <a:gd name="T73" fmla="*/ 0 h 241"/>
                <a:gd name="T74" fmla="*/ 7 w 713"/>
                <a:gd name="T75" fmla="*/ 0 h 241"/>
                <a:gd name="T76" fmla="*/ 1 w 713"/>
                <a:gd name="T77" fmla="*/ 4 h 241"/>
                <a:gd name="T78" fmla="*/ 0 w 713"/>
                <a:gd name="T79" fmla="*/ 11 h 241"/>
                <a:gd name="T80" fmla="*/ 5 w 713"/>
                <a:gd name="T81" fmla="*/ 17 h 241"/>
                <a:gd name="T82" fmla="*/ 5 w 713"/>
                <a:gd name="T83" fmla="*/ 16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13" h="241">
                  <a:moveTo>
                    <a:pt x="5" y="16"/>
                  </a:moveTo>
                  <a:lnTo>
                    <a:pt x="5" y="17"/>
                  </a:lnTo>
                  <a:lnTo>
                    <a:pt x="114" y="75"/>
                  </a:lnTo>
                  <a:lnTo>
                    <a:pt x="211" y="123"/>
                  </a:lnTo>
                  <a:lnTo>
                    <a:pt x="295" y="161"/>
                  </a:lnTo>
                  <a:lnTo>
                    <a:pt x="369" y="191"/>
                  </a:lnTo>
                  <a:lnTo>
                    <a:pt x="432" y="213"/>
                  </a:lnTo>
                  <a:lnTo>
                    <a:pt x="486" y="227"/>
                  </a:lnTo>
                  <a:lnTo>
                    <a:pt x="532" y="238"/>
                  </a:lnTo>
                  <a:lnTo>
                    <a:pt x="571" y="241"/>
                  </a:lnTo>
                  <a:lnTo>
                    <a:pt x="603" y="241"/>
                  </a:lnTo>
                  <a:lnTo>
                    <a:pt x="631" y="238"/>
                  </a:lnTo>
                  <a:lnTo>
                    <a:pt x="653" y="230"/>
                  </a:lnTo>
                  <a:lnTo>
                    <a:pt x="669" y="224"/>
                  </a:lnTo>
                  <a:lnTo>
                    <a:pt x="684" y="214"/>
                  </a:lnTo>
                  <a:lnTo>
                    <a:pt x="696" y="208"/>
                  </a:lnTo>
                  <a:lnTo>
                    <a:pt x="706" y="201"/>
                  </a:lnTo>
                  <a:lnTo>
                    <a:pt x="713" y="197"/>
                  </a:lnTo>
                  <a:lnTo>
                    <a:pt x="709" y="179"/>
                  </a:lnTo>
                  <a:lnTo>
                    <a:pt x="697" y="184"/>
                  </a:lnTo>
                  <a:lnTo>
                    <a:pt x="687" y="190"/>
                  </a:lnTo>
                  <a:lnTo>
                    <a:pt x="675" y="199"/>
                  </a:lnTo>
                  <a:lnTo>
                    <a:pt x="663" y="206"/>
                  </a:lnTo>
                  <a:lnTo>
                    <a:pt x="646" y="213"/>
                  </a:lnTo>
                  <a:lnTo>
                    <a:pt x="627" y="218"/>
                  </a:lnTo>
                  <a:lnTo>
                    <a:pt x="603" y="222"/>
                  </a:lnTo>
                  <a:lnTo>
                    <a:pt x="571" y="222"/>
                  </a:lnTo>
                  <a:lnTo>
                    <a:pt x="535" y="218"/>
                  </a:lnTo>
                  <a:lnTo>
                    <a:pt x="491" y="210"/>
                  </a:lnTo>
                  <a:lnTo>
                    <a:pt x="437" y="196"/>
                  </a:lnTo>
                  <a:lnTo>
                    <a:pt x="376" y="174"/>
                  </a:lnTo>
                  <a:lnTo>
                    <a:pt x="302" y="144"/>
                  </a:lnTo>
                  <a:lnTo>
                    <a:pt x="218" y="106"/>
                  </a:lnTo>
                  <a:lnTo>
                    <a:pt x="123" y="58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7" y="0"/>
                  </a:lnTo>
                  <a:lnTo>
                    <a:pt x="1" y="4"/>
                  </a:lnTo>
                  <a:lnTo>
                    <a:pt x="0" y="11"/>
                  </a:lnTo>
                  <a:lnTo>
                    <a:pt x="5" y="17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Freeform 259"/>
            <p:cNvSpPr>
              <a:spLocks/>
            </p:cNvSpPr>
            <p:nvPr/>
          </p:nvSpPr>
          <p:spPr bwMode="auto">
            <a:xfrm>
              <a:off x="9428" y="3703"/>
              <a:ext cx="91" cy="103"/>
            </a:xfrm>
            <a:custGeom>
              <a:avLst/>
              <a:gdLst>
                <a:gd name="T0" fmla="*/ 1 w 545"/>
                <a:gd name="T1" fmla="*/ 10 h 621"/>
                <a:gd name="T2" fmla="*/ 1 w 545"/>
                <a:gd name="T3" fmla="*/ 10 h 621"/>
                <a:gd name="T4" fmla="*/ 0 w 545"/>
                <a:gd name="T5" fmla="*/ 114 h 621"/>
                <a:gd name="T6" fmla="*/ 9 w 545"/>
                <a:gd name="T7" fmla="*/ 204 h 621"/>
                <a:gd name="T8" fmla="*/ 25 w 545"/>
                <a:gd name="T9" fmla="*/ 280 h 621"/>
                <a:gd name="T10" fmla="*/ 49 w 545"/>
                <a:gd name="T11" fmla="*/ 345 h 621"/>
                <a:gd name="T12" fmla="*/ 79 w 545"/>
                <a:gd name="T13" fmla="*/ 398 h 621"/>
                <a:gd name="T14" fmla="*/ 115 w 545"/>
                <a:gd name="T15" fmla="*/ 440 h 621"/>
                <a:gd name="T16" fmla="*/ 155 w 545"/>
                <a:gd name="T17" fmla="*/ 475 h 621"/>
                <a:gd name="T18" fmla="*/ 199 w 545"/>
                <a:gd name="T19" fmla="*/ 503 h 621"/>
                <a:gd name="T20" fmla="*/ 244 w 545"/>
                <a:gd name="T21" fmla="*/ 523 h 621"/>
                <a:gd name="T22" fmla="*/ 291 w 545"/>
                <a:gd name="T23" fmla="*/ 540 h 621"/>
                <a:gd name="T24" fmla="*/ 337 w 545"/>
                <a:gd name="T25" fmla="*/ 554 h 621"/>
                <a:gd name="T26" fmla="*/ 382 w 545"/>
                <a:gd name="T27" fmla="*/ 564 h 621"/>
                <a:gd name="T28" fmla="*/ 426 w 545"/>
                <a:gd name="T29" fmla="*/ 576 h 621"/>
                <a:gd name="T30" fmla="*/ 466 w 545"/>
                <a:gd name="T31" fmla="*/ 588 h 621"/>
                <a:gd name="T32" fmla="*/ 503 w 545"/>
                <a:gd name="T33" fmla="*/ 603 h 621"/>
                <a:gd name="T34" fmla="*/ 536 w 545"/>
                <a:gd name="T35" fmla="*/ 621 h 621"/>
                <a:gd name="T36" fmla="*/ 545 w 545"/>
                <a:gd name="T37" fmla="*/ 606 h 621"/>
                <a:gd name="T38" fmla="*/ 510 w 545"/>
                <a:gd name="T39" fmla="*/ 586 h 621"/>
                <a:gd name="T40" fmla="*/ 473 w 545"/>
                <a:gd name="T41" fmla="*/ 571 h 621"/>
                <a:gd name="T42" fmla="*/ 431 w 545"/>
                <a:gd name="T43" fmla="*/ 559 h 621"/>
                <a:gd name="T44" fmla="*/ 387 w 545"/>
                <a:gd name="T45" fmla="*/ 547 h 621"/>
                <a:gd name="T46" fmla="*/ 342 w 545"/>
                <a:gd name="T47" fmla="*/ 536 h 621"/>
                <a:gd name="T48" fmla="*/ 296 w 545"/>
                <a:gd name="T49" fmla="*/ 522 h 621"/>
                <a:gd name="T50" fmla="*/ 251 w 545"/>
                <a:gd name="T51" fmla="*/ 506 h 621"/>
                <a:gd name="T52" fmla="*/ 208 w 545"/>
                <a:gd name="T53" fmla="*/ 485 h 621"/>
                <a:gd name="T54" fmla="*/ 167 w 545"/>
                <a:gd name="T55" fmla="*/ 459 h 621"/>
                <a:gd name="T56" fmla="*/ 129 w 545"/>
                <a:gd name="T57" fmla="*/ 427 h 621"/>
                <a:gd name="T58" fmla="*/ 95 w 545"/>
                <a:gd name="T59" fmla="*/ 387 h 621"/>
                <a:gd name="T60" fmla="*/ 66 w 545"/>
                <a:gd name="T61" fmla="*/ 336 h 621"/>
                <a:gd name="T62" fmla="*/ 44 w 545"/>
                <a:gd name="T63" fmla="*/ 275 h 621"/>
                <a:gd name="T64" fmla="*/ 28 w 545"/>
                <a:gd name="T65" fmla="*/ 202 h 621"/>
                <a:gd name="T66" fmla="*/ 18 w 545"/>
                <a:gd name="T67" fmla="*/ 114 h 621"/>
                <a:gd name="T68" fmla="*/ 19 w 545"/>
                <a:gd name="T69" fmla="*/ 10 h 621"/>
                <a:gd name="T70" fmla="*/ 19 w 545"/>
                <a:gd name="T71" fmla="*/ 10 h 621"/>
                <a:gd name="T72" fmla="*/ 19 w 545"/>
                <a:gd name="T73" fmla="*/ 10 h 621"/>
                <a:gd name="T74" fmla="*/ 17 w 545"/>
                <a:gd name="T75" fmla="*/ 2 h 621"/>
                <a:gd name="T76" fmla="*/ 10 w 545"/>
                <a:gd name="T77" fmla="*/ 0 h 621"/>
                <a:gd name="T78" fmla="*/ 4 w 545"/>
                <a:gd name="T79" fmla="*/ 2 h 621"/>
                <a:gd name="T80" fmla="*/ 1 w 545"/>
                <a:gd name="T81" fmla="*/ 10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45" h="621">
                  <a:moveTo>
                    <a:pt x="1" y="10"/>
                  </a:moveTo>
                  <a:lnTo>
                    <a:pt x="1" y="10"/>
                  </a:lnTo>
                  <a:lnTo>
                    <a:pt x="0" y="114"/>
                  </a:lnTo>
                  <a:lnTo>
                    <a:pt x="9" y="204"/>
                  </a:lnTo>
                  <a:lnTo>
                    <a:pt x="25" y="280"/>
                  </a:lnTo>
                  <a:lnTo>
                    <a:pt x="49" y="345"/>
                  </a:lnTo>
                  <a:lnTo>
                    <a:pt x="79" y="398"/>
                  </a:lnTo>
                  <a:lnTo>
                    <a:pt x="115" y="440"/>
                  </a:lnTo>
                  <a:lnTo>
                    <a:pt x="155" y="475"/>
                  </a:lnTo>
                  <a:lnTo>
                    <a:pt x="199" y="503"/>
                  </a:lnTo>
                  <a:lnTo>
                    <a:pt x="244" y="523"/>
                  </a:lnTo>
                  <a:lnTo>
                    <a:pt x="291" y="540"/>
                  </a:lnTo>
                  <a:lnTo>
                    <a:pt x="337" y="554"/>
                  </a:lnTo>
                  <a:lnTo>
                    <a:pt x="382" y="564"/>
                  </a:lnTo>
                  <a:lnTo>
                    <a:pt x="426" y="576"/>
                  </a:lnTo>
                  <a:lnTo>
                    <a:pt x="466" y="588"/>
                  </a:lnTo>
                  <a:lnTo>
                    <a:pt x="503" y="603"/>
                  </a:lnTo>
                  <a:lnTo>
                    <a:pt x="536" y="621"/>
                  </a:lnTo>
                  <a:lnTo>
                    <a:pt x="545" y="606"/>
                  </a:lnTo>
                  <a:lnTo>
                    <a:pt x="510" y="586"/>
                  </a:lnTo>
                  <a:lnTo>
                    <a:pt x="473" y="571"/>
                  </a:lnTo>
                  <a:lnTo>
                    <a:pt x="431" y="559"/>
                  </a:lnTo>
                  <a:lnTo>
                    <a:pt x="387" y="547"/>
                  </a:lnTo>
                  <a:lnTo>
                    <a:pt x="342" y="536"/>
                  </a:lnTo>
                  <a:lnTo>
                    <a:pt x="296" y="522"/>
                  </a:lnTo>
                  <a:lnTo>
                    <a:pt x="251" y="506"/>
                  </a:lnTo>
                  <a:lnTo>
                    <a:pt x="208" y="485"/>
                  </a:lnTo>
                  <a:lnTo>
                    <a:pt x="167" y="459"/>
                  </a:lnTo>
                  <a:lnTo>
                    <a:pt x="129" y="427"/>
                  </a:lnTo>
                  <a:lnTo>
                    <a:pt x="95" y="387"/>
                  </a:lnTo>
                  <a:lnTo>
                    <a:pt x="66" y="336"/>
                  </a:lnTo>
                  <a:lnTo>
                    <a:pt x="44" y="275"/>
                  </a:lnTo>
                  <a:lnTo>
                    <a:pt x="28" y="202"/>
                  </a:lnTo>
                  <a:lnTo>
                    <a:pt x="18" y="114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7" y="2"/>
                  </a:lnTo>
                  <a:lnTo>
                    <a:pt x="10" y="0"/>
                  </a:lnTo>
                  <a:lnTo>
                    <a:pt x="4" y="2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Freeform 260"/>
            <p:cNvSpPr>
              <a:spLocks/>
            </p:cNvSpPr>
            <p:nvPr/>
          </p:nvSpPr>
          <p:spPr bwMode="auto">
            <a:xfrm>
              <a:off x="9393" y="3527"/>
              <a:ext cx="38" cy="177"/>
            </a:xfrm>
            <a:custGeom>
              <a:avLst/>
              <a:gdLst>
                <a:gd name="T0" fmla="*/ 0 w 229"/>
                <a:gd name="T1" fmla="*/ 12 h 1061"/>
                <a:gd name="T2" fmla="*/ 21 w 229"/>
                <a:gd name="T3" fmla="*/ 83 h 1061"/>
                <a:gd name="T4" fmla="*/ 42 w 229"/>
                <a:gd name="T5" fmla="*/ 156 h 1061"/>
                <a:gd name="T6" fmla="*/ 61 w 229"/>
                <a:gd name="T7" fmla="*/ 232 h 1061"/>
                <a:gd name="T8" fmla="*/ 81 w 229"/>
                <a:gd name="T9" fmla="*/ 310 h 1061"/>
                <a:gd name="T10" fmla="*/ 98 w 229"/>
                <a:gd name="T11" fmla="*/ 388 h 1061"/>
                <a:gd name="T12" fmla="*/ 117 w 229"/>
                <a:gd name="T13" fmla="*/ 466 h 1061"/>
                <a:gd name="T14" fmla="*/ 133 w 229"/>
                <a:gd name="T15" fmla="*/ 543 h 1061"/>
                <a:gd name="T16" fmla="*/ 148 w 229"/>
                <a:gd name="T17" fmla="*/ 618 h 1061"/>
                <a:gd name="T18" fmla="*/ 161 w 229"/>
                <a:gd name="T19" fmla="*/ 690 h 1061"/>
                <a:gd name="T20" fmla="*/ 174 w 229"/>
                <a:gd name="T21" fmla="*/ 760 h 1061"/>
                <a:gd name="T22" fmla="*/ 185 w 229"/>
                <a:gd name="T23" fmla="*/ 824 h 1061"/>
                <a:gd name="T24" fmla="*/ 194 w 229"/>
                <a:gd name="T25" fmla="*/ 884 h 1061"/>
                <a:gd name="T26" fmla="*/ 201 w 229"/>
                <a:gd name="T27" fmla="*/ 940 h 1061"/>
                <a:gd name="T28" fmla="*/ 206 w 229"/>
                <a:gd name="T29" fmla="*/ 987 h 1061"/>
                <a:gd name="T30" fmla="*/ 210 w 229"/>
                <a:gd name="T31" fmla="*/ 1028 h 1061"/>
                <a:gd name="T32" fmla="*/ 211 w 229"/>
                <a:gd name="T33" fmla="*/ 1061 h 1061"/>
                <a:gd name="T34" fmla="*/ 229 w 229"/>
                <a:gd name="T35" fmla="*/ 1046 h 1061"/>
                <a:gd name="T36" fmla="*/ 227 w 229"/>
                <a:gd name="T37" fmla="*/ 1007 h 1061"/>
                <a:gd name="T38" fmla="*/ 223 w 229"/>
                <a:gd name="T39" fmla="*/ 962 h 1061"/>
                <a:gd name="T40" fmla="*/ 216 w 229"/>
                <a:gd name="T41" fmla="*/ 910 h 1061"/>
                <a:gd name="T42" fmla="*/ 208 w 229"/>
                <a:gd name="T43" fmla="*/ 853 h 1061"/>
                <a:gd name="T44" fmla="*/ 198 w 229"/>
                <a:gd name="T45" fmla="*/ 790 h 1061"/>
                <a:gd name="T46" fmla="*/ 186 w 229"/>
                <a:gd name="T47" fmla="*/ 722 h 1061"/>
                <a:gd name="T48" fmla="*/ 173 w 229"/>
                <a:gd name="T49" fmla="*/ 650 h 1061"/>
                <a:gd name="T50" fmla="*/ 158 w 229"/>
                <a:gd name="T51" fmla="*/ 577 h 1061"/>
                <a:gd name="T52" fmla="*/ 143 w 229"/>
                <a:gd name="T53" fmla="*/ 500 h 1061"/>
                <a:gd name="T54" fmla="*/ 126 w 229"/>
                <a:gd name="T55" fmla="*/ 423 h 1061"/>
                <a:gd name="T56" fmla="*/ 108 w 229"/>
                <a:gd name="T57" fmla="*/ 345 h 1061"/>
                <a:gd name="T58" fmla="*/ 89 w 229"/>
                <a:gd name="T59" fmla="*/ 267 h 1061"/>
                <a:gd name="T60" fmla="*/ 69 w 229"/>
                <a:gd name="T61" fmla="*/ 190 h 1061"/>
                <a:gd name="T62" fmla="*/ 50 w 229"/>
                <a:gd name="T63" fmla="*/ 115 h 1061"/>
                <a:gd name="T64" fmla="*/ 29 w 229"/>
                <a:gd name="T65" fmla="*/ 41 h 1061"/>
                <a:gd name="T66" fmla="*/ 17 w 229"/>
                <a:gd name="T67" fmla="*/ 5 h 1061"/>
                <a:gd name="T68" fmla="*/ 14 w 229"/>
                <a:gd name="T69" fmla="*/ 0 h 1061"/>
                <a:gd name="T70" fmla="*/ 1 w 229"/>
                <a:gd name="T71" fmla="*/ 5 h 1061"/>
                <a:gd name="T72" fmla="*/ 1 w 229"/>
                <a:gd name="T73" fmla="*/ 13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9" h="1061">
                  <a:moveTo>
                    <a:pt x="1" y="13"/>
                  </a:moveTo>
                  <a:lnTo>
                    <a:pt x="0" y="12"/>
                  </a:lnTo>
                  <a:lnTo>
                    <a:pt x="11" y="46"/>
                  </a:lnTo>
                  <a:lnTo>
                    <a:pt x="21" y="83"/>
                  </a:lnTo>
                  <a:lnTo>
                    <a:pt x="31" y="119"/>
                  </a:lnTo>
                  <a:lnTo>
                    <a:pt x="42" y="156"/>
                  </a:lnTo>
                  <a:lnTo>
                    <a:pt x="51" y="194"/>
                  </a:lnTo>
                  <a:lnTo>
                    <a:pt x="61" y="232"/>
                  </a:lnTo>
                  <a:lnTo>
                    <a:pt x="70" y="271"/>
                  </a:lnTo>
                  <a:lnTo>
                    <a:pt x="81" y="310"/>
                  </a:lnTo>
                  <a:lnTo>
                    <a:pt x="90" y="349"/>
                  </a:lnTo>
                  <a:lnTo>
                    <a:pt x="98" y="388"/>
                  </a:lnTo>
                  <a:lnTo>
                    <a:pt x="107" y="427"/>
                  </a:lnTo>
                  <a:lnTo>
                    <a:pt x="117" y="466"/>
                  </a:lnTo>
                  <a:lnTo>
                    <a:pt x="125" y="504"/>
                  </a:lnTo>
                  <a:lnTo>
                    <a:pt x="133" y="543"/>
                  </a:lnTo>
                  <a:lnTo>
                    <a:pt x="140" y="581"/>
                  </a:lnTo>
                  <a:lnTo>
                    <a:pt x="148" y="618"/>
                  </a:lnTo>
                  <a:lnTo>
                    <a:pt x="155" y="655"/>
                  </a:lnTo>
                  <a:lnTo>
                    <a:pt x="161" y="690"/>
                  </a:lnTo>
                  <a:lnTo>
                    <a:pt x="167" y="726"/>
                  </a:lnTo>
                  <a:lnTo>
                    <a:pt x="174" y="760"/>
                  </a:lnTo>
                  <a:lnTo>
                    <a:pt x="180" y="792"/>
                  </a:lnTo>
                  <a:lnTo>
                    <a:pt x="185" y="824"/>
                  </a:lnTo>
                  <a:lnTo>
                    <a:pt x="189" y="855"/>
                  </a:lnTo>
                  <a:lnTo>
                    <a:pt x="194" y="884"/>
                  </a:lnTo>
                  <a:lnTo>
                    <a:pt x="197" y="912"/>
                  </a:lnTo>
                  <a:lnTo>
                    <a:pt x="201" y="940"/>
                  </a:lnTo>
                  <a:lnTo>
                    <a:pt x="204" y="964"/>
                  </a:lnTo>
                  <a:lnTo>
                    <a:pt x="206" y="987"/>
                  </a:lnTo>
                  <a:lnTo>
                    <a:pt x="209" y="1009"/>
                  </a:lnTo>
                  <a:lnTo>
                    <a:pt x="210" y="1028"/>
                  </a:lnTo>
                  <a:lnTo>
                    <a:pt x="211" y="1046"/>
                  </a:lnTo>
                  <a:lnTo>
                    <a:pt x="211" y="1061"/>
                  </a:lnTo>
                  <a:lnTo>
                    <a:pt x="229" y="1061"/>
                  </a:lnTo>
                  <a:lnTo>
                    <a:pt x="229" y="1046"/>
                  </a:lnTo>
                  <a:lnTo>
                    <a:pt x="228" y="1026"/>
                  </a:lnTo>
                  <a:lnTo>
                    <a:pt x="227" y="1007"/>
                  </a:lnTo>
                  <a:lnTo>
                    <a:pt x="225" y="985"/>
                  </a:lnTo>
                  <a:lnTo>
                    <a:pt x="223" y="962"/>
                  </a:lnTo>
                  <a:lnTo>
                    <a:pt x="219" y="937"/>
                  </a:lnTo>
                  <a:lnTo>
                    <a:pt x="216" y="910"/>
                  </a:lnTo>
                  <a:lnTo>
                    <a:pt x="212" y="882"/>
                  </a:lnTo>
                  <a:lnTo>
                    <a:pt x="208" y="853"/>
                  </a:lnTo>
                  <a:lnTo>
                    <a:pt x="203" y="821"/>
                  </a:lnTo>
                  <a:lnTo>
                    <a:pt x="198" y="790"/>
                  </a:lnTo>
                  <a:lnTo>
                    <a:pt x="193" y="755"/>
                  </a:lnTo>
                  <a:lnTo>
                    <a:pt x="186" y="722"/>
                  </a:lnTo>
                  <a:lnTo>
                    <a:pt x="180" y="686"/>
                  </a:lnTo>
                  <a:lnTo>
                    <a:pt x="173" y="650"/>
                  </a:lnTo>
                  <a:lnTo>
                    <a:pt x="166" y="613"/>
                  </a:lnTo>
                  <a:lnTo>
                    <a:pt x="158" y="577"/>
                  </a:lnTo>
                  <a:lnTo>
                    <a:pt x="151" y="539"/>
                  </a:lnTo>
                  <a:lnTo>
                    <a:pt x="143" y="500"/>
                  </a:lnTo>
                  <a:lnTo>
                    <a:pt x="135" y="462"/>
                  </a:lnTo>
                  <a:lnTo>
                    <a:pt x="126" y="423"/>
                  </a:lnTo>
                  <a:lnTo>
                    <a:pt x="117" y="384"/>
                  </a:lnTo>
                  <a:lnTo>
                    <a:pt x="108" y="345"/>
                  </a:lnTo>
                  <a:lnTo>
                    <a:pt x="99" y="306"/>
                  </a:lnTo>
                  <a:lnTo>
                    <a:pt x="89" y="267"/>
                  </a:lnTo>
                  <a:lnTo>
                    <a:pt x="80" y="228"/>
                  </a:lnTo>
                  <a:lnTo>
                    <a:pt x="69" y="190"/>
                  </a:lnTo>
                  <a:lnTo>
                    <a:pt x="60" y="152"/>
                  </a:lnTo>
                  <a:lnTo>
                    <a:pt x="50" y="115"/>
                  </a:lnTo>
                  <a:lnTo>
                    <a:pt x="39" y="78"/>
                  </a:lnTo>
                  <a:lnTo>
                    <a:pt x="29" y="41"/>
                  </a:lnTo>
                  <a:lnTo>
                    <a:pt x="19" y="6"/>
                  </a:lnTo>
                  <a:lnTo>
                    <a:pt x="17" y="5"/>
                  </a:lnTo>
                  <a:lnTo>
                    <a:pt x="19" y="6"/>
                  </a:lnTo>
                  <a:lnTo>
                    <a:pt x="14" y="0"/>
                  </a:lnTo>
                  <a:lnTo>
                    <a:pt x="8" y="0"/>
                  </a:lnTo>
                  <a:lnTo>
                    <a:pt x="1" y="5"/>
                  </a:lnTo>
                  <a:lnTo>
                    <a:pt x="0" y="12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Freeform 261"/>
            <p:cNvSpPr>
              <a:spLocks/>
            </p:cNvSpPr>
            <p:nvPr/>
          </p:nvSpPr>
          <p:spPr bwMode="auto">
            <a:xfrm>
              <a:off x="9365" y="3512"/>
              <a:ext cx="31" cy="28"/>
            </a:xfrm>
            <a:custGeom>
              <a:avLst/>
              <a:gdLst>
                <a:gd name="T0" fmla="*/ 18 w 185"/>
                <a:gd name="T1" fmla="*/ 160 h 170"/>
                <a:gd name="T2" fmla="*/ 18 w 185"/>
                <a:gd name="T3" fmla="*/ 160 h 170"/>
                <a:gd name="T4" fmla="*/ 18 w 185"/>
                <a:gd name="T5" fmla="*/ 133 h 170"/>
                <a:gd name="T6" fmla="*/ 22 w 185"/>
                <a:gd name="T7" fmla="*/ 108 h 170"/>
                <a:gd name="T8" fmla="*/ 25 w 185"/>
                <a:gd name="T9" fmla="*/ 86 h 170"/>
                <a:gd name="T10" fmla="*/ 30 w 185"/>
                <a:gd name="T11" fmla="*/ 67 h 170"/>
                <a:gd name="T12" fmla="*/ 38 w 185"/>
                <a:gd name="T13" fmla="*/ 51 h 170"/>
                <a:gd name="T14" fmla="*/ 46 w 185"/>
                <a:gd name="T15" fmla="*/ 37 h 170"/>
                <a:gd name="T16" fmla="*/ 54 w 185"/>
                <a:gd name="T17" fmla="*/ 28 h 170"/>
                <a:gd name="T18" fmla="*/ 63 w 185"/>
                <a:gd name="T19" fmla="*/ 22 h 170"/>
                <a:gd name="T20" fmla="*/ 74 w 185"/>
                <a:gd name="T21" fmla="*/ 20 h 170"/>
                <a:gd name="T22" fmla="*/ 84 w 185"/>
                <a:gd name="T23" fmla="*/ 20 h 170"/>
                <a:gd name="T24" fmla="*/ 97 w 185"/>
                <a:gd name="T25" fmla="*/ 23 h 170"/>
                <a:gd name="T26" fmla="*/ 109 w 185"/>
                <a:gd name="T27" fmla="*/ 29 h 170"/>
                <a:gd name="T28" fmla="*/ 124 w 185"/>
                <a:gd name="T29" fmla="*/ 41 h 170"/>
                <a:gd name="T30" fmla="*/ 138 w 185"/>
                <a:gd name="T31" fmla="*/ 58 h 170"/>
                <a:gd name="T32" fmla="*/ 153 w 185"/>
                <a:gd name="T33" fmla="*/ 80 h 170"/>
                <a:gd name="T34" fmla="*/ 169 w 185"/>
                <a:gd name="T35" fmla="*/ 106 h 170"/>
                <a:gd name="T36" fmla="*/ 185 w 185"/>
                <a:gd name="T37" fmla="*/ 98 h 170"/>
                <a:gd name="T38" fmla="*/ 169 w 185"/>
                <a:gd name="T39" fmla="*/ 69 h 170"/>
                <a:gd name="T40" fmla="*/ 152 w 185"/>
                <a:gd name="T41" fmla="*/ 47 h 170"/>
                <a:gd name="T42" fmla="*/ 136 w 185"/>
                <a:gd name="T43" fmla="*/ 28 h 170"/>
                <a:gd name="T44" fmla="*/ 119 w 185"/>
                <a:gd name="T45" fmla="*/ 14 h 170"/>
                <a:gd name="T46" fmla="*/ 104 w 185"/>
                <a:gd name="T47" fmla="*/ 6 h 170"/>
                <a:gd name="T48" fmla="*/ 86 w 185"/>
                <a:gd name="T49" fmla="*/ 0 h 170"/>
                <a:gd name="T50" fmla="*/ 71 w 185"/>
                <a:gd name="T51" fmla="*/ 0 h 170"/>
                <a:gd name="T52" fmla="*/ 56 w 185"/>
                <a:gd name="T53" fmla="*/ 5 h 170"/>
                <a:gd name="T54" fmla="*/ 43 w 185"/>
                <a:gd name="T55" fmla="*/ 13 h 170"/>
                <a:gd name="T56" fmla="*/ 32 w 185"/>
                <a:gd name="T57" fmla="*/ 26 h 170"/>
                <a:gd name="T58" fmla="*/ 22 w 185"/>
                <a:gd name="T59" fmla="*/ 42 h 170"/>
                <a:gd name="T60" fmla="*/ 14 w 185"/>
                <a:gd name="T61" fmla="*/ 61 h 170"/>
                <a:gd name="T62" fmla="*/ 7 w 185"/>
                <a:gd name="T63" fmla="*/ 81 h 170"/>
                <a:gd name="T64" fmla="*/ 3 w 185"/>
                <a:gd name="T65" fmla="*/ 106 h 170"/>
                <a:gd name="T66" fmla="*/ 0 w 185"/>
                <a:gd name="T67" fmla="*/ 131 h 170"/>
                <a:gd name="T68" fmla="*/ 0 w 185"/>
                <a:gd name="T69" fmla="*/ 160 h 170"/>
                <a:gd name="T70" fmla="*/ 0 w 185"/>
                <a:gd name="T71" fmla="*/ 160 h 170"/>
                <a:gd name="T72" fmla="*/ 0 w 185"/>
                <a:gd name="T73" fmla="*/ 160 h 170"/>
                <a:gd name="T74" fmla="*/ 3 w 185"/>
                <a:gd name="T75" fmla="*/ 168 h 170"/>
                <a:gd name="T76" fmla="*/ 9 w 185"/>
                <a:gd name="T77" fmla="*/ 170 h 170"/>
                <a:gd name="T78" fmla="*/ 16 w 185"/>
                <a:gd name="T79" fmla="*/ 168 h 170"/>
                <a:gd name="T80" fmla="*/ 18 w 185"/>
                <a:gd name="T81" fmla="*/ 16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5" h="170">
                  <a:moveTo>
                    <a:pt x="18" y="160"/>
                  </a:moveTo>
                  <a:lnTo>
                    <a:pt x="18" y="160"/>
                  </a:lnTo>
                  <a:lnTo>
                    <a:pt x="18" y="133"/>
                  </a:lnTo>
                  <a:lnTo>
                    <a:pt x="22" y="108"/>
                  </a:lnTo>
                  <a:lnTo>
                    <a:pt x="25" y="86"/>
                  </a:lnTo>
                  <a:lnTo>
                    <a:pt x="30" y="67"/>
                  </a:lnTo>
                  <a:lnTo>
                    <a:pt x="38" y="51"/>
                  </a:lnTo>
                  <a:lnTo>
                    <a:pt x="46" y="37"/>
                  </a:lnTo>
                  <a:lnTo>
                    <a:pt x="54" y="28"/>
                  </a:lnTo>
                  <a:lnTo>
                    <a:pt x="63" y="22"/>
                  </a:lnTo>
                  <a:lnTo>
                    <a:pt x="74" y="20"/>
                  </a:lnTo>
                  <a:lnTo>
                    <a:pt x="84" y="20"/>
                  </a:lnTo>
                  <a:lnTo>
                    <a:pt x="97" y="23"/>
                  </a:lnTo>
                  <a:lnTo>
                    <a:pt x="109" y="29"/>
                  </a:lnTo>
                  <a:lnTo>
                    <a:pt x="124" y="41"/>
                  </a:lnTo>
                  <a:lnTo>
                    <a:pt x="138" y="58"/>
                  </a:lnTo>
                  <a:lnTo>
                    <a:pt x="153" y="80"/>
                  </a:lnTo>
                  <a:lnTo>
                    <a:pt x="169" y="106"/>
                  </a:lnTo>
                  <a:lnTo>
                    <a:pt x="185" y="98"/>
                  </a:lnTo>
                  <a:lnTo>
                    <a:pt x="169" y="69"/>
                  </a:lnTo>
                  <a:lnTo>
                    <a:pt x="152" y="47"/>
                  </a:lnTo>
                  <a:lnTo>
                    <a:pt x="136" y="28"/>
                  </a:lnTo>
                  <a:lnTo>
                    <a:pt x="119" y="14"/>
                  </a:lnTo>
                  <a:lnTo>
                    <a:pt x="104" y="6"/>
                  </a:lnTo>
                  <a:lnTo>
                    <a:pt x="86" y="0"/>
                  </a:lnTo>
                  <a:lnTo>
                    <a:pt x="71" y="0"/>
                  </a:lnTo>
                  <a:lnTo>
                    <a:pt x="56" y="5"/>
                  </a:lnTo>
                  <a:lnTo>
                    <a:pt x="43" y="13"/>
                  </a:lnTo>
                  <a:lnTo>
                    <a:pt x="32" y="26"/>
                  </a:lnTo>
                  <a:lnTo>
                    <a:pt x="22" y="42"/>
                  </a:lnTo>
                  <a:lnTo>
                    <a:pt x="14" y="61"/>
                  </a:lnTo>
                  <a:lnTo>
                    <a:pt x="7" y="81"/>
                  </a:lnTo>
                  <a:lnTo>
                    <a:pt x="3" y="106"/>
                  </a:lnTo>
                  <a:lnTo>
                    <a:pt x="0" y="131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3" y="168"/>
                  </a:lnTo>
                  <a:lnTo>
                    <a:pt x="9" y="170"/>
                  </a:lnTo>
                  <a:lnTo>
                    <a:pt x="16" y="168"/>
                  </a:lnTo>
                  <a:lnTo>
                    <a:pt x="18" y="16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" name="Freeform 262"/>
            <p:cNvSpPr>
              <a:spLocks/>
            </p:cNvSpPr>
            <p:nvPr/>
          </p:nvSpPr>
          <p:spPr bwMode="auto">
            <a:xfrm>
              <a:off x="9358" y="3539"/>
              <a:ext cx="23" cy="82"/>
            </a:xfrm>
            <a:custGeom>
              <a:avLst/>
              <a:gdLst>
                <a:gd name="T0" fmla="*/ 11 w 136"/>
                <a:gd name="T1" fmla="*/ 419 h 498"/>
                <a:gd name="T2" fmla="*/ 1 w 136"/>
                <a:gd name="T3" fmla="*/ 416 h 498"/>
                <a:gd name="T4" fmla="*/ 40 w 136"/>
                <a:gd name="T5" fmla="*/ 459 h 498"/>
                <a:gd name="T6" fmla="*/ 72 w 136"/>
                <a:gd name="T7" fmla="*/ 485 h 498"/>
                <a:gd name="T8" fmla="*/ 96 w 136"/>
                <a:gd name="T9" fmla="*/ 498 h 498"/>
                <a:gd name="T10" fmla="*/ 118 w 136"/>
                <a:gd name="T11" fmla="*/ 493 h 498"/>
                <a:gd name="T12" fmla="*/ 132 w 136"/>
                <a:gd name="T13" fmla="*/ 475 h 498"/>
                <a:gd name="T14" fmla="*/ 136 w 136"/>
                <a:gd name="T15" fmla="*/ 447 h 498"/>
                <a:gd name="T16" fmla="*/ 134 w 136"/>
                <a:gd name="T17" fmla="*/ 413 h 498"/>
                <a:gd name="T18" fmla="*/ 129 w 136"/>
                <a:gd name="T19" fmla="*/ 374 h 498"/>
                <a:gd name="T20" fmla="*/ 121 w 136"/>
                <a:gd name="T21" fmla="*/ 328 h 498"/>
                <a:gd name="T22" fmla="*/ 111 w 136"/>
                <a:gd name="T23" fmla="*/ 280 h 498"/>
                <a:gd name="T24" fmla="*/ 100 w 136"/>
                <a:gd name="T25" fmla="*/ 229 h 498"/>
                <a:gd name="T26" fmla="*/ 88 w 136"/>
                <a:gd name="T27" fmla="*/ 177 h 498"/>
                <a:gd name="T28" fmla="*/ 78 w 136"/>
                <a:gd name="T29" fmla="*/ 127 h 498"/>
                <a:gd name="T30" fmla="*/ 69 w 136"/>
                <a:gd name="T31" fmla="*/ 80 h 498"/>
                <a:gd name="T32" fmla="*/ 62 w 136"/>
                <a:gd name="T33" fmla="*/ 37 h 498"/>
                <a:gd name="T34" fmla="*/ 58 w 136"/>
                <a:gd name="T35" fmla="*/ 0 h 498"/>
                <a:gd name="T36" fmla="*/ 40 w 136"/>
                <a:gd name="T37" fmla="*/ 0 h 498"/>
                <a:gd name="T38" fmla="*/ 43 w 136"/>
                <a:gd name="T39" fmla="*/ 39 h 498"/>
                <a:gd name="T40" fmla="*/ 50 w 136"/>
                <a:gd name="T41" fmla="*/ 84 h 498"/>
                <a:gd name="T42" fmla="*/ 60 w 136"/>
                <a:gd name="T43" fmla="*/ 132 h 498"/>
                <a:gd name="T44" fmla="*/ 70 w 136"/>
                <a:gd name="T45" fmla="*/ 181 h 498"/>
                <a:gd name="T46" fmla="*/ 81 w 136"/>
                <a:gd name="T47" fmla="*/ 233 h 498"/>
                <a:gd name="T48" fmla="*/ 93 w 136"/>
                <a:gd name="T49" fmla="*/ 284 h 498"/>
                <a:gd name="T50" fmla="*/ 102 w 136"/>
                <a:gd name="T51" fmla="*/ 332 h 498"/>
                <a:gd name="T52" fmla="*/ 110 w 136"/>
                <a:gd name="T53" fmla="*/ 376 h 498"/>
                <a:gd name="T54" fmla="*/ 116 w 136"/>
                <a:gd name="T55" fmla="*/ 415 h 498"/>
                <a:gd name="T56" fmla="*/ 117 w 136"/>
                <a:gd name="T57" fmla="*/ 447 h 498"/>
                <a:gd name="T58" fmla="*/ 114 w 136"/>
                <a:gd name="T59" fmla="*/ 468 h 498"/>
                <a:gd name="T60" fmla="*/ 109 w 136"/>
                <a:gd name="T61" fmla="*/ 478 h 498"/>
                <a:gd name="T62" fmla="*/ 101 w 136"/>
                <a:gd name="T63" fmla="*/ 478 h 498"/>
                <a:gd name="T64" fmla="*/ 81 w 136"/>
                <a:gd name="T65" fmla="*/ 470 h 498"/>
                <a:gd name="T66" fmla="*/ 54 w 136"/>
                <a:gd name="T67" fmla="*/ 446 h 498"/>
                <a:gd name="T68" fmla="*/ 15 w 136"/>
                <a:gd name="T69" fmla="*/ 403 h 498"/>
                <a:gd name="T70" fmla="*/ 4 w 136"/>
                <a:gd name="T71" fmla="*/ 401 h 498"/>
                <a:gd name="T72" fmla="*/ 15 w 136"/>
                <a:gd name="T73" fmla="*/ 403 h 498"/>
                <a:gd name="T74" fmla="*/ 9 w 136"/>
                <a:gd name="T75" fmla="*/ 400 h 498"/>
                <a:gd name="T76" fmla="*/ 3 w 136"/>
                <a:gd name="T77" fmla="*/ 403 h 498"/>
                <a:gd name="T78" fmla="*/ 0 w 136"/>
                <a:gd name="T79" fmla="*/ 410 h 498"/>
                <a:gd name="T80" fmla="*/ 1 w 136"/>
                <a:gd name="T81" fmla="*/ 416 h 498"/>
                <a:gd name="T82" fmla="*/ 11 w 136"/>
                <a:gd name="T83" fmla="*/ 41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6" h="498">
                  <a:moveTo>
                    <a:pt x="11" y="419"/>
                  </a:moveTo>
                  <a:lnTo>
                    <a:pt x="1" y="416"/>
                  </a:lnTo>
                  <a:lnTo>
                    <a:pt x="40" y="459"/>
                  </a:lnTo>
                  <a:lnTo>
                    <a:pt x="72" y="485"/>
                  </a:lnTo>
                  <a:lnTo>
                    <a:pt x="96" y="498"/>
                  </a:lnTo>
                  <a:lnTo>
                    <a:pt x="118" y="493"/>
                  </a:lnTo>
                  <a:lnTo>
                    <a:pt x="132" y="475"/>
                  </a:lnTo>
                  <a:lnTo>
                    <a:pt x="136" y="447"/>
                  </a:lnTo>
                  <a:lnTo>
                    <a:pt x="134" y="413"/>
                  </a:lnTo>
                  <a:lnTo>
                    <a:pt x="129" y="374"/>
                  </a:lnTo>
                  <a:lnTo>
                    <a:pt x="121" y="328"/>
                  </a:lnTo>
                  <a:lnTo>
                    <a:pt x="111" y="280"/>
                  </a:lnTo>
                  <a:lnTo>
                    <a:pt x="100" y="229"/>
                  </a:lnTo>
                  <a:lnTo>
                    <a:pt x="88" y="177"/>
                  </a:lnTo>
                  <a:lnTo>
                    <a:pt x="78" y="127"/>
                  </a:lnTo>
                  <a:lnTo>
                    <a:pt x="69" y="80"/>
                  </a:lnTo>
                  <a:lnTo>
                    <a:pt x="62" y="37"/>
                  </a:lnTo>
                  <a:lnTo>
                    <a:pt x="58" y="0"/>
                  </a:lnTo>
                  <a:lnTo>
                    <a:pt x="40" y="0"/>
                  </a:lnTo>
                  <a:lnTo>
                    <a:pt x="43" y="39"/>
                  </a:lnTo>
                  <a:lnTo>
                    <a:pt x="50" y="84"/>
                  </a:lnTo>
                  <a:lnTo>
                    <a:pt x="60" y="132"/>
                  </a:lnTo>
                  <a:lnTo>
                    <a:pt x="70" y="181"/>
                  </a:lnTo>
                  <a:lnTo>
                    <a:pt x="81" y="233"/>
                  </a:lnTo>
                  <a:lnTo>
                    <a:pt x="93" y="284"/>
                  </a:lnTo>
                  <a:lnTo>
                    <a:pt x="102" y="332"/>
                  </a:lnTo>
                  <a:lnTo>
                    <a:pt x="110" y="376"/>
                  </a:lnTo>
                  <a:lnTo>
                    <a:pt x="116" y="415"/>
                  </a:lnTo>
                  <a:lnTo>
                    <a:pt x="117" y="447"/>
                  </a:lnTo>
                  <a:lnTo>
                    <a:pt x="114" y="468"/>
                  </a:lnTo>
                  <a:lnTo>
                    <a:pt x="109" y="478"/>
                  </a:lnTo>
                  <a:lnTo>
                    <a:pt x="101" y="478"/>
                  </a:lnTo>
                  <a:lnTo>
                    <a:pt x="81" y="470"/>
                  </a:lnTo>
                  <a:lnTo>
                    <a:pt x="54" y="446"/>
                  </a:lnTo>
                  <a:lnTo>
                    <a:pt x="15" y="403"/>
                  </a:lnTo>
                  <a:lnTo>
                    <a:pt x="4" y="401"/>
                  </a:lnTo>
                  <a:lnTo>
                    <a:pt x="15" y="403"/>
                  </a:lnTo>
                  <a:lnTo>
                    <a:pt x="9" y="400"/>
                  </a:lnTo>
                  <a:lnTo>
                    <a:pt x="3" y="403"/>
                  </a:lnTo>
                  <a:lnTo>
                    <a:pt x="0" y="410"/>
                  </a:lnTo>
                  <a:lnTo>
                    <a:pt x="1" y="416"/>
                  </a:lnTo>
                  <a:lnTo>
                    <a:pt x="11" y="4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Freeform 263"/>
            <p:cNvSpPr>
              <a:spLocks/>
            </p:cNvSpPr>
            <p:nvPr/>
          </p:nvSpPr>
          <p:spPr bwMode="auto">
            <a:xfrm>
              <a:off x="9355" y="3605"/>
              <a:ext cx="13" cy="96"/>
            </a:xfrm>
            <a:custGeom>
              <a:avLst/>
              <a:gdLst>
                <a:gd name="T0" fmla="*/ 77 w 80"/>
                <a:gd name="T1" fmla="*/ 557 h 574"/>
                <a:gd name="T2" fmla="*/ 80 w 80"/>
                <a:gd name="T3" fmla="*/ 565 h 574"/>
                <a:gd name="T4" fmla="*/ 79 w 80"/>
                <a:gd name="T5" fmla="*/ 548 h 574"/>
                <a:gd name="T6" fmla="*/ 76 w 80"/>
                <a:gd name="T7" fmla="*/ 525 h 574"/>
                <a:gd name="T8" fmla="*/ 71 w 80"/>
                <a:gd name="T9" fmla="*/ 493 h 574"/>
                <a:gd name="T10" fmla="*/ 65 w 80"/>
                <a:gd name="T11" fmla="*/ 456 h 574"/>
                <a:gd name="T12" fmla="*/ 59 w 80"/>
                <a:gd name="T13" fmla="*/ 415 h 574"/>
                <a:gd name="T14" fmla="*/ 50 w 80"/>
                <a:gd name="T15" fmla="*/ 370 h 574"/>
                <a:gd name="T16" fmla="*/ 44 w 80"/>
                <a:gd name="T17" fmla="*/ 323 h 574"/>
                <a:gd name="T18" fmla="*/ 35 w 80"/>
                <a:gd name="T19" fmla="*/ 274 h 574"/>
                <a:gd name="T20" fmla="*/ 30 w 80"/>
                <a:gd name="T21" fmla="*/ 227 h 574"/>
                <a:gd name="T22" fmla="*/ 24 w 80"/>
                <a:gd name="T23" fmla="*/ 181 h 574"/>
                <a:gd name="T24" fmla="*/ 20 w 80"/>
                <a:gd name="T25" fmla="*/ 138 h 574"/>
                <a:gd name="T26" fmla="*/ 18 w 80"/>
                <a:gd name="T27" fmla="*/ 100 h 574"/>
                <a:gd name="T28" fmla="*/ 19 w 80"/>
                <a:gd name="T29" fmla="*/ 67 h 574"/>
                <a:gd name="T30" fmla="*/ 23 w 80"/>
                <a:gd name="T31" fmla="*/ 41 h 574"/>
                <a:gd name="T32" fmla="*/ 27 w 80"/>
                <a:gd name="T33" fmla="*/ 24 h 574"/>
                <a:gd name="T34" fmla="*/ 33 w 80"/>
                <a:gd name="T35" fmla="*/ 18 h 574"/>
                <a:gd name="T36" fmla="*/ 26 w 80"/>
                <a:gd name="T37" fmla="*/ 0 h 574"/>
                <a:gd name="T38" fmla="*/ 11 w 80"/>
                <a:gd name="T39" fmla="*/ 15 h 574"/>
                <a:gd name="T40" fmla="*/ 4 w 80"/>
                <a:gd name="T41" fmla="*/ 37 h 574"/>
                <a:gd name="T42" fmla="*/ 1 w 80"/>
                <a:gd name="T43" fmla="*/ 65 h 574"/>
                <a:gd name="T44" fmla="*/ 0 w 80"/>
                <a:gd name="T45" fmla="*/ 100 h 574"/>
                <a:gd name="T46" fmla="*/ 2 w 80"/>
                <a:gd name="T47" fmla="*/ 140 h 574"/>
                <a:gd name="T48" fmla="*/ 6 w 80"/>
                <a:gd name="T49" fmla="*/ 183 h 574"/>
                <a:gd name="T50" fmla="*/ 11 w 80"/>
                <a:gd name="T51" fmla="*/ 229 h 574"/>
                <a:gd name="T52" fmla="*/ 17 w 80"/>
                <a:gd name="T53" fmla="*/ 277 h 574"/>
                <a:gd name="T54" fmla="*/ 25 w 80"/>
                <a:gd name="T55" fmla="*/ 325 h 574"/>
                <a:gd name="T56" fmla="*/ 32 w 80"/>
                <a:gd name="T57" fmla="*/ 372 h 574"/>
                <a:gd name="T58" fmla="*/ 40 w 80"/>
                <a:gd name="T59" fmla="*/ 417 h 574"/>
                <a:gd name="T60" fmla="*/ 47 w 80"/>
                <a:gd name="T61" fmla="*/ 459 h 574"/>
                <a:gd name="T62" fmla="*/ 53 w 80"/>
                <a:gd name="T63" fmla="*/ 495 h 574"/>
                <a:gd name="T64" fmla="*/ 57 w 80"/>
                <a:gd name="T65" fmla="*/ 527 h 574"/>
                <a:gd name="T66" fmla="*/ 61 w 80"/>
                <a:gd name="T67" fmla="*/ 551 h 574"/>
                <a:gd name="T68" fmla="*/ 62 w 80"/>
                <a:gd name="T69" fmla="*/ 565 h 574"/>
                <a:gd name="T70" fmla="*/ 65 w 80"/>
                <a:gd name="T71" fmla="*/ 572 h 574"/>
                <a:gd name="T72" fmla="*/ 62 w 80"/>
                <a:gd name="T73" fmla="*/ 565 h 574"/>
                <a:gd name="T74" fmla="*/ 65 w 80"/>
                <a:gd name="T75" fmla="*/ 572 h 574"/>
                <a:gd name="T76" fmla="*/ 71 w 80"/>
                <a:gd name="T77" fmla="*/ 574 h 574"/>
                <a:gd name="T78" fmla="*/ 78 w 80"/>
                <a:gd name="T79" fmla="*/ 572 h 574"/>
                <a:gd name="T80" fmla="*/ 80 w 80"/>
                <a:gd name="T81" fmla="*/ 565 h 574"/>
                <a:gd name="T82" fmla="*/ 77 w 80"/>
                <a:gd name="T83" fmla="*/ 557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0" h="574">
                  <a:moveTo>
                    <a:pt x="77" y="557"/>
                  </a:moveTo>
                  <a:lnTo>
                    <a:pt x="80" y="565"/>
                  </a:lnTo>
                  <a:lnTo>
                    <a:pt x="79" y="548"/>
                  </a:lnTo>
                  <a:lnTo>
                    <a:pt x="76" y="525"/>
                  </a:lnTo>
                  <a:lnTo>
                    <a:pt x="71" y="493"/>
                  </a:lnTo>
                  <a:lnTo>
                    <a:pt x="65" y="456"/>
                  </a:lnTo>
                  <a:lnTo>
                    <a:pt x="59" y="415"/>
                  </a:lnTo>
                  <a:lnTo>
                    <a:pt x="50" y="370"/>
                  </a:lnTo>
                  <a:lnTo>
                    <a:pt x="44" y="323"/>
                  </a:lnTo>
                  <a:lnTo>
                    <a:pt x="35" y="274"/>
                  </a:lnTo>
                  <a:lnTo>
                    <a:pt x="30" y="227"/>
                  </a:lnTo>
                  <a:lnTo>
                    <a:pt x="24" y="181"/>
                  </a:lnTo>
                  <a:lnTo>
                    <a:pt x="20" y="138"/>
                  </a:lnTo>
                  <a:lnTo>
                    <a:pt x="18" y="100"/>
                  </a:lnTo>
                  <a:lnTo>
                    <a:pt x="19" y="67"/>
                  </a:lnTo>
                  <a:lnTo>
                    <a:pt x="23" y="41"/>
                  </a:lnTo>
                  <a:lnTo>
                    <a:pt x="27" y="24"/>
                  </a:lnTo>
                  <a:lnTo>
                    <a:pt x="33" y="18"/>
                  </a:lnTo>
                  <a:lnTo>
                    <a:pt x="26" y="0"/>
                  </a:lnTo>
                  <a:lnTo>
                    <a:pt x="11" y="15"/>
                  </a:lnTo>
                  <a:lnTo>
                    <a:pt x="4" y="37"/>
                  </a:lnTo>
                  <a:lnTo>
                    <a:pt x="1" y="65"/>
                  </a:lnTo>
                  <a:lnTo>
                    <a:pt x="0" y="100"/>
                  </a:lnTo>
                  <a:lnTo>
                    <a:pt x="2" y="140"/>
                  </a:lnTo>
                  <a:lnTo>
                    <a:pt x="6" y="183"/>
                  </a:lnTo>
                  <a:lnTo>
                    <a:pt x="11" y="229"/>
                  </a:lnTo>
                  <a:lnTo>
                    <a:pt x="17" y="277"/>
                  </a:lnTo>
                  <a:lnTo>
                    <a:pt x="25" y="325"/>
                  </a:lnTo>
                  <a:lnTo>
                    <a:pt x="32" y="372"/>
                  </a:lnTo>
                  <a:lnTo>
                    <a:pt x="40" y="417"/>
                  </a:lnTo>
                  <a:lnTo>
                    <a:pt x="47" y="459"/>
                  </a:lnTo>
                  <a:lnTo>
                    <a:pt x="53" y="495"/>
                  </a:lnTo>
                  <a:lnTo>
                    <a:pt x="57" y="527"/>
                  </a:lnTo>
                  <a:lnTo>
                    <a:pt x="61" y="551"/>
                  </a:lnTo>
                  <a:lnTo>
                    <a:pt x="62" y="565"/>
                  </a:lnTo>
                  <a:lnTo>
                    <a:pt x="65" y="572"/>
                  </a:lnTo>
                  <a:lnTo>
                    <a:pt x="62" y="565"/>
                  </a:lnTo>
                  <a:lnTo>
                    <a:pt x="65" y="572"/>
                  </a:lnTo>
                  <a:lnTo>
                    <a:pt x="71" y="574"/>
                  </a:lnTo>
                  <a:lnTo>
                    <a:pt x="78" y="572"/>
                  </a:lnTo>
                  <a:lnTo>
                    <a:pt x="80" y="565"/>
                  </a:lnTo>
                  <a:lnTo>
                    <a:pt x="77" y="55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Freeform 264"/>
            <p:cNvSpPr>
              <a:spLocks/>
            </p:cNvSpPr>
            <p:nvPr/>
          </p:nvSpPr>
          <p:spPr bwMode="auto">
            <a:xfrm>
              <a:off x="9354" y="3698"/>
              <a:ext cx="27" cy="49"/>
            </a:xfrm>
            <a:custGeom>
              <a:avLst/>
              <a:gdLst>
                <a:gd name="T0" fmla="*/ 0 w 159"/>
                <a:gd name="T1" fmla="*/ 293 h 296"/>
                <a:gd name="T2" fmla="*/ 12 w 159"/>
                <a:gd name="T3" fmla="*/ 296 h 296"/>
                <a:gd name="T4" fmla="*/ 29 w 159"/>
                <a:gd name="T5" fmla="*/ 287 h 296"/>
                <a:gd name="T6" fmla="*/ 46 w 159"/>
                <a:gd name="T7" fmla="*/ 277 h 296"/>
                <a:gd name="T8" fmla="*/ 65 w 159"/>
                <a:gd name="T9" fmla="*/ 265 h 296"/>
                <a:gd name="T10" fmla="*/ 83 w 159"/>
                <a:gd name="T11" fmla="*/ 254 h 296"/>
                <a:gd name="T12" fmla="*/ 101 w 159"/>
                <a:gd name="T13" fmla="*/ 238 h 296"/>
                <a:gd name="T14" fmla="*/ 117 w 159"/>
                <a:gd name="T15" fmla="*/ 223 h 296"/>
                <a:gd name="T16" fmla="*/ 130 w 159"/>
                <a:gd name="T17" fmla="*/ 206 h 296"/>
                <a:gd name="T18" fmla="*/ 143 w 159"/>
                <a:gd name="T19" fmla="*/ 187 h 296"/>
                <a:gd name="T20" fmla="*/ 152 w 159"/>
                <a:gd name="T21" fmla="*/ 168 h 296"/>
                <a:gd name="T22" fmla="*/ 158 w 159"/>
                <a:gd name="T23" fmla="*/ 146 h 296"/>
                <a:gd name="T24" fmla="*/ 159 w 159"/>
                <a:gd name="T25" fmla="*/ 124 h 296"/>
                <a:gd name="T26" fmla="*/ 156 w 159"/>
                <a:gd name="T27" fmla="*/ 100 h 296"/>
                <a:gd name="T28" fmla="*/ 145 w 159"/>
                <a:gd name="T29" fmla="*/ 76 h 296"/>
                <a:gd name="T30" fmla="*/ 130 w 159"/>
                <a:gd name="T31" fmla="*/ 52 h 296"/>
                <a:gd name="T32" fmla="*/ 110 w 159"/>
                <a:gd name="T33" fmla="*/ 26 h 296"/>
                <a:gd name="T34" fmla="*/ 81 w 159"/>
                <a:gd name="T35" fmla="*/ 0 h 296"/>
                <a:gd name="T36" fmla="*/ 69 w 159"/>
                <a:gd name="T37" fmla="*/ 15 h 296"/>
                <a:gd name="T38" fmla="*/ 96 w 159"/>
                <a:gd name="T39" fmla="*/ 39 h 296"/>
                <a:gd name="T40" fmla="*/ 117 w 159"/>
                <a:gd name="T41" fmla="*/ 63 h 296"/>
                <a:gd name="T42" fmla="*/ 129 w 159"/>
                <a:gd name="T43" fmla="*/ 85 h 296"/>
                <a:gd name="T44" fmla="*/ 137 w 159"/>
                <a:gd name="T45" fmla="*/ 106 h 296"/>
                <a:gd name="T46" fmla="*/ 141 w 159"/>
                <a:gd name="T47" fmla="*/ 126 h 296"/>
                <a:gd name="T48" fmla="*/ 140 w 159"/>
                <a:gd name="T49" fmla="*/ 144 h 296"/>
                <a:gd name="T50" fmla="*/ 134 w 159"/>
                <a:gd name="T51" fmla="*/ 161 h 296"/>
                <a:gd name="T52" fmla="*/ 127 w 159"/>
                <a:gd name="T53" fmla="*/ 179 h 296"/>
                <a:gd name="T54" fmla="*/ 117 w 159"/>
                <a:gd name="T55" fmla="*/ 195 h 296"/>
                <a:gd name="T56" fmla="*/ 103 w 159"/>
                <a:gd name="T57" fmla="*/ 210 h 296"/>
                <a:gd name="T58" fmla="*/ 89 w 159"/>
                <a:gd name="T59" fmla="*/ 225 h 296"/>
                <a:gd name="T60" fmla="*/ 72 w 159"/>
                <a:gd name="T61" fmla="*/ 238 h 296"/>
                <a:gd name="T62" fmla="*/ 56 w 159"/>
                <a:gd name="T63" fmla="*/ 250 h 296"/>
                <a:gd name="T64" fmla="*/ 37 w 159"/>
                <a:gd name="T65" fmla="*/ 260 h 296"/>
                <a:gd name="T66" fmla="*/ 20 w 159"/>
                <a:gd name="T67" fmla="*/ 270 h 296"/>
                <a:gd name="T68" fmla="*/ 5 w 159"/>
                <a:gd name="T69" fmla="*/ 278 h 296"/>
                <a:gd name="T70" fmla="*/ 16 w 159"/>
                <a:gd name="T71" fmla="*/ 282 h 296"/>
                <a:gd name="T72" fmla="*/ 5 w 159"/>
                <a:gd name="T73" fmla="*/ 278 h 296"/>
                <a:gd name="T74" fmla="*/ 0 w 159"/>
                <a:gd name="T75" fmla="*/ 284 h 296"/>
                <a:gd name="T76" fmla="*/ 0 w 159"/>
                <a:gd name="T77" fmla="*/ 291 h 296"/>
                <a:gd name="T78" fmla="*/ 5 w 159"/>
                <a:gd name="T79" fmla="*/ 296 h 296"/>
                <a:gd name="T80" fmla="*/ 12 w 159"/>
                <a:gd name="T81" fmla="*/ 296 h 296"/>
                <a:gd name="T82" fmla="*/ 0 w 159"/>
                <a:gd name="T83" fmla="*/ 293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296">
                  <a:moveTo>
                    <a:pt x="0" y="293"/>
                  </a:moveTo>
                  <a:lnTo>
                    <a:pt x="12" y="296"/>
                  </a:lnTo>
                  <a:lnTo>
                    <a:pt x="29" y="287"/>
                  </a:lnTo>
                  <a:lnTo>
                    <a:pt x="46" y="277"/>
                  </a:lnTo>
                  <a:lnTo>
                    <a:pt x="65" y="265"/>
                  </a:lnTo>
                  <a:lnTo>
                    <a:pt x="83" y="254"/>
                  </a:lnTo>
                  <a:lnTo>
                    <a:pt x="101" y="238"/>
                  </a:lnTo>
                  <a:lnTo>
                    <a:pt x="117" y="223"/>
                  </a:lnTo>
                  <a:lnTo>
                    <a:pt x="130" y="206"/>
                  </a:lnTo>
                  <a:lnTo>
                    <a:pt x="143" y="187"/>
                  </a:lnTo>
                  <a:lnTo>
                    <a:pt x="152" y="168"/>
                  </a:lnTo>
                  <a:lnTo>
                    <a:pt x="158" y="146"/>
                  </a:lnTo>
                  <a:lnTo>
                    <a:pt x="159" y="124"/>
                  </a:lnTo>
                  <a:lnTo>
                    <a:pt x="156" y="100"/>
                  </a:lnTo>
                  <a:lnTo>
                    <a:pt x="145" y="76"/>
                  </a:lnTo>
                  <a:lnTo>
                    <a:pt x="130" y="52"/>
                  </a:lnTo>
                  <a:lnTo>
                    <a:pt x="110" y="26"/>
                  </a:lnTo>
                  <a:lnTo>
                    <a:pt x="81" y="0"/>
                  </a:lnTo>
                  <a:lnTo>
                    <a:pt x="69" y="15"/>
                  </a:lnTo>
                  <a:lnTo>
                    <a:pt x="96" y="39"/>
                  </a:lnTo>
                  <a:lnTo>
                    <a:pt x="117" y="63"/>
                  </a:lnTo>
                  <a:lnTo>
                    <a:pt x="129" y="85"/>
                  </a:lnTo>
                  <a:lnTo>
                    <a:pt x="137" y="106"/>
                  </a:lnTo>
                  <a:lnTo>
                    <a:pt x="141" y="126"/>
                  </a:lnTo>
                  <a:lnTo>
                    <a:pt x="140" y="144"/>
                  </a:lnTo>
                  <a:lnTo>
                    <a:pt x="134" y="161"/>
                  </a:lnTo>
                  <a:lnTo>
                    <a:pt x="127" y="179"/>
                  </a:lnTo>
                  <a:lnTo>
                    <a:pt x="117" y="195"/>
                  </a:lnTo>
                  <a:lnTo>
                    <a:pt x="103" y="210"/>
                  </a:lnTo>
                  <a:lnTo>
                    <a:pt x="89" y="225"/>
                  </a:lnTo>
                  <a:lnTo>
                    <a:pt x="72" y="238"/>
                  </a:lnTo>
                  <a:lnTo>
                    <a:pt x="56" y="250"/>
                  </a:lnTo>
                  <a:lnTo>
                    <a:pt x="37" y="260"/>
                  </a:lnTo>
                  <a:lnTo>
                    <a:pt x="20" y="270"/>
                  </a:lnTo>
                  <a:lnTo>
                    <a:pt x="5" y="278"/>
                  </a:lnTo>
                  <a:lnTo>
                    <a:pt x="16" y="282"/>
                  </a:lnTo>
                  <a:lnTo>
                    <a:pt x="5" y="278"/>
                  </a:lnTo>
                  <a:lnTo>
                    <a:pt x="0" y="284"/>
                  </a:lnTo>
                  <a:lnTo>
                    <a:pt x="0" y="291"/>
                  </a:lnTo>
                  <a:lnTo>
                    <a:pt x="5" y="296"/>
                  </a:lnTo>
                  <a:lnTo>
                    <a:pt x="12" y="296"/>
                  </a:lnTo>
                  <a:lnTo>
                    <a:pt x="0" y="29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Freeform 265"/>
            <p:cNvSpPr>
              <a:spLocks/>
            </p:cNvSpPr>
            <p:nvPr/>
          </p:nvSpPr>
          <p:spPr bwMode="auto">
            <a:xfrm>
              <a:off x="9314" y="3721"/>
              <a:ext cx="43" cy="26"/>
            </a:xfrm>
            <a:custGeom>
              <a:avLst/>
              <a:gdLst>
                <a:gd name="T0" fmla="*/ 9 w 255"/>
                <a:gd name="T1" fmla="*/ 96 h 158"/>
                <a:gd name="T2" fmla="*/ 15 w 255"/>
                <a:gd name="T3" fmla="*/ 91 h 158"/>
                <a:gd name="T4" fmla="*/ 28 w 255"/>
                <a:gd name="T5" fmla="*/ 73 h 158"/>
                <a:gd name="T6" fmla="*/ 42 w 255"/>
                <a:gd name="T7" fmla="*/ 58 h 158"/>
                <a:gd name="T8" fmla="*/ 54 w 255"/>
                <a:gd name="T9" fmla="*/ 44 h 158"/>
                <a:gd name="T10" fmla="*/ 68 w 255"/>
                <a:gd name="T11" fmla="*/ 34 h 158"/>
                <a:gd name="T12" fmla="*/ 79 w 255"/>
                <a:gd name="T13" fmla="*/ 26 h 158"/>
                <a:gd name="T14" fmla="*/ 91 w 255"/>
                <a:gd name="T15" fmla="*/ 21 h 158"/>
                <a:gd name="T16" fmla="*/ 101 w 255"/>
                <a:gd name="T17" fmla="*/ 20 h 158"/>
                <a:gd name="T18" fmla="*/ 114 w 255"/>
                <a:gd name="T19" fmla="*/ 21 h 158"/>
                <a:gd name="T20" fmla="*/ 125 w 255"/>
                <a:gd name="T21" fmla="*/ 24 h 158"/>
                <a:gd name="T22" fmla="*/ 138 w 255"/>
                <a:gd name="T23" fmla="*/ 31 h 158"/>
                <a:gd name="T24" fmla="*/ 153 w 255"/>
                <a:gd name="T25" fmla="*/ 43 h 158"/>
                <a:gd name="T26" fmla="*/ 167 w 255"/>
                <a:gd name="T27" fmla="*/ 57 h 158"/>
                <a:gd name="T28" fmla="*/ 184 w 255"/>
                <a:gd name="T29" fmla="*/ 76 h 158"/>
                <a:gd name="T30" fmla="*/ 201 w 255"/>
                <a:gd name="T31" fmla="*/ 98 h 158"/>
                <a:gd name="T32" fmla="*/ 220 w 255"/>
                <a:gd name="T33" fmla="*/ 126 h 158"/>
                <a:gd name="T34" fmla="*/ 239 w 255"/>
                <a:gd name="T35" fmla="*/ 158 h 158"/>
                <a:gd name="T36" fmla="*/ 255 w 255"/>
                <a:gd name="T37" fmla="*/ 147 h 158"/>
                <a:gd name="T38" fmla="*/ 236 w 255"/>
                <a:gd name="T39" fmla="*/ 115 h 158"/>
                <a:gd name="T40" fmla="*/ 215 w 255"/>
                <a:gd name="T41" fmla="*/ 87 h 158"/>
                <a:gd name="T42" fmla="*/ 198 w 255"/>
                <a:gd name="T43" fmla="*/ 63 h 158"/>
                <a:gd name="T44" fmla="*/ 181 w 255"/>
                <a:gd name="T45" fmla="*/ 44 h 158"/>
                <a:gd name="T46" fmla="*/ 164 w 255"/>
                <a:gd name="T47" fmla="*/ 28 h 158"/>
                <a:gd name="T48" fmla="*/ 147 w 255"/>
                <a:gd name="T49" fmla="*/ 16 h 158"/>
                <a:gd name="T50" fmla="*/ 132 w 255"/>
                <a:gd name="T51" fmla="*/ 7 h 158"/>
                <a:gd name="T52" fmla="*/ 116 w 255"/>
                <a:gd name="T53" fmla="*/ 2 h 158"/>
                <a:gd name="T54" fmla="*/ 101 w 255"/>
                <a:gd name="T55" fmla="*/ 0 h 158"/>
                <a:gd name="T56" fmla="*/ 86 w 255"/>
                <a:gd name="T57" fmla="*/ 4 h 158"/>
                <a:gd name="T58" fmla="*/ 70 w 255"/>
                <a:gd name="T59" fmla="*/ 9 h 158"/>
                <a:gd name="T60" fmla="*/ 56 w 255"/>
                <a:gd name="T61" fmla="*/ 19 h 158"/>
                <a:gd name="T62" fmla="*/ 42 w 255"/>
                <a:gd name="T63" fmla="*/ 31 h 158"/>
                <a:gd name="T64" fmla="*/ 28 w 255"/>
                <a:gd name="T65" fmla="*/ 45 h 158"/>
                <a:gd name="T66" fmla="*/ 15 w 255"/>
                <a:gd name="T67" fmla="*/ 62 h 158"/>
                <a:gd name="T68" fmla="*/ 1 w 255"/>
                <a:gd name="T69" fmla="*/ 81 h 158"/>
                <a:gd name="T70" fmla="*/ 7 w 255"/>
                <a:gd name="T71" fmla="*/ 76 h 158"/>
                <a:gd name="T72" fmla="*/ 1 w 255"/>
                <a:gd name="T73" fmla="*/ 81 h 158"/>
                <a:gd name="T74" fmla="*/ 0 w 255"/>
                <a:gd name="T75" fmla="*/ 88 h 158"/>
                <a:gd name="T76" fmla="*/ 3 w 255"/>
                <a:gd name="T77" fmla="*/ 94 h 158"/>
                <a:gd name="T78" fmla="*/ 9 w 255"/>
                <a:gd name="T79" fmla="*/ 95 h 158"/>
                <a:gd name="T80" fmla="*/ 15 w 255"/>
                <a:gd name="T81" fmla="*/ 91 h 158"/>
                <a:gd name="T82" fmla="*/ 9 w 255"/>
                <a:gd name="T83" fmla="*/ 96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5" h="158">
                  <a:moveTo>
                    <a:pt x="9" y="96"/>
                  </a:moveTo>
                  <a:lnTo>
                    <a:pt x="15" y="91"/>
                  </a:lnTo>
                  <a:lnTo>
                    <a:pt x="28" y="73"/>
                  </a:lnTo>
                  <a:lnTo>
                    <a:pt x="42" y="58"/>
                  </a:lnTo>
                  <a:lnTo>
                    <a:pt x="54" y="44"/>
                  </a:lnTo>
                  <a:lnTo>
                    <a:pt x="68" y="34"/>
                  </a:lnTo>
                  <a:lnTo>
                    <a:pt x="79" y="26"/>
                  </a:lnTo>
                  <a:lnTo>
                    <a:pt x="91" y="21"/>
                  </a:lnTo>
                  <a:lnTo>
                    <a:pt x="101" y="20"/>
                  </a:lnTo>
                  <a:lnTo>
                    <a:pt x="114" y="21"/>
                  </a:lnTo>
                  <a:lnTo>
                    <a:pt x="125" y="24"/>
                  </a:lnTo>
                  <a:lnTo>
                    <a:pt x="138" y="31"/>
                  </a:lnTo>
                  <a:lnTo>
                    <a:pt x="153" y="43"/>
                  </a:lnTo>
                  <a:lnTo>
                    <a:pt x="167" y="57"/>
                  </a:lnTo>
                  <a:lnTo>
                    <a:pt x="184" y="76"/>
                  </a:lnTo>
                  <a:lnTo>
                    <a:pt x="201" y="98"/>
                  </a:lnTo>
                  <a:lnTo>
                    <a:pt x="220" y="126"/>
                  </a:lnTo>
                  <a:lnTo>
                    <a:pt x="239" y="158"/>
                  </a:lnTo>
                  <a:lnTo>
                    <a:pt x="255" y="147"/>
                  </a:lnTo>
                  <a:lnTo>
                    <a:pt x="236" y="115"/>
                  </a:lnTo>
                  <a:lnTo>
                    <a:pt x="215" y="87"/>
                  </a:lnTo>
                  <a:lnTo>
                    <a:pt x="198" y="63"/>
                  </a:lnTo>
                  <a:lnTo>
                    <a:pt x="181" y="44"/>
                  </a:lnTo>
                  <a:lnTo>
                    <a:pt x="164" y="28"/>
                  </a:lnTo>
                  <a:lnTo>
                    <a:pt x="147" y="16"/>
                  </a:lnTo>
                  <a:lnTo>
                    <a:pt x="132" y="7"/>
                  </a:lnTo>
                  <a:lnTo>
                    <a:pt x="116" y="2"/>
                  </a:lnTo>
                  <a:lnTo>
                    <a:pt x="101" y="0"/>
                  </a:lnTo>
                  <a:lnTo>
                    <a:pt x="86" y="4"/>
                  </a:lnTo>
                  <a:lnTo>
                    <a:pt x="70" y="9"/>
                  </a:lnTo>
                  <a:lnTo>
                    <a:pt x="56" y="19"/>
                  </a:lnTo>
                  <a:lnTo>
                    <a:pt x="42" y="31"/>
                  </a:lnTo>
                  <a:lnTo>
                    <a:pt x="28" y="45"/>
                  </a:lnTo>
                  <a:lnTo>
                    <a:pt x="15" y="62"/>
                  </a:lnTo>
                  <a:lnTo>
                    <a:pt x="1" y="81"/>
                  </a:lnTo>
                  <a:lnTo>
                    <a:pt x="7" y="76"/>
                  </a:lnTo>
                  <a:lnTo>
                    <a:pt x="1" y="81"/>
                  </a:lnTo>
                  <a:lnTo>
                    <a:pt x="0" y="88"/>
                  </a:lnTo>
                  <a:lnTo>
                    <a:pt x="3" y="94"/>
                  </a:lnTo>
                  <a:lnTo>
                    <a:pt x="9" y="95"/>
                  </a:lnTo>
                  <a:lnTo>
                    <a:pt x="15" y="91"/>
                  </a:lnTo>
                  <a:lnTo>
                    <a:pt x="9" y="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Freeform 266"/>
            <p:cNvSpPr>
              <a:spLocks/>
            </p:cNvSpPr>
            <p:nvPr/>
          </p:nvSpPr>
          <p:spPr bwMode="auto">
            <a:xfrm>
              <a:off x="9277" y="3663"/>
              <a:ext cx="39" cy="74"/>
            </a:xfrm>
            <a:custGeom>
              <a:avLst/>
              <a:gdLst>
                <a:gd name="T0" fmla="*/ 11 w 231"/>
                <a:gd name="T1" fmla="*/ 18 h 442"/>
                <a:gd name="T2" fmla="*/ 7 w 231"/>
                <a:gd name="T3" fmla="*/ 19 h 442"/>
                <a:gd name="T4" fmla="*/ 27 w 231"/>
                <a:gd name="T5" fmla="*/ 26 h 442"/>
                <a:gd name="T6" fmla="*/ 43 w 231"/>
                <a:gd name="T7" fmla="*/ 39 h 442"/>
                <a:gd name="T8" fmla="*/ 57 w 231"/>
                <a:gd name="T9" fmla="*/ 59 h 442"/>
                <a:gd name="T10" fmla="*/ 67 w 231"/>
                <a:gd name="T11" fmla="*/ 87 h 442"/>
                <a:gd name="T12" fmla="*/ 76 w 231"/>
                <a:gd name="T13" fmla="*/ 119 h 442"/>
                <a:gd name="T14" fmla="*/ 83 w 231"/>
                <a:gd name="T15" fmla="*/ 155 h 442"/>
                <a:gd name="T16" fmla="*/ 90 w 231"/>
                <a:gd name="T17" fmla="*/ 193 h 442"/>
                <a:gd name="T18" fmla="*/ 96 w 231"/>
                <a:gd name="T19" fmla="*/ 232 h 442"/>
                <a:gd name="T20" fmla="*/ 103 w 231"/>
                <a:gd name="T21" fmla="*/ 273 h 442"/>
                <a:gd name="T22" fmla="*/ 110 w 231"/>
                <a:gd name="T23" fmla="*/ 310 h 442"/>
                <a:gd name="T24" fmla="*/ 119 w 231"/>
                <a:gd name="T25" fmla="*/ 345 h 442"/>
                <a:gd name="T26" fmla="*/ 133 w 231"/>
                <a:gd name="T27" fmla="*/ 378 h 442"/>
                <a:gd name="T28" fmla="*/ 149 w 231"/>
                <a:gd name="T29" fmla="*/ 405 h 442"/>
                <a:gd name="T30" fmla="*/ 171 w 231"/>
                <a:gd name="T31" fmla="*/ 426 h 442"/>
                <a:gd name="T32" fmla="*/ 197 w 231"/>
                <a:gd name="T33" fmla="*/ 439 h 442"/>
                <a:gd name="T34" fmla="*/ 231 w 231"/>
                <a:gd name="T35" fmla="*/ 442 h 442"/>
                <a:gd name="T36" fmla="*/ 229 w 231"/>
                <a:gd name="T37" fmla="*/ 422 h 442"/>
                <a:gd name="T38" fmla="*/ 202 w 231"/>
                <a:gd name="T39" fmla="*/ 421 h 442"/>
                <a:gd name="T40" fmla="*/ 180 w 231"/>
                <a:gd name="T41" fmla="*/ 410 h 442"/>
                <a:gd name="T42" fmla="*/ 163 w 231"/>
                <a:gd name="T43" fmla="*/ 394 h 442"/>
                <a:gd name="T44" fmla="*/ 149 w 231"/>
                <a:gd name="T45" fmla="*/ 369 h 442"/>
                <a:gd name="T46" fmla="*/ 138 w 231"/>
                <a:gd name="T47" fmla="*/ 339 h 442"/>
                <a:gd name="T48" fmla="*/ 128 w 231"/>
                <a:gd name="T49" fmla="*/ 305 h 442"/>
                <a:gd name="T50" fmla="*/ 121 w 231"/>
                <a:gd name="T51" fmla="*/ 268 h 442"/>
                <a:gd name="T52" fmla="*/ 114 w 231"/>
                <a:gd name="T53" fmla="*/ 229 h 442"/>
                <a:gd name="T54" fmla="*/ 109 w 231"/>
                <a:gd name="T55" fmla="*/ 190 h 442"/>
                <a:gd name="T56" fmla="*/ 102 w 231"/>
                <a:gd name="T57" fmla="*/ 150 h 442"/>
                <a:gd name="T58" fmla="*/ 95 w 231"/>
                <a:gd name="T59" fmla="*/ 115 h 442"/>
                <a:gd name="T60" fmla="*/ 86 w 231"/>
                <a:gd name="T61" fmla="*/ 80 h 442"/>
                <a:gd name="T62" fmla="*/ 73 w 231"/>
                <a:gd name="T63" fmla="*/ 51 h 442"/>
                <a:gd name="T64" fmla="*/ 57 w 231"/>
                <a:gd name="T65" fmla="*/ 26 h 442"/>
                <a:gd name="T66" fmla="*/ 36 w 231"/>
                <a:gd name="T67" fmla="*/ 9 h 442"/>
                <a:gd name="T68" fmla="*/ 10 w 231"/>
                <a:gd name="T69" fmla="*/ 0 h 442"/>
                <a:gd name="T70" fmla="*/ 6 w 231"/>
                <a:gd name="T71" fmla="*/ 1 h 442"/>
                <a:gd name="T72" fmla="*/ 10 w 231"/>
                <a:gd name="T73" fmla="*/ 0 h 442"/>
                <a:gd name="T74" fmla="*/ 3 w 231"/>
                <a:gd name="T75" fmla="*/ 2 h 442"/>
                <a:gd name="T76" fmla="*/ 0 w 231"/>
                <a:gd name="T77" fmla="*/ 9 h 442"/>
                <a:gd name="T78" fmla="*/ 2 w 231"/>
                <a:gd name="T79" fmla="*/ 16 h 442"/>
                <a:gd name="T80" fmla="*/ 7 w 231"/>
                <a:gd name="T81" fmla="*/ 19 h 442"/>
                <a:gd name="T82" fmla="*/ 11 w 231"/>
                <a:gd name="T83" fmla="*/ 18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1" h="442">
                  <a:moveTo>
                    <a:pt x="11" y="18"/>
                  </a:moveTo>
                  <a:lnTo>
                    <a:pt x="7" y="19"/>
                  </a:lnTo>
                  <a:lnTo>
                    <a:pt x="27" y="26"/>
                  </a:lnTo>
                  <a:lnTo>
                    <a:pt x="43" y="39"/>
                  </a:lnTo>
                  <a:lnTo>
                    <a:pt x="57" y="59"/>
                  </a:lnTo>
                  <a:lnTo>
                    <a:pt x="67" y="87"/>
                  </a:lnTo>
                  <a:lnTo>
                    <a:pt x="76" y="119"/>
                  </a:lnTo>
                  <a:lnTo>
                    <a:pt x="83" y="155"/>
                  </a:lnTo>
                  <a:lnTo>
                    <a:pt x="90" y="193"/>
                  </a:lnTo>
                  <a:lnTo>
                    <a:pt x="96" y="232"/>
                  </a:lnTo>
                  <a:lnTo>
                    <a:pt x="103" y="273"/>
                  </a:lnTo>
                  <a:lnTo>
                    <a:pt x="110" y="310"/>
                  </a:lnTo>
                  <a:lnTo>
                    <a:pt x="119" y="345"/>
                  </a:lnTo>
                  <a:lnTo>
                    <a:pt x="133" y="378"/>
                  </a:lnTo>
                  <a:lnTo>
                    <a:pt x="149" y="405"/>
                  </a:lnTo>
                  <a:lnTo>
                    <a:pt x="171" y="426"/>
                  </a:lnTo>
                  <a:lnTo>
                    <a:pt x="197" y="439"/>
                  </a:lnTo>
                  <a:lnTo>
                    <a:pt x="231" y="442"/>
                  </a:lnTo>
                  <a:lnTo>
                    <a:pt x="229" y="422"/>
                  </a:lnTo>
                  <a:lnTo>
                    <a:pt x="202" y="421"/>
                  </a:lnTo>
                  <a:lnTo>
                    <a:pt x="180" y="410"/>
                  </a:lnTo>
                  <a:lnTo>
                    <a:pt x="163" y="394"/>
                  </a:lnTo>
                  <a:lnTo>
                    <a:pt x="149" y="369"/>
                  </a:lnTo>
                  <a:lnTo>
                    <a:pt x="138" y="339"/>
                  </a:lnTo>
                  <a:lnTo>
                    <a:pt x="128" y="305"/>
                  </a:lnTo>
                  <a:lnTo>
                    <a:pt x="121" y="268"/>
                  </a:lnTo>
                  <a:lnTo>
                    <a:pt x="114" y="229"/>
                  </a:lnTo>
                  <a:lnTo>
                    <a:pt x="109" y="190"/>
                  </a:lnTo>
                  <a:lnTo>
                    <a:pt x="102" y="150"/>
                  </a:lnTo>
                  <a:lnTo>
                    <a:pt x="95" y="115"/>
                  </a:lnTo>
                  <a:lnTo>
                    <a:pt x="86" y="80"/>
                  </a:lnTo>
                  <a:lnTo>
                    <a:pt x="73" y="51"/>
                  </a:lnTo>
                  <a:lnTo>
                    <a:pt x="57" y="26"/>
                  </a:lnTo>
                  <a:lnTo>
                    <a:pt x="36" y="9"/>
                  </a:lnTo>
                  <a:lnTo>
                    <a:pt x="10" y="0"/>
                  </a:lnTo>
                  <a:lnTo>
                    <a:pt x="6" y="1"/>
                  </a:lnTo>
                  <a:lnTo>
                    <a:pt x="10" y="0"/>
                  </a:lnTo>
                  <a:lnTo>
                    <a:pt x="3" y="2"/>
                  </a:lnTo>
                  <a:lnTo>
                    <a:pt x="0" y="9"/>
                  </a:lnTo>
                  <a:lnTo>
                    <a:pt x="2" y="16"/>
                  </a:lnTo>
                  <a:lnTo>
                    <a:pt x="7" y="19"/>
                  </a:lnTo>
                  <a:lnTo>
                    <a:pt x="11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Freeform 267"/>
            <p:cNvSpPr>
              <a:spLocks/>
            </p:cNvSpPr>
            <p:nvPr/>
          </p:nvSpPr>
          <p:spPr bwMode="auto">
            <a:xfrm>
              <a:off x="9267" y="3663"/>
              <a:ext cx="12" cy="52"/>
            </a:xfrm>
            <a:custGeom>
              <a:avLst/>
              <a:gdLst>
                <a:gd name="T0" fmla="*/ 1 w 73"/>
                <a:gd name="T1" fmla="*/ 311 h 313"/>
                <a:gd name="T2" fmla="*/ 15 w 73"/>
                <a:gd name="T3" fmla="*/ 310 h 313"/>
                <a:gd name="T4" fmla="*/ 22 w 73"/>
                <a:gd name="T5" fmla="*/ 297 h 313"/>
                <a:gd name="T6" fmla="*/ 24 w 73"/>
                <a:gd name="T7" fmla="*/ 283 h 313"/>
                <a:gd name="T8" fmla="*/ 26 w 73"/>
                <a:gd name="T9" fmla="*/ 264 h 313"/>
                <a:gd name="T10" fmla="*/ 24 w 73"/>
                <a:gd name="T11" fmla="*/ 246 h 313"/>
                <a:gd name="T12" fmla="*/ 24 w 73"/>
                <a:gd name="T13" fmla="*/ 224 h 313"/>
                <a:gd name="T14" fmla="*/ 23 w 73"/>
                <a:gd name="T15" fmla="*/ 200 h 313"/>
                <a:gd name="T16" fmla="*/ 22 w 73"/>
                <a:gd name="T17" fmla="*/ 176 h 313"/>
                <a:gd name="T18" fmla="*/ 21 w 73"/>
                <a:gd name="T19" fmla="*/ 152 h 313"/>
                <a:gd name="T20" fmla="*/ 21 w 73"/>
                <a:gd name="T21" fmla="*/ 127 h 313"/>
                <a:gd name="T22" fmla="*/ 22 w 73"/>
                <a:gd name="T23" fmla="*/ 104 h 313"/>
                <a:gd name="T24" fmla="*/ 26 w 73"/>
                <a:gd name="T25" fmla="*/ 83 h 313"/>
                <a:gd name="T26" fmla="*/ 31 w 73"/>
                <a:gd name="T27" fmla="*/ 64 h 313"/>
                <a:gd name="T28" fmla="*/ 37 w 73"/>
                <a:gd name="T29" fmla="*/ 47 h 313"/>
                <a:gd name="T30" fmla="*/ 46 w 73"/>
                <a:gd name="T31" fmla="*/ 34 h 313"/>
                <a:gd name="T32" fmla="*/ 58 w 73"/>
                <a:gd name="T33" fmla="*/ 25 h 313"/>
                <a:gd name="T34" fmla="*/ 73 w 73"/>
                <a:gd name="T35" fmla="*/ 17 h 313"/>
                <a:gd name="T36" fmla="*/ 68 w 73"/>
                <a:gd name="T37" fmla="*/ 0 h 313"/>
                <a:gd name="T38" fmla="*/ 49 w 73"/>
                <a:gd name="T39" fmla="*/ 8 h 313"/>
                <a:gd name="T40" fmla="*/ 32 w 73"/>
                <a:gd name="T41" fmla="*/ 21 h 313"/>
                <a:gd name="T42" fmla="*/ 21 w 73"/>
                <a:gd name="T43" fmla="*/ 38 h 313"/>
                <a:gd name="T44" fmla="*/ 13 w 73"/>
                <a:gd name="T45" fmla="*/ 57 h 313"/>
                <a:gd name="T46" fmla="*/ 7 w 73"/>
                <a:gd name="T47" fmla="*/ 79 h 313"/>
                <a:gd name="T48" fmla="*/ 4 w 73"/>
                <a:gd name="T49" fmla="*/ 102 h 313"/>
                <a:gd name="T50" fmla="*/ 3 w 73"/>
                <a:gd name="T51" fmla="*/ 127 h 313"/>
                <a:gd name="T52" fmla="*/ 3 w 73"/>
                <a:gd name="T53" fmla="*/ 152 h 313"/>
                <a:gd name="T54" fmla="*/ 4 w 73"/>
                <a:gd name="T55" fmla="*/ 176 h 313"/>
                <a:gd name="T56" fmla="*/ 5 w 73"/>
                <a:gd name="T57" fmla="*/ 200 h 313"/>
                <a:gd name="T58" fmla="*/ 6 w 73"/>
                <a:gd name="T59" fmla="*/ 224 h 313"/>
                <a:gd name="T60" fmla="*/ 6 w 73"/>
                <a:gd name="T61" fmla="*/ 246 h 313"/>
                <a:gd name="T62" fmla="*/ 7 w 73"/>
                <a:gd name="T63" fmla="*/ 264 h 313"/>
                <a:gd name="T64" fmla="*/ 6 w 73"/>
                <a:gd name="T65" fmla="*/ 280 h 313"/>
                <a:gd name="T66" fmla="*/ 4 w 73"/>
                <a:gd name="T67" fmla="*/ 292 h 313"/>
                <a:gd name="T68" fmla="*/ 1 w 73"/>
                <a:gd name="T69" fmla="*/ 299 h 313"/>
                <a:gd name="T70" fmla="*/ 15 w 73"/>
                <a:gd name="T71" fmla="*/ 298 h 313"/>
                <a:gd name="T72" fmla="*/ 1 w 73"/>
                <a:gd name="T73" fmla="*/ 299 h 313"/>
                <a:gd name="T74" fmla="*/ 0 w 73"/>
                <a:gd name="T75" fmla="*/ 306 h 313"/>
                <a:gd name="T76" fmla="*/ 4 w 73"/>
                <a:gd name="T77" fmla="*/ 312 h 313"/>
                <a:gd name="T78" fmla="*/ 9 w 73"/>
                <a:gd name="T79" fmla="*/ 313 h 313"/>
                <a:gd name="T80" fmla="*/ 15 w 73"/>
                <a:gd name="T81" fmla="*/ 310 h 313"/>
                <a:gd name="T82" fmla="*/ 1 w 73"/>
                <a:gd name="T83" fmla="*/ 311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3" h="313">
                  <a:moveTo>
                    <a:pt x="1" y="311"/>
                  </a:moveTo>
                  <a:lnTo>
                    <a:pt x="15" y="310"/>
                  </a:lnTo>
                  <a:lnTo>
                    <a:pt x="22" y="297"/>
                  </a:lnTo>
                  <a:lnTo>
                    <a:pt x="24" y="283"/>
                  </a:lnTo>
                  <a:lnTo>
                    <a:pt x="26" y="264"/>
                  </a:lnTo>
                  <a:lnTo>
                    <a:pt x="24" y="246"/>
                  </a:lnTo>
                  <a:lnTo>
                    <a:pt x="24" y="224"/>
                  </a:lnTo>
                  <a:lnTo>
                    <a:pt x="23" y="200"/>
                  </a:lnTo>
                  <a:lnTo>
                    <a:pt x="22" y="176"/>
                  </a:lnTo>
                  <a:lnTo>
                    <a:pt x="21" y="152"/>
                  </a:lnTo>
                  <a:lnTo>
                    <a:pt x="21" y="127"/>
                  </a:lnTo>
                  <a:lnTo>
                    <a:pt x="22" y="104"/>
                  </a:lnTo>
                  <a:lnTo>
                    <a:pt x="26" y="83"/>
                  </a:lnTo>
                  <a:lnTo>
                    <a:pt x="31" y="64"/>
                  </a:lnTo>
                  <a:lnTo>
                    <a:pt x="37" y="47"/>
                  </a:lnTo>
                  <a:lnTo>
                    <a:pt x="46" y="34"/>
                  </a:lnTo>
                  <a:lnTo>
                    <a:pt x="58" y="25"/>
                  </a:lnTo>
                  <a:lnTo>
                    <a:pt x="73" y="17"/>
                  </a:lnTo>
                  <a:lnTo>
                    <a:pt x="68" y="0"/>
                  </a:lnTo>
                  <a:lnTo>
                    <a:pt x="49" y="8"/>
                  </a:lnTo>
                  <a:lnTo>
                    <a:pt x="32" y="21"/>
                  </a:lnTo>
                  <a:lnTo>
                    <a:pt x="21" y="38"/>
                  </a:lnTo>
                  <a:lnTo>
                    <a:pt x="13" y="57"/>
                  </a:lnTo>
                  <a:lnTo>
                    <a:pt x="7" y="79"/>
                  </a:lnTo>
                  <a:lnTo>
                    <a:pt x="4" y="102"/>
                  </a:lnTo>
                  <a:lnTo>
                    <a:pt x="3" y="127"/>
                  </a:lnTo>
                  <a:lnTo>
                    <a:pt x="3" y="152"/>
                  </a:lnTo>
                  <a:lnTo>
                    <a:pt x="4" y="176"/>
                  </a:lnTo>
                  <a:lnTo>
                    <a:pt x="5" y="200"/>
                  </a:lnTo>
                  <a:lnTo>
                    <a:pt x="6" y="224"/>
                  </a:lnTo>
                  <a:lnTo>
                    <a:pt x="6" y="246"/>
                  </a:lnTo>
                  <a:lnTo>
                    <a:pt x="7" y="264"/>
                  </a:lnTo>
                  <a:lnTo>
                    <a:pt x="6" y="280"/>
                  </a:lnTo>
                  <a:lnTo>
                    <a:pt x="4" y="292"/>
                  </a:lnTo>
                  <a:lnTo>
                    <a:pt x="1" y="299"/>
                  </a:lnTo>
                  <a:lnTo>
                    <a:pt x="15" y="298"/>
                  </a:lnTo>
                  <a:lnTo>
                    <a:pt x="1" y="299"/>
                  </a:lnTo>
                  <a:lnTo>
                    <a:pt x="0" y="306"/>
                  </a:lnTo>
                  <a:lnTo>
                    <a:pt x="4" y="312"/>
                  </a:lnTo>
                  <a:lnTo>
                    <a:pt x="9" y="313"/>
                  </a:lnTo>
                  <a:lnTo>
                    <a:pt x="15" y="310"/>
                  </a:lnTo>
                  <a:lnTo>
                    <a:pt x="1" y="3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8" name="Freeform 268"/>
            <p:cNvSpPr>
              <a:spLocks/>
            </p:cNvSpPr>
            <p:nvPr/>
          </p:nvSpPr>
          <p:spPr bwMode="auto">
            <a:xfrm>
              <a:off x="9207" y="3678"/>
              <a:ext cx="63" cy="37"/>
            </a:xfrm>
            <a:custGeom>
              <a:avLst/>
              <a:gdLst>
                <a:gd name="T0" fmla="*/ 9 w 373"/>
                <a:gd name="T1" fmla="*/ 138 h 222"/>
                <a:gd name="T2" fmla="*/ 17 w 373"/>
                <a:gd name="T3" fmla="*/ 133 h 222"/>
                <a:gd name="T4" fmla="*/ 39 w 373"/>
                <a:gd name="T5" fmla="*/ 95 h 222"/>
                <a:gd name="T6" fmla="*/ 60 w 373"/>
                <a:gd name="T7" fmla="*/ 66 h 222"/>
                <a:gd name="T8" fmla="*/ 79 w 373"/>
                <a:gd name="T9" fmla="*/ 43 h 222"/>
                <a:gd name="T10" fmla="*/ 98 w 373"/>
                <a:gd name="T11" fmla="*/ 29 h 222"/>
                <a:gd name="T12" fmla="*/ 115 w 373"/>
                <a:gd name="T13" fmla="*/ 20 h 222"/>
                <a:gd name="T14" fmla="*/ 131 w 373"/>
                <a:gd name="T15" fmla="*/ 19 h 222"/>
                <a:gd name="T16" fmla="*/ 149 w 373"/>
                <a:gd name="T17" fmla="*/ 21 h 222"/>
                <a:gd name="T18" fmla="*/ 167 w 373"/>
                <a:gd name="T19" fmla="*/ 28 h 222"/>
                <a:gd name="T20" fmla="*/ 185 w 373"/>
                <a:gd name="T21" fmla="*/ 40 h 222"/>
                <a:gd name="T22" fmla="*/ 206 w 373"/>
                <a:gd name="T23" fmla="*/ 57 h 222"/>
                <a:gd name="T24" fmla="*/ 227 w 373"/>
                <a:gd name="T25" fmla="*/ 77 h 222"/>
                <a:gd name="T26" fmla="*/ 250 w 373"/>
                <a:gd name="T27" fmla="*/ 100 h 222"/>
                <a:gd name="T28" fmla="*/ 275 w 373"/>
                <a:gd name="T29" fmla="*/ 128 h 222"/>
                <a:gd name="T30" fmla="*/ 301 w 373"/>
                <a:gd name="T31" fmla="*/ 158 h 222"/>
                <a:gd name="T32" fmla="*/ 329 w 373"/>
                <a:gd name="T33" fmla="*/ 189 h 222"/>
                <a:gd name="T34" fmla="*/ 359 w 373"/>
                <a:gd name="T35" fmla="*/ 222 h 222"/>
                <a:gd name="T36" fmla="*/ 373 w 373"/>
                <a:gd name="T37" fmla="*/ 209 h 222"/>
                <a:gd name="T38" fmla="*/ 343 w 373"/>
                <a:gd name="T39" fmla="*/ 176 h 222"/>
                <a:gd name="T40" fmla="*/ 314 w 373"/>
                <a:gd name="T41" fmla="*/ 145 h 222"/>
                <a:gd name="T42" fmla="*/ 289 w 373"/>
                <a:gd name="T43" fmla="*/ 115 h 222"/>
                <a:gd name="T44" fmla="*/ 264 w 373"/>
                <a:gd name="T45" fmla="*/ 87 h 222"/>
                <a:gd name="T46" fmla="*/ 241 w 373"/>
                <a:gd name="T47" fmla="*/ 64 h 222"/>
                <a:gd name="T48" fmla="*/ 218 w 373"/>
                <a:gd name="T49" fmla="*/ 42 h 222"/>
                <a:gd name="T50" fmla="*/ 197 w 373"/>
                <a:gd name="T51" fmla="*/ 25 h 222"/>
                <a:gd name="T52" fmla="*/ 174 w 373"/>
                <a:gd name="T53" fmla="*/ 11 h 222"/>
                <a:gd name="T54" fmla="*/ 153 w 373"/>
                <a:gd name="T55" fmla="*/ 2 h 222"/>
                <a:gd name="T56" fmla="*/ 131 w 373"/>
                <a:gd name="T57" fmla="*/ 0 h 222"/>
                <a:gd name="T58" fmla="*/ 111 w 373"/>
                <a:gd name="T59" fmla="*/ 3 h 222"/>
                <a:gd name="T60" fmla="*/ 89 w 373"/>
                <a:gd name="T61" fmla="*/ 14 h 222"/>
                <a:gd name="T62" fmla="*/ 68 w 373"/>
                <a:gd name="T63" fmla="*/ 30 h 222"/>
                <a:gd name="T64" fmla="*/ 46 w 373"/>
                <a:gd name="T65" fmla="*/ 53 h 222"/>
                <a:gd name="T66" fmla="*/ 23 w 373"/>
                <a:gd name="T67" fmla="*/ 84 h 222"/>
                <a:gd name="T68" fmla="*/ 1 w 373"/>
                <a:gd name="T69" fmla="*/ 124 h 222"/>
                <a:gd name="T70" fmla="*/ 9 w 373"/>
                <a:gd name="T71" fmla="*/ 119 h 222"/>
                <a:gd name="T72" fmla="*/ 1 w 373"/>
                <a:gd name="T73" fmla="*/ 124 h 222"/>
                <a:gd name="T74" fmla="*/ 0 w 373"/>
                <a:gd name="T75" fmla="*/ 132 h 222"/>
                <a:gd name="T76" fmla="*/ 5 w 373"/>
                <a:gd name="T77" fmla="*/ 136 h 222"/>
                <a:gd name="T78" fmla="*/ 11 w 373"/>
                <a:gd name="T79" fmla="*/ 137 h 222"/>
                <a:gd name="T80" fmla="*/ 17 w 373"/>
                <a:gd name="T81" fmla="*/ 133 h 222"/>
                <a:gd name="T82" fmla="*/ 9 w 373"/>
                <a:gd name="T83" fmla="*/ 138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3" h="222">
                  <a:moveTo>
                    <a:pt x="9" y="138"/>
                  </a:moveTo>
                  <a:lnTo>
                    <a:pt x="17" y="133"/>
                  </a:lnTo>
                  <a:lnTo>
                    <a:pt x="39" y="95"/>
                  </a:lnTo>
                  <a:lnTo>
                    <a:pt x="60" y="66"/>
                  </a:lnTo>
                  <a:lnTo>
                    <a:pt x="79" y="43"/>
                  </a:lnTo>
                  <a:lnTo>
                    <a:pt x="98" y="29"/>
                  </a:lnTo>
                  <a:lnTo>
                    <a:pt x="115" y="20"/>
                  </a:lnTo>
                  <a:lnTo>
                    <a:pt x="131" y="19"/>
                  </a:lnTo>
                  <a:lnTo>
                    <a:pt x="149" y="21"/>
                  </a:lnTo>
                  <a:lnTo>
                    <a:pt x="167" y="28"/>
                  </a:lnTo>
                  <a:lnTo>
                    <a:pt x="185" y="40"/>
                  </a:lnTo>
                  <a:lnTo>
                    <a:pt x="206" y="57"/>
                  </a:lnTo>
                  <a:lnTo>
                    <a:pt x="227" y="77"/>
                  </a:lnTo>
                  <a:lnTo>
                    <a:pt x="250" y="100"/>
                  </a:lnTo>
                  <a:lnTo>
                    <a:pt x="275" y="128"/>
                  </a:lnTo>
                  <a:lnTo>
                    <a:pt x="301" y="158"/>
                  </a:lnTo>
                  <a:lnTo>
                    <a:pt x="329" y="189"/>
                  </a:lnTo>
                  <a:lnTo>
                    <a:pt x="359" y="222"/>
                  </a:lnTo>
                  <a:lnTo>
                    <a:pt x="373" y="209"/>
                  </a:lnTo>
                  <a:lnTo>
                    <a:pt x="343" y="176"/>
                  </a:lnTo>
                  <a:lnTo>
                    <a:pt x="314" y="145"/>
                  </a:lnTo>
                  <a:lnTo>
                    <a:pt x="289" y="115"/>
                  </a:lnTo>
                  <a:lnTo>
                    <a:pt x="264" y="87"/>
                  </a:lnTo>
                  <a:lnTo>
                    <a:pt x="241" y="64"/>
                  </a:lnTo>
                  <a:lnTo>
                    <a:pt x="218" y="42"/>
                  </a:lnTo>
                  <a:lnTo>
                    <a:pt x="197" y="25"/>
                  </a:lnTo>
                  <a:lnTo>
                    <a:pt x="174" y="11"/>
                  </a:lnTo>
                  <a:lnTo>
                    <a:pt x="153" y="2"/>
                  </a:lnTo>
                  <a:lnTo>
                    <a:pt x="131" y="0"/>
                  </a:lnTo>
                  <a:lnTo>
                    <a:pt x="111" y="3"/>
                  </a:lnTo>
                  <a:lnTo>
                    <a:pt x="89" y="14"/>
                  </a:lnTo>
                  <a:lnTo>
                    <a:pt x="68" y="30"/>
                  </a:lnTo>
                  <a:lnTo>
                    <a:pt x="46" y="53"/>
                  </a:lnTo>
                  <a:lnTo>
                    <a:pt x="23" y="84"/>
                  </a:lnTo>
                  <a:lnTo>
                    <a:pt x="1" y="124"/>
                  </a:lnTo>
                  <a:lnTo>
                    <a:pt x="9" y="119"/>
                  </a:lnTo>
                  <a:lnTo>
                    <a:pt x="1" y="124"/>
                  </a:lnTo>
                  <a:lnTo>
                    <a:pt x="0" y="132"/>
                  </a:lnTo>
                  <a:lnTo>
                    <a:pt x="5" y="136"/>
                  </a:lnTo>
                  <a:lnTo>
                    <a:pt x="11" y="137"/>
                  </a:lnTo>
                  <a:lnTo>
                    <a:pt x="17" y="133"/>
                  </a:lnTo>
                  <a:lnTo>
                    <a:pt x="9" y="1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Freeform 269"/>
            <p:cNvSpPr>
              <a:spLocks/>
            </p:cNvSpPr>
            <p:nvPr/>
          </p:nvSpPr>
          <p:spPr bwMode="auto">
            <a:xfrm>
              <a:off x="9175" y="3674"/>
              <a:ext cx="34" cy="29"/>
            </a:xfrm>
            <a:custGeom>
              <a:avLst/>
              <a:gdLst>
                <a:gd name="T0" fmla="*/ 0 w 202"/>
                <a:gd name="T1" fmla="*/ 11 h 176"/>
                <a:gd name="T2" fmla="*/ 0 w 202"/>
                <a:gd name="T3" fmla="*/ 11 h 176"/>
                <a:gd name="T4" fmla="*/ 9 w 202"/>
                <a:gd name="T5" fmla="*/ 50 h 176"/>
                <a:gd name="T6" fmla="*/ 19 w 202"/>
                <a:gd name="T7" fmla="*/ 81 h 176"/>
                <a:gd name="T8" fmla="*/ 30 w 202"/>
                <a:gd name="T9" fmla="*/ 108 h 176"/>
                <a:gd name="T10" fmla="*/ 44 w 202"/>
                <a:gd name="T11" fmla="*/ 130 h 176"/>
                <a:gd name="T12" fmla="*/ 59 w 202"/>
                <a:gd name="T13" fmla="*/ 146 h 176"/>
                <a:gd name="T14" fmla="*/ 75 w 202"/>
                <a:gd name="T15" fmla="*/ 159 h 176"/>
                <a:gd name="T16" fmla="*/ 90 w 202"/>
                <a:gd name="T17" fmla="*/ 168 h 176"/>
                <a:gd name="T18" fmla="*/ 108 w 202"/>
                <a:gd name="T19" fmla="*/ 173 h 176"/>
                <a:gd name="T20" fmla="*/ 123 w 202"/>
                <a:gd name="T21" fmla="*/ 175 h 176"/>
                <a:gd name="T22" fmla="*/ 139 w 202"/>
                <a:gd name="T23" fmla="*/ 176 h 176"/>
                <a:gd name="T24" fmla="*/ 154 w 202"/>
                <a:gd name="T25" fmla="*/ 174 h 176"/>
                <a:gd name="T26" fmla="*/ 166 w 202"/>
                <a:gd name="T27" fmla="*/ 172 h 176"/>
                <a:gd name="T28" fmla="*/ 179 w 202"/>
                <a:gd name="T29" fmla="*/ 170 h 176"/>
                <a:gd name="T30" fmla="*/ 189 w 202"/>
                <a:gd name="T31" fmla="*/ 167 h 176"/>
                <a:gd name="T32" fmla="*/ 198 w 202"/>
                <a:gd name="T33" fmla="*/ 165 h 176"/>
                <a:gd name="T34" fmla="*/ 202 w 202"/>
                <a:gd name="T35" fmla="*/ 164 h 176"/>
                <a:gd name="T36" fmla="*/ 202 w 202"/>
                <a:gd name="T37" fmla="*/ 145 h 176"/>
                <a:gd name="T38" fmla="*/ 195 w 202"/>
                <a:gd name="T39" fmla="*/ 146 h 176"/>
                <a:gd name="T40" fmla="*/ 185 w 202"/>
                <a:gd name="T41" fmla="*/ 147 h 176"/>
                <a:gd name="T42" fmla="*/ 174 w 202"/>
                <a:gd name="T43" fmla="*/ 150 h 176"/>
                <a:gd name="T44" fmla="*/ 164 w 202"/>
                <a:gd name="T45" fmla="*/ 152 h 176"/>
                <a:gd name="T46" fmla="*/ 151 w 202"/>
                <a:gd name="T47" fmla="*/ 155 h 176"/>
                <a:gd name="T48" fmla="*/ 139 w 202"/>
                <a:gd name="T49" fmla="*/ 157 h 176"/>
                <a:gd name="T50" fmla="*/ 125 w 202"/>
                <a:gd name="T51" fmla="*/ 156 h 176"/>
                <a:gd name="T52" fmla="*/ 112 w 202"/>
                <a:gd name="T53" fmla="*/ 154 h 176"/>
                <a:gd name="T54" fmla="*/ 97 w 202"/>
                <a:gd name="T55" fmla="*/ 150 h 176"/>
                <a:gd name="T56" fmla="*/ 85 w 202"/>
                <a:gd name="T57" fmla="*/ 144 h 176"/>
                <a:gd name="T58" fmla="*/ 71 w 202"/>
                <a:gd name="T59" fmla="*/ 133 h 176"/>
                <a:gd name="T60" fmla="*/ 58 w 202"/>
                <a:gd name="T61" fmla="*/ 119 h 176"/>
                <a:gd name="T62" fmla="*/ 47 w 202"/>
                <a:gd name="T63" fmla="*/ 99 h 176"/>
                <a:gd name="T64" fmla="*/ 35 w 202"/>
                <a:gd name="T65" fmla="*/ 74 h 176"/>
                <a:gd name="T66" fmla="*/ 27 w 202"/>
                <a:gd name="T67" fmla="*/ 45 h 176"/>
                <a:gd name="T68" fmla="*/ 19 w 202"/>
                <a:gd name="T69" fmla="*/ 8 h 176"/>
                <a:gd name="T70" fmla="*/ 19 w 202"/>
                <a:gd name="T71" fmla="*/ 8 h 176"/>
                <a:gd name="T72" fmla="*/ 19 w 202"/>
                <a:gd name="T73" fmla="*/ 8 h 176"/>
                <a:gd name="T74" fmla="*/ 15 w 202"/>
                <a:gd name="T75" fmla="*/ 2 h 176"/>
                <a:gd name="T76" fmla="*/ 9 w 202"/>
                <a:gd name="T77" fmla="*/ 0 h 176"/>
                <a:gd name="T78" fmla="*/ 3 w 202"/>
                <a:gd name="T79" fmla="*/ 3 h 176"/>
                <a:gd name="T80" fmla="*/ 0 w 202"/>
                <a:gd name="T81" fmla="*/ 11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2" h="176">
                  <a:moveTo>
                    <a:pt x="0" y="11"/>
                  </a:moveTo>
                  <a:lnTo>
                    <a:pt x="0" y="11"/>
                  </a:lnTo>
                  <a:lnTo>
                    <a:pt x="9" y="50"/>
                  </a:lnTo>
                  <a:lnTo>
                    <a:pt x="19" y="81"/>
                  </a:lnTo>
                  <a:lnTo>
                    <a:pt x="30" y="108"/>
                  </a:lnTo>
                  <a:lnTo>
                    <a:pt x="44" y="130"/>
                  </a:lnTo>
                  <a:lnTo>
                    <a:pt x="59" y="146"/>
                  </a:lnTo>
                  <a:lnTo>
                    <a:pt x="75" y="159"/>
                  </a:lnTo>
                  <a:lnTo>
                    <a:pt x="90" y="168"/>
                  </a:lnTo>
                  <a:lnTo>
                    <a:pt x="108" y="173"/>
                  </a:lnTo>
                  <a:lnTo>
                    <a:pt x="123" y="175"/>
                  </a:lnTo>
                  <a:lnTo>
                    <a:pt x="139" y="176"/>
                  </a:lnTo>
                  <a:lnTo>
                    <a:pt x="154" y="174"/>
                  </a:lnTo>
                  <a:lnTo>
                    <a:pt x="166" y="172"/>
                  </a:lnTo>
                  <a:lnTo>
                    <a:pt x="179" y="170"/>
                  </a:lnTo>
                  <a:lnTo>
                    <a:pt x="189" y="167"/>
                  </a:lnTo>
                  <a:lnTo>
                    <a:pt x="198" y="165"/>
                  </a:lnTo>
                  <a:lnTo>
                    <a:pt x="202" y="164"/>
                  </a:lnTo>
                  <a:lnTo>
                    <a:pt x="202" y="145"/>
                  </a:lnTo>
                  <a:lnTo>
                    <a:pt x="195" y="146"/>
                  </a:lnTo>
                  <a:lnTo>
                    <a:pt x="185" y="147"/>
                  </a:lnTo>
                  <a:lnTo>
                    <a:pt x="174" y="150"/>
                  </a:lnTo>
                  <a:lnTo>
                    <a:pt x="164" y="152"/>
                  </a:lnTo>
                  <a:lnTo>
                    <a:pt x="151" y="155"/>
                  </a:lnTo>
                  <a:lnTo>
                    <a:pt x="139" y="157"/>
                  </a:lnTo>
                  <a:lnTo>
                    <a:pt x="125" y="156"/>
                  </a:lnTo>
                  <a:lnTo>
                    <a:pt x="112" y="154"/>
                  </a:lnTo>
                  <a:lnTo>
                    <a:pt x="97" y="150"/>
                  </a:lnTo>
                  <a:lnTo>
                    <a:pt x="85" y="144"/>
                  </a:lnTo>
                  <a:lnTo>
                    <a:pt x="71" y="133"/>
                  </a:lnTo>
                  <a:lnTo>
                    <a:pt x="58" y="119"/>
                  </a:lnTo>
                  <a:lnTo>
                    <a:pt x="47" y="99"/>
                  </a:lnTo>
                  <a:lnTo>
                    <a:pt x="35" y="74"/>
                  </a:lnTo>
                  <a:lnTo>
                    <a:pt x="27" y="45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5" y="2"/>
                  </a:lnTo>
                  <a:lnTo>
                    <a:pt x="9" y="0"/>
                  </a:lnTo>
                  <a:lnTo>
                    <a:pt x="3" y="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" name="Freeform 270"/>
            <p:cNvSpPr>
              <a:spLocks/>
            </p:cNvSpPr>
            <p:nvPr/>
          </p:nvSpPr>
          <p:spPr bwMode="auto">
            <a:xfrm>
              <a:off x="9032" y="3481"/>
              <a:ext cx="146" cy="194"/>
            </a:xfrm>
            <a:custGeom>
              <a:avLst/>
              <a:gdLst>
                <a:gd name="T0" fmla="*/ 4 w 880"/>
                <a:gd name="T1" fmla="*/ 17 h 1165"/>
                <a:gd name="T2" fmla="*/ 83 w 880"/>
                <a:gd name="T3" fmla="*/ 55 h 1165"/>
                <a:gd name="T4" fmla="*/ 156 w 880"/>
                <a:gd name="T5" fmla="*/ 93 h 1165"/>
                <a:gd name="T6" fmla="*/ 230 w 880"/>
                <a:gd name="T7" fmla="*/ 131 h 1165"/>
                <a:gd name="T8" fmla="*/ 302 w 880"/>
                <a:gd name="T9" fmla="*/ 171 h 1165"/>
                <a:gd name="T10" fmla="*/ 368 w 880"/>
                <a:gd name="T11" fmla="*/ 216 h 1165"/>
                <a:gd name="T12" fmla="*/ 433 w 880"/>
                <a:gd name="T13" fmla="*/ 263 h 1165"/>
                <a:gd name="T14" fmla="*/ 494 w 880"/>
                <a:gd name="T15" fmla="*/ 315 h 1165"/>
                <a:gd name="T16" fmla="*/ 550 w 880"/>
                <a:gd name="T17" fmla="*/ 375 h 1165"/>
                <a:gd name="T18" fmla="*/ 605 w 880"/>
                <a:gd name="T19" fmla="*/ 439 h 1165"/>
                <a:gd name="T20" fmla="*/ 654 w 880"/>
                <a:gd name="T21" fmla="*/ 512 h 1165"/>
                <a:gd name="T22" fmla="*/ 700 w 880"/>
                <a:gd name="T23" fmla="*/ 594 h 1165"/>
                <a:gd name="T24" fmla="*/ 743 w 880"/>
                <a:gd name="T25" fmla="*/ 685 h 1165"/>
                <a:gd name="T26" fmla="*/ 779 w 880"/>
                <a:gd name="T27" fmla="*/ 787 h 1165"/>
                <a:gd name="T28" fmla="*/ 811 w 880"/>
                <a:gd name="T29" fmla="*/ 899 h 1165"/>
                <a:gd name="T30" fmla="*/ 838 w 880"/>
                <a:gd name="T31" fmla="*/ 1026 h 1165"/>
                <a:gd name="T32" fmla="*/ 861 w 880"/>
                <a:gd name="T33" fmla="*/ 1165 h 1165"/>
                <a:gd name="T34" fmla="*/ 870 w 880"/>
                <a:gd name="T35" fmla="*/ 1091 h 1165"/>
                <a:gd name="T36" fmla="*/ 844 w 880"/>
                <a:gd name="T37" fmla="*/ 957 h 1165"/>
                <a:gd name="T38" fmla="*/ 814 w 880"/>
                <a:gd name="T39" fmla="*/ 836 h 1165"/>
                <a:gd name="T40" fmla="*/ 777 w 880"/>
                <a:gd name="T41" fmla="*/ 728 h 1165"/>
                <a:gd name="T42" fmla="*/ 738 w 880"/>
                <a:gd name="T43" fmla="*/ 629 h 1165"/>
                <a:gd name="T44" fmla="*/ 694 w 880"/>
                <a:gd name="T45" fmla="*/ 543 h 1165"/>
                <a:gd name="T46" fmla="*/ 646 w 880"/>
                <a:gd name="T47" fmla="*/ 464 h 1165"/>
                <a:gd name="T48" fmla="*/ 592 w 880"/>
                <a:gd name="T49" fmla="*/ 393 h 1165"/>
                <a:gd name="T50" fmla="*/ 535 w 880"/>
                <a:gd name="T51" fmla="*/ 332 h 1165"/>
                <a:gd name="T52" fmla="*/ 476 w 880"/>
                <a:gd name="T53" fmla="*/ 274 h 1165"/>
                <a:gd name="T54" fmla="*/ 412 w 880"/>
                <a:gd name="T55" fmla="*/ 224 h 1165"/>
                <a:gd name="T56" fmla="*/ 344 w 880"/>
                <a:gd name="T57" fmla="*/ 178 h 1165"/>
                <a:gd name="T58" fmla="*/ 275 w 880"/>
                <a:gd name="T59" fmla="*/ 134 h 1165"/>
                <a:gd name="T60" fmla="*/ 204 w 880"/>
                <a:gd name="T61" fmla="*/ 94 h 1165"/>
                <a:gd name="T62" fmla="*/ 129 w 880"/>
                <a:gd name="T63" fmla="*/ 56 h 1165"/>
                <a:gd name="T64" fmla="*/ 50 w 880"/>
                <a:gd name="T65" fmla="*/ 19 h 1165"/>
                <a:gd name="T66" fmla="*/ 10 w 880"/>
                <a:gd name="T67" fmla="*/ 0 h 1165"/>
                <a:gd name="T68" fmla="*/ 4 w 880"/>
                <a:gd name="T69" fmla="*/ 0 h 1165"/>
                <a:gd name="T70" fmla="*/ 0 w 880"/>
                <a:gd name="T71" fmla="*/ 12 h 1165"/>
                <a:gd name="T72" fmla="*/ 5 w 880"/>
                <a:gd name="T73" fmla="*/ 17 h 1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80" h="1165">
                  <a:moveTo>
                    <a:pt x="5" y="17"/>
                  </a:moveTo>
                  <a:lnTo>
                    <a:pt x="4" y="17"/>
                  </a:lnTo>
                  <a:lnTo>
                    <a:pt x="43" y="36"/>
                  </a:lnTo>
                  <a:lnTo>
                    <a:pt x="83" y="55"/>
                  </a:lnTo>
                  <a:lnTo>
                    <a:pt x="119" y="74"/>
                  </a:lnTo>
                  <a:lnTo>
                    <a:pt x="156" y="93"/>
                  </a:lnTo>
                  <a:lnTo>
                    <a:pt x="194" y="112"/>
                  </a:lnTo>
                  <a:lnTo>
                    <a:pt x="230" y="131"/>
                  </a:lnTo>
                  <a:lnTo>
                    <a:pt x="266" y="152"/>
                  </a:lnTo>
                  <a:lnTo>
                    <a:pt x="302" y="171"/>
                  </a:lnTo>
                  <a:lnTo>
                    <a:pt x="335" y="193"/>
                  </a:lnTo>
                  <a:lnTo>
                    <a:pt x="368" y="216"/>
                  </a:lnTo>
                  <a:lnTo>
                    <a:pt x="401" y="240"/>
                  </a:lnTo>
                  <a:lnTo>
                    <a:pt x="433" y="263"/>
                  </a:lnTo>
                  <a:lnTo>
                    <a:pt x="464" y="289"/>
                  </a:lnTo>
                  <a:lnTo>
                    <a:pt x="494" y="315"/>
                  </a:lnTo>
                  <a:lnTo>
                    <a:pt x="522" y="345"/>
                  </a:lnTo>
                  <a:lnTo>
                    <a:pt x="550" y="375"/>
                  </a:lnTo>
                  <a:lnTo>
                    <a:pt x="578" y="406"/>
                  </a:lnTo>
                  <a:lnTo>
                    <a:pt x="605" y="439"/>
                  </a:lnTo>
                  <a:lnTo>
                    <a:pt x="630" y="475"/>
                  </a:lnTo>
                  <a:lnTo>
                    <a:pt x="654" y="512"/>
                  </a:lnTo>
                  <a:lnTo>
                    <a:pt x="678" y="551"/>
                  </a:lnTo>
                  <a:lnTo>
                    <a:pt x="700" y="594"/>
                  </a:lnTo>
                  <a:lnTo>
                    <a:pt x="722" y="638"/>
                  </a:lnTo>
                  <a:lnTo>
                    <a:pt x="743" y="685"/>
                  </a:lnTo>
                  <a:lnTo>
                    <a:pt x="761" y="735"/>
                  </a:lnTo>
                  <a:lnTo>
                    <a:pt x="779" y="787"/>
                  </a:lnTo>
                  <a:lnTo>
                    <a:pt x="796" y="841"/>
                  </a:lnTo>
                  <a:lnTo>
                    <a:pt x="811" y="899"/>
                  </a:lnTo>
                  <a:lnTo>
                    <a:pt x="826" y="961"/>
                  </a:lnTo>
                  <a:lnTo>
                    <a:pt x="838" y="1026"/>
                  </a:lnTo>
                  <a:lnTo>
                    <a:pt x="851" y="1093"/>
                  </a:lnTo>
                  <a:lnTo>
                    <a:pt x="861" y="1165"/>
                  </a:lnTo>
                  <a:lnTo>
                    <a:pt x="880" y="1162"/>
                  </a:lnTo>
                  <a:lnTo>
                    <a:pt x="870" y="1091"/>
                  </a:lnTo>
                  <a:lnTo>
                    <a:pt x="857" y="1022"/>
                  </a:lnTo>
                  <a:lnTo>
                    <a:pt x="844" y="957"/>
                  </a:lnTo>
                  <a:lnTo>
                    <a:pt x="829" y="895"/>
                  </a:lnTo>
                  <a:lnTo>
                    <a:pt x="814" y="836"/>
                  </a:lnTo>
                  <a:lnTo>
                    <a:pt x="797" y="780"/>
                  </a:lnTo>
                  <a:lnTo>
                    <a:pt x="777" y="728"/>
                  </a:lnTo>
                  <a:lnTo>
                    <a:pt x="759" y="678"/>
                  </a:lnTo>
                  <a:lnTo>
                    <a:pt x="738" y="629"/>
                  </a:lnTo>
                  <a:lnTo>
                    <a:pt x="716" y="585"/>
                  </a:lnTo>
                  <a:lnTo>
                    <a:pt x="694" y="543"/>
                  </a:lnTo>
                  <a:lnTo>
                    <a:pt x="670" y="502"/>
                  </a:lnTo>
                  <a:lnTo>
                    <a:pt x="646" y="464"/>
                  </a:lnTo>
                  <a:lnTo>
                    <a:pt x="618" y="428"/>
                  </a:lnTo>
                  <a:lnTo>
                    <a:pt x="592" y="393"/>
                  </a:lnTo>
                  <a:lnTo>
                    <a:pt x="564" y="362"/>
                  </a:lnTo>
                  <a:lnTo>
                    <a:pt x="535" y="332"/>
                  </a:lnTo>
                  <a:lnTo>
                    <a:pt x="505" y="302"/>
                  </a:lnTo>
                  <a:lnTo>
                    <a:pt x="476" y="274"/>
                  </a:lnTo>
                  <a:lnTo>
                    <a:pt x="444" y="248"/>
                  </a:lnTo>
                  <a:lnTo>
                    <a:pt x="412" y="224"/>
                  </a:lnTo>
                  <a:lnTo>
                    <a:pt x="378" y="201"/>
                  </a:lnTo>
                  <a:lnTo>
                    <a:pt x="344" y="178"/>
                  </a:lnTo>
                  <a:lnTo>
                    <a:pt x="311" y="156"/>
                  </a:lnTo>
                  <a:lnTo>
                    <a:pt x="275" y="134"/>
                  </a:lnTo>
                  <a:lnTo>
                    <a:pt x="239" y="114"/>
                  </a:lnTo>
                  <a:lnTo>
                    <a:pt x="204" y="94"/>
                  </a:lnTo>
                  <a:lnTo>
                    <a:pt x="166" y="76"/>
                  </a:lnTo>
                  <a:lnTo>
                    <a:pt x="129" y="56"/>
                  </a:lnTo>
                  <a:lnTo>
                    <a:pt x="90" y="38"/>
                  </a:lnTo>
                  <a:lnTo>
                    <a:pt x="50" y="19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12"/>
                  </a:lnTo>
                  <a:lnTo>
                    <a:pt x="4" y="17"/>
                  </a:lnTo>
                  <a:lnTo>
                    <a:pt x="5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" name="Freeform 271"/>
            <p:cNvSpPr>
              <a:spLocks/>
            </p:cNvSpPr>
            <p:nvPr/>
          </p:nvSpPr>
          <p:spPr bwMode="auto">
            <a:xfrm>
              <a:off x="8955" y="3466"/>
              <a:ext cx="78" cy="18"/>
            </a:xfrm>
            <a:custGeom>
              <a:avLst/>
              <a:gdLst>
                <a:gd name="T0" fmla="*/ 15 w 470"/>
                <a:gd name="T1" fmla="*/ 15 h 107"/>
                <a:gd name="T2" fmla="*/ 6 w 470"/>
                <a:gd name="T3" fmla="*/ 18 h 107"/>
                <a:gd name="T4" fmla="*/ 36 w 470"/>
                <a:gd name="T5" fmla="*/ 26 h 107"/>
                <a:gd name="T6" fmla="*/ 68 w 470"/>
                <a:gd name="T7" fmla="*/ 34 h 107"/>
                <a:gd name="T8" fmla="*/ 101 w 470"/>
                <a:gd name="T9" fmla="*/ 41 h 107"/>
                <a:gd name="T10" fmla="*/ 135 w 470"/>
                <a:gd name="T11" fmla="*/ 48 h 107"/>
                <a:gd name="T12" fmla="*/ 170 w 470"/>
                <a:gd name="T13" fmla="*/ 55 h 107"/>
                <a:gd name="T14" fmla="*/ 206 w 470"/>
                <a:gd name="T15" fmla="*/ 62 h 107"/>
                <a:gd name="T16" fmla="*/ 241 w 470"/>
                <a:gd name="T17" fmla="*/ 67 h 107"/>
                <a:gd name="T18" fmla="*/ 274 w 470"/>
                <a:gd name="T19" fmla="*/ 74 h 107"/>
                <a:gd name="T20" fmla="*/ 306 w 470"/>
                <a:gd name="T21" fmla="*/ 79 h 107"/>
                <a:gd name="T22" fmla="*/ 338 w 470"/>
                <a:gd name="T23" fmla="*/ 85 h 107"/>
                <a:gd name="T24" fmla="*/ 366 w 470"/>
                <a:gd name="T25" fmla="*/ 89 h 107"/>
                <a:gd name="T26" fmla="*/ 393 w 470"/>
                <a:gd name="T27" fmla="*/ 94 h 107"/>
                <a:gd name="T28" fmla="*/ 417 w 470"/>
                <a:gd name="T29" fmla="*/ 98 h 107"/>
                <a:gd name="T30" fmla="*/ 435 w 470"/>
                <a:gd name="T31" fmla="*/ 102 h 107"/>
                <a:gd name="T32" fmla="*/ 453 w 470"/>
                <a:gd name="T33" fmla="*/ 105 h 107"/>
                <a:gd name="T34" fmla="*/ 465 w 470"/>
                <a:gd name="T35" fmla="*/ 107 h 107"/>
                <a:gd name="T36" fmla="*/ 470 w 470"/>
                <a:gd name="T37" fmla="*/ 90 h 107"/>
                <a:gd name="T38" fmla="*/ 457 w 470"/>
                <a:gd name="T39" fmla="*/ 86 h 107"/>
                <a:gd name="T40" fmla="*/ 440 w 470"/>
                <a:gd name="T41" fmla="*/ 83 h 107"/>
                <a:gd name="T42" fmla="*/ 419 w 470"/>
                <a:gd name="T43" fmla="*/ 78 h 107"/>
                <a:gd name="T44" fmla="*/ 395 w 470"/>
                <a:gd name="T45" fmla="*/ 75 h 107"/>
                <a:gd name="T46" fmla="*/ 369 w 470"/>
                <a:gd name="T47" fmla="*/ 70 h 107"/>
                <a:gd name="T48" fmla="*/ 340 w 470"/>
                <a:gd name="T49" fmla="*/ 65 h 107"/>
                <a:gd name="T50" fmla="*/ 309 w 470"/>
                <a:gd name="T51" fmla="*/ 60 h 107"/>
                <a:gd name="T52" fmla="*/ 276 w 470"/>
                <a:gd name="T53" fmla="*/ 54 h 107"/>
                <a:gd name="T54" fmla="*/ 243 w 470"/>
                <a:gd name="T55" fmla="*/ 48 h 107"/>
                <a:gd name="T56" fmla="*/ 209 w 470"/>
                <a:gd name="T57" fmla="*/ 42 h 107"/>
                <a:gd name="T58" fmla="*/ 173 w 470"/>
                <a:gd name="T59" fmla="*/ 36 h 107"/>
                <a:gd name="T60" fmla="*/ 139 w 470"/>
                <a:gd name="T61" fmla="*/ 28 h 107"/>
                <a:gd name="T62" fmla="*/ 106 w 470"/>
                <a:gd name="T63" fmla="*/ 22 h 107"/>
                <a:gd name="T64" fmla="*/ 73 w 470"/>
                <a:gd name="T65" fmla="*/ 14 h 107"/>
                <a:gd name="T66" fmla="*/ 40 w 470"/>
                <a:gd name="T67" fmla="*/ 7 h 107"/>
                <a:gd name="T68" fmla="*/ 10 w 470"/>
                <a:gd name="T69" fmla="*/ 0 h 107"/>
                <a:gd name="T70" fmla="*/ 1 w 470"/>
                <a:gd name="T71" fmla="*/ 2 h 107"/>
                <a:gd name="T72" fmla="*/ 10 w 470"/>
                <a:gd name="T73" fmla="*/ 0 h 107"/>
                <a:gd name="T74" fmla="*/ 3 w 470"/>
                <a:gd name="T75" fmla="*/ 1 h 107"/>
                <a:gd name="T76" fmla="*/ 0 w 470"/>
                <a:gd name="T77" fmla="*/ 7 h 107"/>
                <a:gd name="T78" fmla="*/ 0 w 470"/>
                <a:gd name="T79" fmla="*/ 13 h 107"/>
                <a:gd name="T80" fmla="*/ 6 w 470"/>
                <a:gd name="T81" fmla="*/ 18 h 107"/>
                <a:gd name="T82" fmla="*/ 15 w 470"/>
                <a:gd name="T83" fmla="*/ 1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70" h="107">
                  <a:moveTo>
                    <a:pt x="15" y="15"/>
                  </a:moveTo>
                  <a:lnTo>
                    <a:pt x="6" y="18"/>
                  </a:lnTo>
                  <a:lnTo>
                    <a:pt x="36" y="26"/>
                  </a:lnTo>
                  <a:lnTo>
                    <a:pt x="68" y="34"/>
                  </a:lnTo>
                  <a:lnTo>
                    <a:pt x="101" y="41"/>
                  </a:lnTo>
                  <a:lnTo>
                    <a:pt x="135" y="48"/>
                  </a:lnTo>
                  <a:lnTo>
                    <a:pt x="170" y="55"/>
                  </a:lnTo>
                  <a:lnTo>
                    <a:pt x="206" y="62"/>
                  </a:lnTo>
                  <a:lnTo>
                    <a:pt x="241" y="67"/>
                  </a:lnTo>
                  <a:lnTo>
                    <a:pt x="274" y="74"/>
                  </a:lnTo>
                  <a:lnTo>
                    <a:pt x="306" y="79"/>
                  </a:lnTo>
                  <a:lnTo>
                    <a:pt x="338" y="85"/>
                  </a:lnTo>
                  <a:lnTo>
                    <a:pt x="366" y="89"/>
                  </a:lnTo>
                  <a:lnTo>
                    <a:pt x="393" y="94"/>
                  </a:lnTo>
                  <a:lnTo>
                    <a:pt x="417" y="98"/>
                  </a:lnTo>
                  <a:lnTo>
                    <a:pt x="435" y="102"/>
                  </a:lnTo>
                  <a:lnTo>
                    <a:pt x="453" y="105"/>
                  </a:lnTo>
                  <a:lnTo>
                    <a:pt x="465" y="107"/>
                  </a:lnTo>
                  <a:lnTo>
                    <a:pt x="470" y="90"/>
                  </a:lnTo>
                  <a:lnTo>
                    <a:pt x="457" y="86"/>
                  </a:lnTo>
                  <a:lnTo>
                    <a:pt x="440" y="83"/>
                  </a:lnTo>
                  <a:lnTo>
                    <a:pt x="419" y="78"/>
                  </a:lnTo>
                  <a:lnTo>
                    <a:pt x="395" y="75"/>
                  </a:lnTo>
                  <a:lnTo>
                    <a:pt x="369" y="70"/>
                  </a:lnTo>
                  <a:lnTo>
                    <a:pt x="340" y="65"/>
                  </a:lnTo>
                  <a:lnTo>
                    <a:pt x="309" y="60"/>
                  </a:lnTo>
                  <a:lnTo>
                    <a:pt x="276" y="54"/>
                  </a:lnTo>
                  <a:lnTo>
                    <a:pt x="243" y="48"/>
                  </a:lnTo>
                  <a:lnTo>
                    <a:pt x="209" y="42"/>
                  </a:lnTo>
                  <a:lnTo>
                    <a:pt x="173" y="36"/>
                  </a:lnTo>
                  <a:lnTo>
                    <a:pt x="139" y="28"/>
                  </a:lnTo>
                  <a:lnTo>
                    <a:pt x="106" y="22"/>
                  </a:lnTo>
                  <a:lnTo>
                    <a:pt x="73" y="14"/>
                  </a:lnTo>
                  <a:lnTo>
                    <a:pt x="40" y="7"/>
                  </a:lnTo>
                  <a:lnTo>
                    <a:pt x="10" y="0"/>
                  </a:lnTo>
                  <a:lnTo>
                    <a:pt x="1" y="2"/>
                  </a:lnTo>
                  <a:lnTo>
                    <a:pt x="10" y="0"/>
                  </a:lnTo>
                  <a:lnTo>
                    <a:pt x="3" y="1"/>
                  </a:lnTo>
                  <a:lnTo>
                    <a:pt x="0" y="7"/>
                  </a:lnTo>
                  <a:lnTo>
                    <a:pt x="0" y="13"/>
                  </a:lnTo>
                  <a:lnTo>
                    <a:pt x="6" y="18"/>
                  </a:lnTo>
                  <a:lnTo>
                    <a:pt x="15" y="1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" name="Freeform 272"/>
            <p:cNvSpPr>
              <a:spLocks/>
            </p:cNvSpPr>
            <p:nvPr/>
          </p:nvSpPr>
          <p:spPr bwMode="auto">
            <a:xfrm>
              <a:off x="8833" y="3456"/>
              <a:ext cx="124" cy="32"/>
            </a:xfrm>
            <a:custGeom>
              <a:avLst/>
              <a:gdLst>
                <a:gd name="T0" fmla="*/ 0 w 749"/>
                <a:gd name="T1" fmla="*/ 14 h 195"/>
                <a:gd name="T2" fmla="*/ 0 w 749"/>
                <a:gd name="T3" fmla="*/ 13 h 195"/>
                <a:gd name="T4" fmla="*/ 18 w 749"/>
                <a:gd name="T5" fmla="*/ 41 h 195"/>
                <a:gd name="T6" fmla="*/ 45 w 749"/>
                <a:gd name="T7" fmla="*/ 68 h 195"/>
                <a:gd name="T8" fmla="*/ 80 w 749"/>
                <a:gd name="T9" fmla="*/ 93 h 195"/>
                <a:gd name="T10" fmla="*/ 120 w 749"/>
                <a:gd name="T11" fmla="*/ 117 h 195"/>
                <a:gd name="T12" fmla="*/ 166 w 749"/>
                <a:gd name="T13" fmla="*/ 139 h 195"/>
                <a:gd name="T14" fmla="*/ 218 w 749"/>
                <a:gd name="T15" fmla="*/ 157 h 195"/>
                <a:gd name="T16" fmla="*/ 271 w 749"/>
                <a:gd name="T17" fmla="*/ 172 h 195"/>
                <a:gd name="T18" fmla="*/ 328 w 749"/>
                <a:gd name="T19" fmla="*/ 185 h 195"/>
                <a:gd name="T20" fmla="*/ 386 w 749"/>
                <a:gd name="T21" fmla="*/ 193 h 195"/>
                <a:gd name="T22" fmla="*/ 445 w 749"/>
                <a:gd name="T23" fmla="*/ 195 h 195"/>
                <a:gd name="T24" fmla="*/ 504 w 749"/>
                <a:gd name="T25" fmla="*/ 193 h 195"/>
                <a:gd name="T26" fmla="*/ 560 w 749"/>
                <a:gd name="T27" fmla="*/ 185 h 195"/>
                <a:gd name="T28" fmla="*/ 614 w 749"/>
                <a:gd name="T29" fmla="*/ 169 h 195"/>
                <a:gd name="T30" fmla="*/ 664 w 749"/>
                <a:gd name="T31" fmla="*/ 148 h 195"/>
                <a:gd name="T32" fmla="*/ 710 w 749"/>
                <a:gd name="T33" fmla="*/ 118 h 195"/>
                <a:gd name="T34" fmla="*/ 749 w 749"/>
                <a:gd name="T35" fmla="*/ 80 h 195"/>
                <a:gd name="T36" fmla="*/ 735 w 749"/>
                <a:gd name="T37" fmla="*/ 67 h 195"/>
                <a:gd name="T38" fmla="*/ 698 w 749"/>
                <a:gd name="T39" fmla="*/ 103 h 195"/>
                <a:gd name="T40" fmla="*/ 654 w 749"/>
                <a:gd name="T41" fmla="*/ 130 h 195"/>
                <a:gd name="T42" fmla="*/ 607 w 749"/>
                <a:gd name="T43" fmla="*/ 152 h 195"/>
                <a:gd name="T44" fmla="*/ 555 w 749"/>
                <a:gd name="T45" fmla="*/ 166 h 195"/>
                <a:gd name="T46" fmla="*/ 501 w 749"/>
                <a:gd name="T47" fmla="*/ 174 h 195"/>
                <a:gd name="T48" fmla="*/ 445 w 749"/>
                <a:gd name="T49" fmla="*/ 176 h 195"/>
                <a:gd name="T50" fmla="*/ 388 w 749"/>
                <a:gd name="T51" fmla="*/ 174 h 195"/>
                <a:gd name="T52" fmla="*/ 331 w 749"/>
                <a:gd name="T53" fmla="*/ 166 h 195"/>
                <a:gd name="T54" fmla="*/ 275 w 749"/>
                <a:gd name="T55" fmla="*/ 155 h 195"/>
                <a:gd name="T56" fmla="*/ 222 w 749"/>
                <a:gd name="T57" fmla="*/ 140 h 195"/>
                <a:gd name="T58" fmla="*/ 173 w 749"/>
                <a:gd name="T59" fmla="*/ 122 h 195"/>
                <a:gd name="T60" fmla="*/ 129 w 749"/>
                <a:gd name="T61" fmla="*/ 100 h 195"/>
                <a:gd name="T62" fmla="*/ 89 w 749"/>
                <a:gd name="T63" fmla="*/ 78 h 195"/>
                <a:gd name="T64" fmla="*/ 56 w 749"/>
                <a:gd name="T65" fmla="*/ 53 h 195"/>
                <a:gd name="T66" fmla="*/ 32 w 749"/>
                <a:gd name="T67" fmla="*/ 28 h 195"/>
                <a:gd name="T68" fmla="*/ 16 w 749"/>
                <a:gd name="T69" fmla="*/ 5 h 195"/>
                <a:gd name="T70" fmla="*/ 16 w 749"/>
                <a:gd name="T71" fmla="*/ 3 h 195"/>
                <a:gd name="T72" fmla="*/ 16 w 749"/>
                <a:gd name="T73" fmla="*/ 5 h 195"/>
                <a:gd name="T74" fmla="*/ 12 w 749"/>
                <a:gd name="T75" fmla="*/ 0 h 195"/>
                <a:gd name="T76" fmla="*/ 5 w 749"/>
                <a:gd name="T77" fmla="*/ 0 h 195"/>
                <a:gd name="T78" fmla="*/ 0 w 749"/>
                <a:gd name="T79" fmla="*/ 6 h 195"/>
                <a:gd name="T80" fmla="*/ 0 w 749"/>
                <a:gd name="T81" fmla="*/ 13 h 195"/>
                <a:gd name="T82" fmla="*/ 0 w 749"/>
                <a:gd name="T83" fmla="*/ 14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9" h="195">
                  <a:moveTo>
                    <a:pt x="0" y="14"/>
                  </a:moveTo>
                  <a:lnTo>
                    <a:pt x="0" y="13"/>
                  </a:lnTo>
                  <a:lnTo>
                    <a:pt x="18" y="41"/>
                  </a:lnTo>
                  <a:lnTo>
                    <a:pt x="45" y="68"/>
                  </a:lnTo>
                  <a:lnTo>
                    <a:pt x="80" y="93"/>
                  </a:lnTo>
                  <a:lnTo>
                    <a:pt x="120" y="117"/>
                  </a:lnTo>
                  <a:lnTo>
                    <a:pt x="166" y="139"/>
                  </a:lnTo>
                  <a:lnTo>
                    <a:pt x="218" y="157"/>
                  </a:lnTo>
                  <a:lnTo>
                    <a:pt x="271" y="172"/>
                  </a:lnTo>
                  <a:lnTo>
                    <a:pt x="328" y="185"/>
                  </a:lnTo>
                  <a:lnTo>
                    <a:pt x="386" y="193"/>
                  </a:lnTo>
                  <a:lnTo>
                    <a:pt x="445" y="195"/>
                  </a:lnTo>
                  <a:lnTo>
                    <a:pt x="504" y="193"/>
                  </a:lnTo>
                  <a:lnTo>
                    <a:pt x="560" y="185"/>
                  </a:lnTo>
                  <a:lnTo>
                    <a:pt x="614" y="169"/>
                  </a:lnTo>
                  <a:lnTo>
                    <a:pt x="664" y="148"/>
                  </a:lnTo>
                  <a:lnTo>
                    <a:pt x="710" y="118"/>
                  </a:lnTo>
                  <a:lnTo>
                    <a:pt x="749" y="80"/>
                  </a:lnTo>
                  <a:lnTo>
                    <a:pt x="735" y="67"/>
                  </a:lnTo>
                  <a:lnTo>
                    <a:pt x="698" y="103"/>
                  </a:lnTo>
                  <a:lnTo>
                    <a:pt x="654" y="130"/>
                  </a:lnTo>
                  <a:lnTo>
                    <a:pt x="607" y="152"/>
                  </a:lnTo>
                  <a:lnTo>
                    <a:pt x="555" y="166"/>
                  </a:lnTo>
                  <a:lnTo>
                    <a:pt x="501" y="174"/>
                  </a:lnTo>
                  <a:lnTo>
                    <a:pt x="445" y="176"/>
                  </a:lnTo>
                  <a:lnTo>
                    <a:pt x="388" y="174"/>
                  </a:lnTo>
                  <a:lnTo>
                    <a:pt x="331" y="166"/>
                  </a:lnTo>
                  <a:lnTo>
                    <a:pt x="275" y="155"/>
                  </a:lnTo>
                  <a:lnTo>
                    <a:pt x="222" y="140"/>
                  </a:lnTo>
                  <a:lnTo>
                    <a:pt x="173" y="122"/>
                  </a:lnTo>
                  <a:lnTo>
                    <a:pt x="129" y="100"/>
                  </a:lnTo>
                  <a:lnTo>
                    <a:pt x="89" y="78"/>
                  </a:lnTo>
                  <a:lnTo>
                    <a:pt x="56" y="53"/>
                  </a:lnTo>
                  <a:lnTo>
                    <a:pt x="32" y="28"/>
                  </a:lnTo>
                  <a:lnTo>
                    <a:pt x="16" y="5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0" y="1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Freeform 273"/>
            <p:cNvSpPr>
              <a:spLocks/>
            </p:cNvSpPr>
            <p:nvPr/>
          </p:nvSpPr>
          <p:spPr bwMode="auto">
            <a:xfrm>
              <a:off x="8824" y="3425"/>
              <a:ext cx="11" cy="33"/>
            </a:xfrm>
            <a:custGeom>
              <a:avLst/>
              <a:gdLst>
                <a:gd name="T0" fmla="*/ 5 w 66"/>
                <a:gd name="T1" fmla="*/ 15 h 199"/>
                <a:gd name="T2" fmla="*/ 3 w 66"/>
                <a:gd name="T3" fmla="*/ 9 h 199"/>
                <a:gd name="T4" fmla="*/ 2 w 66"/>
                <a:gd name="T5" fmla="*/ 16 h 199"/>
                <a:gd name="T6" fmla="*/ 2 w 66"/>
                <a:gd name="T7" fmla="*/ 25 h 199"/>
                <a:gd name="T8" fmla="*/ 0 w 66"/>
                <a:gd name="T9" fmla="*/ 35 h 199"/>
                <a:gd name="T10" fmla="*/ 2 w 66"/>
                <a:gd name="T11" fmla="*/ 45 h 199"/>
                <a:gd name="T12" fmla="*/ 2 w 66"/>
                <a:gd name="T13" fmla="*/ 56 h 199"/>
                <a:gd name="T14" fmla="*/ 3 w 66"/>
                <a:gd name="T15" fmla="*/ 68 h 199"/>
                <a:gd name="T16" fmla="*/ 5 w 66"/>
                <a:gd name="T17" fmla="*/ 79 h 199"/>
                <a:gd name="T18" fmla="*/ 7 w 66"/>
                <a:gd name="T19" fmla="*/ 90 h 199"/>
                <a:gd name="T20" fmla="*/ 10 w 66"/>
                <a:gd name="T21" fmla="*/ 104 h 199"/>
                <a:gd name="T22" fmla="*/ 13 w 66"/>
                <a:gd name="T23" fmla="*/ 116 h 199"/>
                <a:gd name="T24" fmla="*/ 17 w 66"/>
                <a:gd name="T25" fmla="*/ 130 h 199"/>
                <a:gd name="T26" fmla="*/ 24 w 66"/>
                <a:gd name="T27" fmla="*/ 144 h 199"/>
                <a:gd name="T28" fmla="*/ 28 w 66"/>
                <a:gd name="T29" fmla="*/ 158 h 199"/>
                <a:gd name="T30" fmla="*/ 35 w 66"/>
                <a:gd name="T31" fmla="*/ 171 h 199"/>
                <a:gd name="T32" fmla="*/ 42 w 66"/>
                <a:gd name="T33" fmla="*/ 185 h 199"/>
                <a:gd name="T34" fmla="*/ 50 w 66"/>
                <a:gd name="T35" fmla="*/ 199 h 199"/>
                <a:gd name="T36" fmla="*/ 66 w 66"/>
                <a:gd name="T37" fmla="*/ 188 h 199"/>
                <a:gd name="T38" fmla="*/ 58 w 66"/>
                <a:gd name="T39" fmla="*/ 177 h 199"/>
                <a:gd name="T40" fmla="*/ 51 w 66"/>
                <a:gd name="T41" fmla="*/ 162 h 199"/>
                <a:gd name="T42" fmla="*/ 44 w 66"/>
                <a:gd name="T43" fmla="*/ 149 h 199"/>
                <a:gd name="T44" fmla="*/ 40 w 66"/>
                <a:gd name="T45" fmla="*/ 138 h 199"/>
                <a:gd name="T46" fmla="*/ 35 w 66"/>
                <a:gd name="T47" fmla="*/ 123 h 199"/>
                <a:gd name="T48" fmla="*/ 32 w 66"/>
                <a:gd name="T49" fmla="*/ 112 h 199"/>
                <a:gd name="T50" fmla="*/ 28 w 66"/>
                <a:gd name="T51" fmla="*/ 100 h 199"/>
                <a:gd name="T52" fmla="*/ 26 w 66"/>
                <a:gd name="T53" fmla="*/ 88 h 199"/>
                <a:gd name="T54" fmla="*/ 24 w 66"/>
                <a:gd name="T55" fmla="*/ 75 h 199"/>
                <a:gd name="T56" fmla="*/ 21 w 66"/>
                <a:gd name="T57" fmla="*/ 64 h 199"/>
                <a:gd name="T58" fmla="*/ 20 w 66"/>
                <a:gd name="T59" fmla="*/ 54 h 199"/>
                <a:gd name="T60" fmla="*/ 20 w 66"/>
                <a:gd name="T61" fmla="*/ 43 h 199"/>
                <a:gd name="T62" fmla="*/ 19 w 66"/>
                <a:gd name="T63" fmla="*/ 35 h 199"/>
                <a:gd name="T64" fmla="*/ 20 w 66"/>
                <a:gd name="T65" fmla="*/ 27 h 199"/>
                <a:gd name="T66" fmla="*/ 20 w 66"/>
                <a:gd name="T67" fmla="*/ 18 h 199"/>
                <a:gd name="T68" fmla="*/ 21 w 66"/>
                <a:gd name="T69" fmla="*/ 11 h 199"/>
                <a:gd name="T70" fmla="*/ 19 w 66"/>
                <a:gd name="T71" fmla="*/ 4 h 199"/>
                <a:gd name="T72" fmla="*/ 21 w 66"/>
                <a:gd name="T73" fmla="*/ 11 h 199"/>
                <a:gd name="T74" fmla="*/ 19 w 66"/>
                <a:gd name="T75" fmla="*/ 3 h 199"/>
                <a:gd name="T76" fmla="*/ 13 w 66"/>
                <a:gd name="T77" fmla="*/ 0 h 199"/>
                <a:gd name="T78" fmla="*/ 6 w 66"/>
                <a:gd name="T79" fmla="*/ 2 h 199"/>
                <a:gd name="T80" fmla="*/ 3 w 66"/>
                <a:gd name="T81" fmla="*/ 9 h 199"/>
                <a:gd name="T82" fmla="*/ 5 w 66"/>
                <a:gd name="T83" fmla="*/ 15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" h="199">
                  <a:moveTo>
                    <a:pt x="5" y="15"/>
                  </a:moveTo>
                  <a:lnTo>
                    <a:pt x="3" y="9"/>
                  </a:lnTo>
                  <a:lnTo>
                    <a:pt x="2" y="16"/>
                  </a:lnTo>
                  <a:lnTo>
                    <a:pt x="2" y="25"/>
                  </a:lnTo>
                  <a:lnTo>
                    <a:pt x="0" y="35"/>
                  </a:lnTo>
                  <a:lnTo>
                    <a:pt x="2" y="45"/>
                  </a:lnTo>
                  <a:lnTo>
                    <a:pt x="2" y="56"/>
                  </a:lnTo>
                  <a:lnTo>
                    <a:pt x="3" y="68"/>
                  </a:lnTo>
                  <a:lnTo>
                    <a:pt x="5" y="79"/>
                  </a:lnTo>
                  <a:lnTo>
                    <a:pt x="7" y="90"/>
                  </a:lnTo>
                  <a:lnTo>
                    <a:pt x="10" y="104"/>
                  </a:lnTo>
                  <a:lnTo>
                    <a:pt x="13" y="116"/>
                  </a:lnTo>
                  <a:lnTo>
                    <a:pt x="17" y="130"/>
                  </a:lnTo>
                  <a:lnTo>
                    <a:pt x="24" y="144"/>
                  </a:lnTo>
                  <a:lnTo>
                    <a:pt x="28" y="158"/>
                  </a:lnTo>
                  <a:lnTo>
                    <a:pt x="35" y="171"/>
                  </a:lnTo>
                  <a:lnTo>
                    <a:pt x="42" y="185"/>
                  </a:lnTo>
                  <a:lnTo>
                    <a:pt x="50" y="199"/>
                  </a:lnTo>
                  <a:lnTo>
                    <a:pt x="66" y="188"/>
                  </a:lnTo>
                  <a:lnTo>
                    <a:pt x="58" y="177"/>
                  </a:lnTo>
                  <a:lnTo>
                    <a:pt x="51" y="162"/>
                  </a:lnTo>
                  <a:lnTo>
                    <a:pt x="44" y="149"/>
                  </a:lnTo>
                  <a:lnTo>
                    <a:pt x="40" y="138"/>
                  </a:lnTo>
                  <a:lnTo>
                    <a:pt x="35" y="123"/>
                  </a:lnTo>
                  <a:lnTo>
                    <a:pt x="32" y="112"/>
                  </a:lnTo>
                  <a:lnTo>
                    <a:pt x="28" y="100"/>
                  </a:lnTo>
                  <a:lnTo>
                    <a:pt x="26" y="88"/>
                  </a:lnTo>
                  <a:lnTo>
                    <a:pt x="24" y="75"/>
                  </a:lnTo>
                  <a:lnTo>
                    <a:pt x="21" y="64"/>
                  </a:lnTo>
                  <a:lnTo>
                    <a:pt x="20" y="54"/>
                  </a:lnTo>
                  <a:lnTo>
                    <a:pt x="20" y="43"/>
                  </a:lnTo>
                  <a:lnTo>
                    <a:pt x="19" y="35"/>
                  </a:lnTo>
                  <a:lnTo>
                    <a:pt x="20" y="27"/>
                  </a:lnTo>
                  <a:lnTo>
                    <a:pt x="20" y="18"/>
                  </a:lnTo>
                  <a:lnTo>
                    <a:pt x="21" y="11"/>
                  </a:lnTo>
                  <a:lnTo>
                    <a:pt x="19" y="4"/>
                  </a:lnTo>
                  <a:lnTo>
                    <a:pt x="21" y="11"/>
                  </a:lnTo>
                  <a:lnTo>
                    <a:pt x="19" y="3"/>
                  </a:lnTo>
                  <a:lnTo>
                    <a:pt x="13" y="0"/>
                  </a:lnTo>
                  <a:lnTo>
                    <a:pt x="6" y="2"/>
                  </a:lnTo>
                  <a:lnTo>
                    <a:pt x="3" y="9"/>
                  </a:lnTo>
                  <a:lnTo>
                    <a:pt x="5" y="1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" name="Freeform 274"/>
            <p:cNvSpPr>
              <a:spLocks/>
            </p:cNvSpPr>
            <p:nvPr/>
          </p:nvSpPr>
          <p:spPr bwMode="auto">
            <a:xfrm>
              <a:off x="8820" y="3392"/>
              <a:ext cx="33" cy="35"/>
            </a:xfrm>
            <a:custGeom>
              <a:avLst/>
              <a:gdLst>
                <a:gd name="T0" fmla="*/ 181 w 197"/>
                <a:gd name="T1" fmla="*/ 3 h 211"/>
                <a:gd name="T2" fmla="*/ 187 w 197"/>
                <a:gd name="T3" fmla="*/ 0 h 211"/>
                <a:gd name="T4" fmla="*/ 165 w 197"/>
                <a:gd name="T5" fmla="*/ 3 h 211"/>
                <a:gd name="T6" fmla="*/ 142 w 197"/>
                <a:gd name="T7" fmla="*/ 7 h 211"/>
                <a:gd name="T8" fmla="*/ 121 w 197"/>
                <a:gd name="T9" fmla="*/ 14 h 211"/>
                <a:gd name="T10" fmla="*/ 99 w 197"/>
                <a:gd name="T11" fmla="*/ 22 h 211"/>
                <a:gd name="T12" fmla="*/ 80 w 197"/>
                <a:gd name="T13" fmla="*/ 29 h 211"/>
                <a:gd name="T14" fmla="*/ 63 w 197"/>
                <a:gd name="T15" fmla="*/ 41 h 211"/>
                <a:gd name="T16" fmla="*/ 45 w 197"/>
                <a:gd name="T17" fmla="*/ 52 h 211"/>
                <a:gd name="T18" fmla="*/ 31 w 197"/>
                <a:gd name="T19" fmla="*/ 65 h 211"/>
                <a:gd name="T20" fmla="*/ 20 w 197"/>
                <a:gd name="T21" fmla="*/ 79 h 211"/>
                <a:gd name="T22" fmla="*/ 10 w 197"/>
                <a:gd name="T23" fmla="*/ 95 h 211"/>
                <a:gd name="T24" fmla="*/ 3 w 197"/>
                <a:gd name="T25" fmla="*/ 113 h 211"/>
                <a:gd name="T26" fmla="*/ 0 w 197"/>
                <a:gd name="T27" fmla="*/ 131 h 211"/>
                <a:gd name="T28" fmla="*/ 1 w 197"/>
                <a:gd name="T29" fmla="*/ 149 h 211"/>
                <a:gd name="T30" fmla="*/ 6 w 197"/>
                <a:gd name="T31" fmla="*/ 170 h 211"/>
                <a:gd name="T32" fmla="*/ 15 w 197"/>
                <a:gd name="T33" fmla="*/ 191 h 211"/>
                <a:gd name="T34" fmla="*/ 29 w 197"/>
                <a:gd name="T35" fmla="*/ 211 h 211"/>
                <a:gd name="T36" fmla="*/ 43 w 197"/>
                <a:gd name="T37" fmla="*/ 200 h 211"/>
                <a:gd name="T38" fmla="*/ 31 w 197"/>
                <a:gd name="T39" fmla="*/ 182 h 211"/>
                <a:gd name="T40" fmla="*/ 24 w 197"/>
                <a:gd name="T41" fmla="*/ 163 h 211"/>
                <a:gd name="T42" fmla="*/ 20 w 197"/>
                <a:gd name="T43" fmla="*/ 147 h 211"/>
                <a:gd name="T44" fmla="*/ 19 w 197"/>
                <a:gd name="T45" fmla="*/ 131 h 211"/>
                <a:gd name="T46" fmla="*/ 21 w 197"/>
                <a:gd name="T47" fmla="*/ 117 h 211"/>
                <a:gd name="T48" fmla="*/ 26 w 197"/>
                <a:gd name="T49" fmla="*/ 104 h 211"/>
                <a:gd name="T50" fmla="*/ 34 w 197"/>
                <a:gd name="T51" fmla="*/ 90 h 211"/>
                <a:gd name="T52" fmla="*/ 45 w 197"/>
                <a:gd name="T53" fmla="*/ 78 h 211"/>
                <a:gd name="T54" fmla="*/ 57 w 197"/>
                <a:gd name="T55" fmla="*/ 67 h 211"/>
                <a:gd name="T56" fmla="*/ 72 w 197"/>
                <a:gd name="T57" fmla="*/ 56 h 211"/>
                <a:gd name="T58" fmla="*/ 89 w 197"/>
                <a:gd name="T59" fmla="*/ 46 h 211"/>
                <a:gd name="T60" fmla="*/ 106 w 197"/>
                <a:gd name="T61" fmla="*/ 39 h 211"/>
                <a:gd name="T62" fmla="*/ 126 w 197"/>
                <a:gd name="T63" fmla="*/ 31 h 211"/>
                <a:gd name="T64" fmla="*/ 147 w 197"/>
                <a:gd name="T65" fmla="*/ 27 h 211"/>
                <a:gd name="T66" fmla="*/ 167 w 197"/>
                <a:gd name="T67" fmla="*/ 23 h 211"/>
                <a:gd name="T68" fmla="*/ 189 w 197"/>
                <a:gd name="T69" fmla="*/ 19 h 211"/>
                <a:gd name="T70" fmla="*/ 195 w 197"/>
                <a:gd name="T71" fmla="*/ 16 h 211"/>
                <a:gd name="T72" fmla="*/ 189 w 197"/>
                <a:gd name="T73" fmla="*/ 19 h 211"/>
                <a:gd name="T74" fmla="*/ 195 w 197"/>
                <a:gd name="T75" fmla="*/ 16 h 211"/>
                <a:gd name="T76" fmla="*/ 197 w 197"/>
                <a:gd name="T77" fmla="*/ 9 h 211"/>
                <a:gd name="T78" fmla="*/ 194 w 197"/>
                <a:gd name="T79" fmla="*/ 2 h 211"/>
                <a:gd name="T80" fmla="*/ 187 w 197"/>
                <a:gd name="T81" fmla="*/ 0 h 211"/>
                <a:gd name="T82" fmla="*/ 181 w 197"/>
                <a:gd name="T83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7" h="211">
                  <a:moveTo>
                    <a:pt x="181" y="3"/>
                  </a:moveTo>
                  <a:lnTo>
                    <a:pt x="187" y="0"/>
                  </a:lnTo>
                  <a:lnTo>
                    <a:pt x="165" y="3"/>
                  </a:lnTo>
                  <a:lnTo>
                    <a:pt x="142" y="7"/>
                  </a:lnTo>
                  <a:lnTo>
                    <a:pt x="121" y="14"/>
                  </a:lnTo>
                  <a:lnTo>
                    <a:pt x="99" y="22"/>
                  </a:lnTo>
                  <a:lnTo>
                    <a:pt x="80" y="29"/>
                  </a:lnTo>
                  <a:lnTo>
                    <a:pt x="63" y="41"/>
                  </a:lnTo>
                  <a:lnTo>
                    <a:pt x="45" y="52"/>
                  </a:lnTo>
                  <a:lnTo>
                    <a:pt x="31" y="65"/>
                  </a:lnTo>
                  <a:lnTo>
                    <a:pt x="20" y="79"/>
                  </a:lnTo>
                  <a:lnTo>
                    <a:pt x="10" y="95"/>
                  </a:lnTo>
                  <a:lnTo>
                    <a:pt x="3" y="113"/>
                  </a:lnTo>
                  <a:lnTo>
                    <a:pt x="0" y="131"/>
                  </a:lnTo>
                  <a:lnTo>
                    <a:pt x="1" y="149"/>
                  </a:lnTo>
                  <a:lnTo>
                    <a:pt x="6" y="170"/>
                  </a:lnTo>
                  <a:lnTo>
                    <a:pt x="15" y="191"/>
                  </a:lnTo>
                  <a:lnTo>
                    <a:pt x="29" y="211"/>
                  </a:lnTo>
                  <a:lnTo>
                    <a:pt x="43" y="200"/>
                  </a:lnTo>
                  <a:lnTo>
                    <a:pt x="31" y="182"/>
                  </a:lnTo>
                  <a:lnTo>
                    <a:pt x="24" y="163"/>
                  </a:lnTo>
                  <a:lnTo>
                    <a:pt x="20" y="147"/>
                  </a:lnTo>
                  <a:lnTo>
                    <a:pt x="19" y="131"/>
                  </a:lnTo>
                  <a:lnTo>
                    <a:pt x="21" y="117"/>
                  </a:lnTo>
                  <a:lnTo>
                    <a:pt x="26" y="104"/>
                  </a:lnTo>
                  <a:lnTo>
                    <a:pt x="34" y="90"/>
                  </a:lnTo>
                  <a:lnTo>
                    <a:pt x="45" y="78"/>
                  </a:lnTo>
                  <a:lnTo>
                    <a:pt x="57" y="67"/>
                  </a:lnTo>
                  <a:lnTo>
                    <a:pt x="72" y="56"/>
                  </a:lnTo>
                  <a:lnTo>
                    <a:pt x="89" y="46"/>
                  </a:lnTo>
                  <a:lnTo>
                    <a:pt x="106" y="39"/>
                  </a:lnTo>
                  <a:lnTo>
                    <a:pt x="126" y="31"/>
                  </a:lnTo>
                  <a:lnTo>
                    <a:pt x="147" y="27"/>
                  </a:lnTo>
                  <a:lnTo>
                    <a:pt x="167" y="23"/>
                  </a:lnTo>
                  <a:lnTo>
                    <a:pt x="189" y="19"/>
                  </a:lnTo>
                  <a:lnTo>
                    <a:pt x="195" y="16"/>
                  </a:lnTo>
                  <a:lnTo>
                    <a:pt x="189" y="19"/>
                  </a:lnTo>
                  <a:lnTo>
                    <a:pt x="195" y="16"/>
                  </a:lnTo>
                  <a:lnTo>
                    <a:pt x="197" y="9"/>
                  </a:lnTo>
                  <a:lnTo>
                    <a:pt x="194" y="2"/>
                  </a:lnTo>
                  <a:lnTo>
                    <a:pt x="187" y="0"/>
                  </a:lnTo>
                  <a:lnTo>
                    <a:pt x="181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" name="Freeform 275"/>
            <p:cNvSpPr>
              <a:spLocks/>
            </p:cNvSpPr>
            <p:nvPr/>
          </p:nvSpPr>
          <p:spPr bwMode="auto">
            <a:xfrm>
              <a:off x="8851" y="3300"/>
              <a:ext cx="64" cy="95"/>
            </a:xfrm>
            <a:custGeom>
              <a:avLst/>
              <a:gdLst>
                <a:gd name="T0" fmla="*/ 371 w 386"/>
                <a:gd name="T1" fmla="*/ 4 h 569"/>
                <a:gd name="T2" fmla="*/ 370 w 386"/>
                <a:gd name="T3" fmla="*/ 5 h 569"/>
                <a:gd name="T4" fmla="*/ 353 w 386"/>
                <a:gd name="T5" fmla="*/ 43 h 569"/>
                <a:gd name="T6" fmla="*/ 333 w 386"/>
                <a:gd name="T7" fmla="*/ 81 h 569"/>
                <a:gd name="T8" fmla="*/ 312 w 386"/>
                <a:gd name="T9" fmla="*/ 119 h 569"/>
                <a:gd name="T10" fmla="*/ 291 w 386"/>
                <a:gd name="T11" fmla="*/ 156 h 569"/>
                <a:gd name="T12" fmla="*/ 266 w 386"/>
                <a:gd name="T13" fmla="*/ 195 h 569"/>
                <a:gd name="T14" fmla="*/ 242 w 386"/>
                <a:gd name="T15" fmla="*/ 233 h 569"/>
                <a:gd name="T16" fmla="*/ 217 w 386"/>
                <a:gd name="T17" fmla="*/ 271 h 569"/>
                <a:gd name="T18" fmla="*/ 193 w 386"/>
                <a:gd name="T19" fmla="*/ 308 h 569"/>
                <a:gd name="T20" fmla="*/ 166 w 386"/>
                <a:gd name="T21" fmla="*/ 345 h 569"/>
                <a:gd name="T22" fmla="*/ 141 w 386"/>
                <a:gd name="T23" fmla="*/ 380 h 569"/>
                <a:gd name="T24" fmla="*/ 114 w 386"/>
                <a:gd name="T25" fmla="*/ 414 h 569"/>
                <a:gd name="T26" fmla="*/ 90 w 386"/>
                <a:gd name="T27" fmla="*/ 447 h 569"/>
                <a:gd name="T28" fmla="*/ 66 w 386"/>
                <a:gd name="T29" fmla="*/ 476 h 569"/>
                <a:gd name="T30" fmla="*/ 43 w 386"/>
                <a:gd name="T31" fmla="*/ 505 h 569"/>
                <a:gd name="T32" fmla="*/ 21 w 386"/>
                <a:gd name="T33" fmla="*/ 531 h 569"/>
                <a:gd name="T34" fmla="*/ 0 w 386"/>
                <a:gd name="T35" fmla="*/ 556 h 569"/>
                <a:gd name="T36" fmla="*/ 14 w 386"/>
                <a:gd name="T37" fmla="*/ 569 h 569"/>
                <a:gd name="T38" fmla="*/ 35 w 386"/>
                <a:gd name="T39" fmla="*/ 544 h 569"/>
                <a:gd name="T40" fmla="*/ 57 w 386"/>
                <a:gd name="T41" fmla="*/ 518 h 569"/>
                <a:gd name="T42" fmla="*/ 80 w 386"/>
                <a:gd name="T43" fmla="*/ 489 h 569"/>
                <a:gd name="T44" fmla="*/ 104 w 386"/>
                <a:gd name="T45" fmla="*/ 458 h 569"/>
                <a:gd name="T46" fmla="*/ 128 w 386"/>
                <a:gd name="T47" fmla="*/ 425 h 569"/>
                <a:gd name="T48" fmla="*/ 155 w 386"/>
                <a:gd name="T49" fmla="*/ 390 h 569"/>
                <a:gd name="T50" fmla="*/ 180 w 386"/>
                <a:gd name="T51" fmla="*/ 356 h 569"/>
                <a:gd name="T52" fmla="*/ 206 w 386"/>
                <a:gd name="T53" fmla="*/ 319 h 569"/>
                <a:gd name="T54" fmla="*/ 233 w 386"/>
                <a:gd name="T55" fmla="*/ 282 h 569"/>
                <a:gd name="T56" fmla="*/ 258 w 386"/>
                <a:gd name="T57" fmla="*/ 244 h 569"/>
                <a:gd name="T58" fmla="*/ 282 w 386"/>
                <a:gd name="T59" fmla="*/ 206 h 569"/>
                <a:gd name="T60" fmla="*/ 307 w 386"/>
                <a:gd name="T61" fmla="*/ 167 h 569"/>
                <a:gd name="T62" fmla="*/ 329 w 386"/>
                <a:gd name="T63" fmla="*/ 127 h 569"/>
                <a:gd name="T64" fmla="*/ 349 w 386"/>
                <a:gd name="T65" fmla="*/ 89 h 569"/>
                <a:gd name="T66" fmla="*/ 369 w 386"/>
                <a:gd name="T67" fmla="*/ 51 h 569"/>
                <a:gd name="T68" fmla="*/ 386 w 386"/>
                <a:gd name="T69" fmla="*/ 13 h 569"/>
                <a:gd name="T70" fmla="*/ 385 w 386"/>
                <a:gd name="T71" fmla="*/ 15 h 569"/>
                <a:gd name="T72" fmla="*/ 386 w 386"/>
                <a:gd name="T73" fmla="*/ 13 h 569"/>
                <a:gd name="T74" fmla="*/ 386 w 386"/>
                <a:gd name="T75" fmla="*/ 6 h 569"/>
                <a:gd name="T76" fmla="*/ 382 w 386"/>
                <a:gd name="T77" fmla="*/ 0 h 569"/>
                <a:gd name="T78" fmla="*/ 375 w 386"/>
                <a:gd name="T79" fmla="*/ 0 h 569"/>
                <a:gd name="T80" fmla="*/ 370 w 386"/>
                <a:gd name="T81" fmla="*/ 5 h 569"/>
                <a:gd name="T82" fmla="*/ 371 w 386"/>
                <a:gd name="T83" fmla="*/ 4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6" h="569">
                  <a:moveTo>
                    <a:pt x="371" y="4"/>
                  </a:moveTo>
                  <a:lnTo>
                    <a:pt x="370" y="5"/>
                  </a:lnTo>
                  <a:lnTo>
                    <a:pt x="353" y="43"/>
                  </a:lnTo>
                  <a:lnTo>
                    <a:pt x="333" y="81"/>
                  </a:lnTo>
                  <a:lnTo>
                    <a:pt x="312" y="119"/>
                  </a:lnTo>
                  <a:lnTo>
                    <a:pt x="291" y="156"/>
                  </a:lnTo>
                  <a:lnTo>
                    <a:pt x="266" y="195"/>
                  </a:lnTo>
                  <a:lnTo>
                    <a:pt x="242" y="233"/>
                  </a:lnTo>
                  <a:lnTo>
                    <a:pt x="217" y="271"/>
                  </a:lnTo>
                  <a:lnTo>
                    <a:pt x="193" y="308"/>
                  </a:lnTo>
                  <a:lnTo>
                    <a:pt x="166" y="345"/>
                  </a:lnTo>
                  <a:lnTo>
                    <a:pt x="141" y="380"/>
                  </a:lnTo>
                  <a:lnTo>
                    <a:pt x="114" y="414"/>
                  </a:lnTo>
                  <a:lnTo>
                    <a:pt x="90" y="447"/>
                  </a:lnTo>
                  <a:lnTo>
                    <a:pt x="66" y="476"/>
                  </a:lnTo>
                  <a:lnTo>
                    <a:pt x="43" y="505"/>
                  </a:lnTo>
                  <a:lnTo>
                    <a:pt x="21" y="531"/>
                  </a:lnTo>
                  <a:lnTo>
                    <a:pt x="0" y="556"/>
                  </a:lnTo>
                  <a:lnTo>
                    <a:pt x="14" y="569"/>
                  </a:lnTo>
                  <a:lnTo>
                    <a:pt x="35" y="544"/>
                  </a:lnTo>
                  <a:lnTo>
                    <a:pt x="57" y="518"/>
                  </a:lnTo>
                  <a:lnTo>
                    <a:pt x="80" y="489"/>
                  </a:lnTo>
                  <a:lnTo>
                    <a:pt x="104" y="458"/>
                  </a:lnTo>
                  <a:lnTo>
                    <a:pt x="128" y="425"/>
                  </a:lnTo>
                  <a:lnTo>
                    <a:pt x="155" y="390"/>
                  </a:lnTo>
                  <a:lnTo>
                    <a:pt x="180" y="356"/>
                  </a:lnTo>
                  <a:lnTo>
                    <a:pt x="206" y="319"/>
                  </a:lnTo>
                  <a:lnTo>
                    <a:pt x="233" y="282"/>
                  </a:lnTo>
                  <a:lnTo>
                    <a:pt x="258" y="244"/>
                  </a:lnTo>
                  <a:lnTo>
                    <a:pt x="282" y="206"/>
                  </a:lnTo>
                  <a:lnTo>
                    <a:pt x="307" y="167"/>
                  </a:lnTo>
                  <a:lnTo>
                    <a:pt x="329" y="127"/>
                  </a:lnTo>
                  <a:lnTo>
                    <a:pt x="349" y="89"/>
                  </a:lnTo>
                  <a:lnTo>
                    <a:pt x="369" y="51"/>
                  </a:lnTo>
                  <a:lnTo>
                    <a:pt x="386" y="13"/>
                  </a:lnTo>
                  <a:lnTo>
                    <a:pt x="385" y="15"/>
                  </a:lnTo>
                  <a:lnTo>
                    <a:pt x="386" y="13"/>
                  </a:lnTo>
                  <a:lnTo>
                    <a:pt x="386" y="6"/>
                  </a:lnTo>
                  <a:lnTo>
                    <a:pt x="382" y="0"/>
                  </a:lnTo>
                  <a:lnTo>
                    <a:pt x="375" y="0"/>
                  </a:lnTo>
                  <a:lnTo>
                    <a:pt x="370" y="5"/>
                  </a:lnTo>
                  <a:lnTo>
                    <a:pt x="371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Freeform 276"/>
            <p:cNvSpPr>
              <a:spLocks/>
            </p:cNvSpPr>
            <p:nvPr/>
          </p:nvSpPr>
          <p:spPr bwMode="auto">
            <a:xfrm>
              <a:off x="8912" y="3260"/>
              <a:ext cx="40" cy="42"/>
            </a:xfrm>
            <a:custGeom>
              <a:avLst/>
              <a:gdLst>
                <a:gd name="T0" fmla="*/ 223 w 238"/>
                <a:gd name="T1" fmla="*/ 16 h 254"/>
                <a:gd name="T2" fmla="*/ 227 w 238"/>
                <a:gd name="T3" fmla="*/ 0 h 254"/>
                <a:gd name="T4" fmla="*/ 206 w 238"/>
                <a:gd name="T5" fmla="*/ 4 h 254"/>
                <a:gd name="T6" fmla="*/ 186 w 238"/>
                <a:gd name="T7" fmla="*/ 12 h 254"/>
                <a:gd name="T8" fmla="*/ 167 w 238"/>
                <a:gd name="T9" fmla="*/ 24 h 254"/>
                <a:gd name="T10" fmla="*/ 149 w 238"/>
                <a:gd name="T11" fmla="*/ 37 h 254"/>
                <a:gd name="T12" fmla="*/ 130 w 238"/>
                <a:gd name="T13" fmla="*/ 53 h 254"/>
                <a:gd name="T14" fmla="*/ 114 w 238"/>
                <a:gd name="T15" fmla="*/ 70 h 254"/>
                <a:gd name="T16" fmla="*/ 98 w 238"/>
                <a:gd name="T17" fmla="*/ 90 h 254"/>
                <a:gd name="T18" fmla="*/ 83 w 238"/>
                <a:gd name="T19" fmla="*/ 111 h 254"/>
                <a:gd name="T20" fmla="*/ 68 w 238"/>
                <a:gd name="T21" fmla="*/ 130 h 254"/>
                <a:gd name="T22" fmla="*/ 55 w 238"/>
                <a:gd name="T23" fmla="*/ 150 h 254"/>
                <a:gd name="T24" fmla="*/ 43 w 238"/>
                <a:gd name="T25" fmla="*/ 169 h 254"/>
                <a:gd name="T26" fmla="*/ 32 w 238"/>
                <a:gd name="T27" fmla="*/ 187 h 254"/>
                <a:gd name="T28" fmla="*/ 22 w 238"/>
                <a:gd name="T29" fmla="*/ 205 h 254"/>
                <a:gd name="T30" fmla="*/ 13 w 238"/>
                <a:gd name="T31" fmla="*/ 221 h 254"/>
                <a:gd name="T32" fmla="*/ 6 w 238"/>
                <a:gd name="T33" fmla="*/ 234 h 254"/>
                <a:gd name="T34" fmla="*/ 0 w 238"/>
                <a:gd name="T35" fmla="*/ 243 h 254"/>
                <a:gd name="T36" fmla="*/ 14 w 238"/>
                <a:gd name="T37" fmla="*/ 254 h 254"/>
                <a:gd name="T38" fmla="*/ 22 w 238"/>
                <a:gd name="T39" fmla="*/ 243 h 254"/>
                <a:gd name="T40" fmla="*/ 29 w 238"/>
                <a:gd name="T41" fmla="*/ 230 h 254"/>
                <a:gd name="T42" fmla="*/ 38 w 238"/>
                <a:gd name="T43" fmla="*/ 216 h 254"/>
                <a:gd name="T44" fmla="*/ 49 w 238"/>
                <a:gd name="T45" fmla="*/ 198 h 254"/>
                <a:gd name="T46" fmla="*/ 59 w 238"/>
                <a:gd name="T47" fmla="*/ 180 h 254"/>
                <a:gd name="T48" fmla="*/ 72 w 238"/>
                <a:gd name="T49" fmla="*/ 160 h 254"/>
                <a:gd name="T50" fmla="*/ 84 w 238"/>
                <a:gd name="T51" fmla="*/ 141 h 254"/>
                <a:gd name="T52" fmla="*/ 97 w 238"/>
                <a:gd name="T53" fmla="*/ 121 h 254"/>
                <a:gd name="T54" fmla="*/ 112 w 238"/>
                <a:gd name="T55" fmla="*/ 103 h 254"/>
                <a:gd name="T56" fmla="*/ 128 w 238"/>
                <a:gd name="T57" fmla="*/ 83 h 254"/>
                <a:gd name="T58" fmla="*/ 144 w 238"/>
                <a:gd name="T59" fmla="*/ 66 h 254"/>
                <a:gd name="T60" fmla="*/ 160 w 238"/>
                <a:gd name="T61" fmla="*/ 52 h 254"/>
                <a:gd name="T62" fmla="*/ 176 w 238"/>
                <a:gd name="T63" fmla="*/ 39 h 254"/>
                <a:gd name="T64" fmla="*/ 195 w 238"/>
                <a:gd name="T65" fmla="*/ 29 h 254"/>
                <a:gd name="T66" fmla="*/ 211 w 238"/>
                <a:gd name="T67" fmla="*/ 22 h 254"/>
                <a:gd name="T68" fmla="*/ 229 w 238"/>
                <a:gd name="T69" fmla="*/ 20 h 254"/>
                <a:gd name="T70" fmla="*/ 234 w 238"/>
                <a:gd name="T71" fmla="*/ 3 h 254"/>
                <a:gd name="T72" fmla="*/ 229 w 238"/>
                <a:gd name="T73" fmla="*/ 20 h 254"/>
                <a:gd name="T74" fmla="*/ 235 w 238"/>
                <a:gd name="T75" fmla="*/ 16 h 254"/>
                <a:gd name="T76" fmla="*/ 238 w 238"/>
                <a:gd name="T77" fmla="*/ 9 h 254"/>
                <a:gd name="T78" fmla="*/ 234 w 238"/>
                <a:gd name="T79" fmla="*/ 2 h 254"/>
                <a:gd name="T80" fmla="*/ 227 w 238"/>
                <a:gd name="T81" fmla="*/ 0 h 254"/>
                <a:gd name="T82" fmla="*/ 223 w 238"/>
                <a:gd name="T83" fmla="*/ 16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8" h="254">
                  <a:moveTo>
                    <a:pt x="223" y="16"/>
                  </a:moveTo>
                  <a:lnTo>
                    <a:pt x="227" y="0"/>
                  </a:lnTo>
                  <a:lnTo>
                    <a:pt x="206" y="4"/>
                  </a:lnTo>
                  <a:lnTo>
                    <a:pt x="186" y="12"/>
                  </a:lnTo>
                  <a:lnTo>
                    <a:pt x="167" y="24"/>
                  </a:lnTo>
                  <a:lnTo>
                    <a:pt x="149" y="37"/>
                  </a:lnTo>
                  <a:lnTo>
                    <a:pt x="130" y="53"/>
                  </a:lnTo>
                  <a:lnTo>
                    <a:pt x="114" y="70"/>
                  </a:lnTo>
                  <a:lnTo>
                    <a:pt x="98" y="90"/>
                  </a:lnTo>
                  <a:lnTo>
                    <a:pt x="83" y="111"/>
                  </a:lnTo>
                  <a:lnTo>
                    <a:pt x="68" y="130"/>
                  </a:lnTo>
                  <a:lnTo>
                    <a:pt x="55" y="150"/>
                  </a:lnTo>
                  <a:lnTo>
                    <a:pt x="43" y="169"/>
                  </a:lnTo>
                  <a:lnTo>
                    <a:pt x="32" y="187"/>
                  </a:lnTo>
                  <a:lnTo>
                    <a:pt x="22" y="205"/>
                  </a:lnTo>
                  <a:lnTo>
                    <a:pt x="13" y="221"/>
                  </a:lnTo>
                  <a:lnTo>
                    <a:pt x="6" y="234"/>
                  </a:lnTo>
                  <a:lnTo>
                    <a:pt x="0" y="243"/>
                  </a:lnTo>
                  <a:lnTo>
                    <a:pt x="14" y="254"/>
                  </a:lnTo>
                  <a:lnTo>
                    <a:pt x="22" y="243"/>
                  </a:lnTo>
                  <a:lnTo>
                    <a:pt x="29" y="230"/>
                  </a:lnTo>
                  <a:lnTo>
                    <a:pt x="38" y="216"/>
                  </a:lnTo>
                  <a:lnTo>
                    <a:pt x="49" y="198"/>
                  </a:lnTo>
                  <a:lnTo>
                    <a:pt x="59" y="180"/>
                  </a:lnTo>
                  <a:lnTo>
                    <a:pt x="72" y="160"/>
                  </a:lnTo>
                  <a:lnTo>
                    <a:pt x="84" y="141"/>
                  </a:lnTo>
                  <a:lnTo>
                    <a:pt x="97" y="121"/>
                  </a:lnTo>
                  <a:lnTo>
                    <a:pt x="112" y="103"/>
                  </a:lnTo>
                  <a:lnTo>
                    <a:pt x="128" y="83"/>
                  </a:lnTo>
                  <a:lnTo>
                    <a:pt x="144" y="66"/>
                  </a:lnTo>
                  <a:lnTo>
                    <a:pt x="160" y="52"/>
                  </a:lnTo>
                  <a:lnTo>
                    <a:pt x="176" y="39"/>
                  </a:lnTo>
                  <a:lnTo>
                    <a:pt x="195" y="29"/>
                  </a:lnTo>
                  <a:lnTo>
                    <a:pt x="211" y="22"/>
                  </a:lnTo>
                  <a:lnTo>
                    <a:pt x="229" y="20"/>
                  </a:lnTo>
                  <a:lnTo>
                    <a:pt x="234" y="3"/>
                  </a:lnTo>
                  <a:lnTo>
                    <a:pt x="229" y="20"/>
                  </a:lnTo>
                  <a:lnTo>
                    <a:pt x="235" y="16"/>
                  </a:lnTo>
                  <a:lnTo>
                    <a:pt x="238" y="9"/>
                  </a:lnTo>
                  <a:lnTo>
                    <a:pt x="234" y="2"/>
                  </a:lnTo>
                  <a:lnTo>
                    <a:pt x="227" y="0"/>
                  </a:lnTo>
                  <a:lnTo>
                    <a:pt x="223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Freeform 277"/>
            <p:cNvSpPr>
              <a:spLocks/>
            </p:cNvSpPr>
            <p:nvPr/>
          </p:nvSpPr>
          <p:spPr bwMode="auto">
            <a:xfrm>
              <a:off x="8937" y="3214"/>
              <a:ext cx="38" cy="49"/>
            </a:xfrm>
            <a:custGeom>
              <a:avLst/>
              <a:gdLst>
                <a:gd name="T0" fmla="*/ 213 w 229"/>
                <a:gd name="T1" fmla="*/ 47 h 292"/>
                <a:gd name="T2" fmla="*/ 224 w 229"/>
                <a:gd name="T3" fmla="*/ 44 h 292"/>
                <a:gd name="T4" fmla="*/ 177 w 229"/>
                <a:gd name="T5" fmla="*/ 20 h 292"/>
                <a:gd name="T6" fmla="*/ 136 w 229"/>
                <a:gd name="T7" fmla="*/ 6 h 292"/>
                <a:gd name="T8" fmla="*/ 101 w 229"/>
                <a:gd name="T9" fmla="*/ 0 h 292"/>
                <a:gd name="T10" fmla="*/ 70 w 229"/>
                <a:gd name="T11" fmla="*/ 1 h 292"/>
                <a:gd name="T12" fmla="*/ 45 w 229"/>
                <a:gd name="T13" fmla="*/ 11 h 292"/>
                <a:gd name="T14" fmla="*/ 25 w 229"/>
                <a:gd name="T15" fmla="*/ 27 h 292"/>
                <a:gd name="T16" fmla="*/ 11 w 229"/>
                <a:gd name="T17" fmla="*/ 47 h 292"/>
                <a:gd name="T18" fmla="*/ 3 w 229"/>
                <a:gd name="T19" fmla="*/ 72 h 292"/>
                <a:gd name="T20" fmla="*/ 0 w 229"/>
                <a:gd name="T21" fmla="*/ 99 h 292"/>
                <a:gd name="T22" fmla="*/ 0 w 229"/>
                <a:gd name="T23" fmla="*/ 129 h 292"/>
                <a:gd name="T24" fmla="*/ 4 w 229"/>
                <a:gd name="T25" fmla="*/ 159 h 292"/>
                <a:gd name="T26" fmla="*/ 12 w 229"/>
                <a:gd name="T27" fmla="*/ 189 h 292"/>
                <a:gd name="T28" fmla="*/ 24 w 229"/>
                <a:gd name="T29" fmla="*/ 218 h 292"/>
                <a:gd name="T30" fmla="*/ 38 w 229"/>
                <a:gd name="T31" fmla="*/ 247 h 292"/>
                <a:gd name="T32" fmla="*/ 55 w 229"/>
                <a:gd name="T33" fmla="*/ 271 h 292"/>
                <a:gd name="T34" fmla="*/ 75 w 229"/>
                <a:gd name="T35" fmla="*/ 292 h 292"/>
                <a:gd name="T36" fmla="*/ 86 w 229"/>
                <a:gd name="T37" fmla="*/ 279 h 292"/>
                <a:gd name="T38" fmla="*/ 69 w 229"/>
                <a:gd name="T39" fmla="*/ 260 h 292"/>
                <a:gd name="T40" fmla="*/ 54 w 229"/>
                <a:gd name="T41" fmla="*/ 236 h 292"/>
                <a:gd name="T42" fmla="*/ 40 w 229"/>
                <a:gd name="T43" fmla="*/ 211 h 292"/>
                <a:gd name="T44" fmla="*/ 31 w 229"/>
                <a:gd name="T45" fmla="*/ 183 h 292"/>
                <a:gd name="T46" fmla="*/ 23 w 229"/>
                <a:gd name="T47" fmla="*/ 155 h 292"/>
                <a:gd name="T48" fmla="*/ 18 w 229"/>
                <a:gd name="T49" fmla="*/ 127 h 292"/>
                <a:gd name="T50" fmla="*/ 18 w 229"/>
                <a:gd name="T51" fmla="*/ 102 h 292"/>
                <a:gd name="T52" fmla="*/ 22 w 229"/>
                <a:gd name="T53" fmla="*/ 77 h 292"/>
                <a:gd name="T54" fmla="*/ 27 w 229"/>
                <a:gd name="T55" fmla="*/ 56 h 292"/>
                <a:gd name="T56" fmla="*/ 39 w 229"/>
                <a:gd name="T57" fmla="*/ 40 h 292"/>
                <a:gd name="T58" fmla="*/ 54 w 229"/>
                <a:gd name="T59" fmla="*/ 28 h 292"/>
                <a:gd name="T60" fmla="*/ 72 w 229"/>
                <a:gd name="T61" fmla="*/ 20 h 292"/>
                <a:gd name="T62" fmla="*/ 99 w 229"/>
                <a:gd name="T63" fmla="*/ 19 h 292"/>
                <a:gd name="T64" fmla="*/ 131 w 229"/>
                <a:gd name="T65" fmla="*/ 24 h 292"/>
                <a:gd name="T66" fmla="*/ 170 w 229"/>
                <a:gd name="T67" fmla="*/ 38 h 292"/>
                <a:gd name="T68" fmla="*/ 215 w 229"/>
                <a:gd name="T69" fmla="*/ 62 h 292"/>
                <a:gd name="T70" fmla="*/ 227 w 229"/>
                <a:gd name="T71" fmla="*/ 58 h 292"/>
                <a:gd name="T72" fmla="*/ 215 w 229"/>
                <a:gd name="T73" fmla="*/ 62 h 292"/>
                <a:gd name="T74" fmla="*/ 222 w 229"/>
                <a:gd name="T75" fmla="*/ 62 h 292"/>
                <a:gd name="T76" fmla="*/ 228 w 229"/>
                <a:gd name="T77" fmla="*/ 57 h 292"/>
                <a:gd name="T78" fmla="*/ 229 w 229"/>
                <a:gd name="T79" fmla="*/ 50 h 292"/>
                <a:gd name="T80" fmla="*/ 224 w 229"/>
                <a:gd name="T81" fmla="*/ 44 h 292"/>
                <a:gd name="T82" fmla="*/ 213 w 229"/>
                <a:gd name="T83" fmla="*/ 47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9" h="292">
                  <a:moveTo>
                    <a:pt x="213" y="47"/>
                  </a:moveTo>
                  <a:lnTo>
                    <a:pt x="224" y="44"/>
                  </a:lnTo>
                  <a:lnTo>
                    <a:pt x="177" y="20"/>
                  </a:lnTo>
                  <a:lnTo>
                    <a:pt x="136" y="6"/>
                  </a:lnTo>
                  <a:lnTo>
                    <a:pt x="101" y="0"/>
                  </a:lnTo>
                  <a:lnTo>
                    <a:pt x="70" y="1"/>
                  </a:lnTo>
                  <a:lnTo>
                    <a:pt x="45" y="11"/>
                  </a:lnTo>
                  <a:lnTo>
                    <a:pt x="25" y="27"/>
                  </a:lnTo>
                  <a:lnTo>
                    <a:pt x="11" y="47"/>
                  </a:lnTo>
                  <a:lnTo>
                    <a:pt x="3" y="72"/>
                  </a:lnTo>
                  <a:lnTo>
                    <a:pt x="0" y="99"/>
                  </a:lnTo>
                  <a:lnTo>
                    <a:pt x="0" y="129"/>
                  </a:lnTo>
                  <a:lnTo>
                    <a:pt x="4" y="159"/>
                  </a:lnTo>
                  <a:lnTo>
                    <a:pt x="12" y="189"/>
                  </a:lnTo>
                  <a:lnTo>
                    <a:pt x="24" y="218"/>
                  </a:lnTo>
                  <a:lnTo>
                    <a:pt x="38" y="247"/>
                  </a:lnTo>
                  <a:lnTo>
                    <a:pt x="55" y="271"/>
                  </a:lnTo>
                  <a:lnTo>
                    <a:pt x="75" y="292"/>
                  </a:lnTo>
                  <a:lnTo>
                    <a:pt x="86" y="279"/>
                  </a:lnTo>
                  <a:lnTo>
                    <a:pt x="69" y="260"/>
                  </a:lnTo>
                  <a:lnTo>
                    <a:pt x="54" y="236"/>
                  </a:lnTo>
                  <a:lnTo>
                    <a:pt x="40" y="211"/>
                  </a:lnTo>
                  <a:lnTo>
                    <a:pt x="31" y="183"/>
                  </a:lnTo>
                  <a:lnTo>
                    <a:pt x="23" y="155"/>
                  </a:lnTo>
                  <a:lnTo>
                    <a:pt x="18" y="127"/>
                  </a:lnTo>
                  <a:lnTo>
                    <a:pt x="18" y="102"/>
                  </a:lnTo>
                  <a:lnTo>
                    <a:pt x="22" y="77"/>
                  </a:lnTo>
                  <a:lnTo>
                    <a:pt x="27" y="56"/>
                  </a:lnTo>
                  <a:lnTo>
                    <a:pt x="39" y="40"/>
                  </a:lnTo>
                  <a:lnTo>
                    <a:pt x="54" y="28"/>
                  </a:lnTo>
                  <a:lnTo>
                    <a:pt x="72" y="20"/>
                  </a:lnTo>
                  <a:lnTo>
                    <a:pt x="99" y="19"/>
                  </a:lnTo>
                  <a:lnTo>
                    <a:pt x="131" y="24"/>
                  </a:lnTo>
                  <a:lnTo>
                    <a:pt x="170" y="38"/>
                  </a:lnTo>
                  <a:lnTo>
                    <a:pt x="215" y="62"/>
                  </a:lnTo>
                  <a:lnTo>
                    <a:pt x="227" y="58"/>
                  </a:lnTo>
                  <a:lnTo>
                    <a:pt x="215" y="62"/>
                  </a:lnTo>
                  <a:lnTo>
                    <a:pt x="222" y="62"/>
                  </a:lnTo>
                  <a:lnTo>
                    <a:pt x="228" y="57"/>
                  </a:lnTo>
                  <a:lnTo>
                    <a:pt x="229" y="50"/>
                  </a:lnTo>
                  <a:lnTo>
                    <a:pt x="224" y="44"/>
                  </a:lnTo>
                  <a:lnTo>
                    <a:pt x="213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" name="Freeform 278"/>
            <p:cNvSpPr>
              <a:spLocks/>
            </p:cNvSpPr>
            <p:nvPr/>
          </p:nvSpPr>
          <p:spPr bwMode="auto">
            <a:xfrm>
              <a:off x="8972" y="3197"/>
              <a:ext cx="73" cy="35"/>
            </a:xfrm>
            <a:custGeom>
              <a:avLst/>
              <a:gdLst>
                <a:gd name="T0" fmla="*/ 425 w 433"/>
                <a:gd name="T1" fmla="*/ 193 h 212"/>
                <a:gd name="T2" fmla="*/ 433 w 433"/>
                <a:gd name="T3" fmla="*/ 198 h 212"/>
                <a:gd name="T4" fmla="*/ 411 w 433"/>
                <a:gd name="T5" fmla="*/ 154 h 212"/>
                <a:gd name="T6" fmla="*/ 387 w 433"/>
                <a:gd name="T7" fmla="*/ 114 h 212"/>
                <a:gd name="T8" fmla="*/ 363 w 433"/>
                <a:gd name="T9" fmla="*/ 80 h 212"/>
                <a:gd name="T10" fmla="*/ 336 w 433"/>
                <a:gd name="T11" fmla="*/ 54 h 212"/>
                <a:gd name="T12" fmla="*/ 311 w 433"/>
                <a:gd name="T13" fmla="*/ 31 h 212"/>
                <a:gd name="T14" fmla="*/ 282 w 433"/>
                <a:gd name="T15" fmla="*/ 15 h 212"/>
                <a:gd name="T16" fmla="*/ 254 w 433"/>
                <a:gd name="T17" fmla="*/ 5 h 212"/>
                <a:gd name="T18" fmla="*/ 227 w 433"/>
                <a:gd name="T19" fmla="*/ 0 h 212"/>
                <a:gd name="T20" fmla="*/ 198 w 433"/>
                <a:gd name="T21" fmla="*/ 0 h 212"/>
                <a:gd name="T22" fmla="*/ 169 w 433"/>
                <a:gd name="T23" fmla="*/ 8 h 212"/>
                <a:gd name="T24" fmla="*/ 140 w 433"/>
                <a:gd name="T25" fmla="*/ 18 h 212"/>
                <a:gd name="T26" fmla="*/ 112 w 433"/>
                <a:gd name="T27" fmla="*/ 36 h 212"/>
                <a:gd name="T28" fmla="*/ 83 w 433"/>
                <a:gd name="T29" fmla="*/ 56 h 212"/>
                <a:gd name="T30" fmla="*/ 54 w 433"/>
                <a:gd name="T31" fmla="*/ 83 h 212"/>
                <a:gd name="T32" fmla="*/ 26 w 433"/>
                <a:gd name="T33" fmla="*/ 114 h 212"/>
                <a:gd name="T34" fmla="*/ 0 w 433"/>
                <a:gd name="T35" fmla="*/ 149 h 212"/>
                <a:gd name="T36" fmla="*/ 14 w 433"/>
                <a:gd name="T37" fmla="*/ 160 h 212"/>
                <a:gd name="T38" fmla="*/ 40 w 433"/>
                <a:gd name="T39" fmla="*/ 127 h 212"/>
                <a:gd name="T40" fmla="*/ 68 w 433"/>
                <a:gd name="T41" fmla="*/ 96 h 212"/>
                <a:gd name="T42" fmla="*/ 94 w 433"/>
                <a:gd name="T43" fmla="*/ 71 h 212"/>
                <a:gd name="T44" fmla="*/ 121 w 433"/>
                <a:gd name="T45" fmla="*/ 51 h 212"/>
                <a:gd name="T46" fmla="*/ 147 w 433"/>
                <a:gd name="T47" fmla="*/ 36 h 212"/>
                <a:gd name="T48" fmla="*/ 174 w 433"/>
                <a:gd name="T49" fmla="*/ 25 h 212"/>
                <a:gd name="T50" fmla="*/ 200 w 433"/>
                <a:gd name="T51" fmla="*/ 19 h 212"/>
                <a:gd name="T52" fmla="*/ 224 w 433"/>
                <a:gd name="T53" fmla="*/ 19 h 212"/>
                <a:gd name="T54" fmla="*/ 250 w 433"/>
                <a:gd name="T55" fmla="*/ 23 h 212"/>
                <a:gd name="T56" fmla="*/ 275 w 433"/>
                <a:gd name="T57" fmla="*/ 32 h 212"/>
                <a:gd name="T58" fmla="*/ 299 w 433"/>
                <a:gd name="T59" fmla="*/ 47 h 212"/>
                <a:gd name="T60" fmla="*/ 325 w 433"/>
                <a:gd name="T61" fmla="*/ 67 h 212"/>
                <a:gd name="T62" fmla="*/ 349 w 433"/>
                <a:gd name="T63" fmla="*/ 93 h 212"/>
                <a:gd name="T64" fmla="*/ 371 w 433"/>
                <a:gd name="T65" fmla="*/ 125 h 212"/>
                <a:gd name="T66" fmla="*/ 395 w 433"/>
                <a:gd name="T67" fmla="*/ 162 h 212"/>
                <a:gd name="T68" fmla="*/ 417 w 433"/>
                <a:gd name="T69" fmla="*/ 207 h 212"/>
                <a:gd name="T70" fmla="*/ 425 w 433"/>
                <a:gd name="T71" fmla="*/ 212 h 212"/>
                <a:gd name="T72" fmla="*/ 417 w 433"/>
                <a:gd name="T73" fmla="*/ 207 h 212"/>
                <a:gd name="T74" fmla="*/ 421 w 433"/>
                <a:gd name="T75" fmla="*/ 211 h 212"/>
                <a:gd name="T76" fmla="*/ 428 w 433"/>
                <a:gd name="T77" fmla="*/ 210 h 212"/>
                <a:gd name="T78" fmla="*/ 433 w 433"/>
                <a:gd name="T79" fmla="*/ 206 h 212"/>
                <a:gd name="T80" fmla="*/ 433 w 433"/>
                <a:gd name="T81" fmla="*/ 198 h 212"/>
                <a:gd name="T82" fmla="*/ 425 w 433"/>
                <a:gd name="T83" fmla="*/ 19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33" h="212">
                  <a:moveTo>
                    <a:pt x="425" y="193"/>
                  </a:moveTo>
                  <a:lnTo>
                    <a:pt x="433" y="198"/>
                  </a:lnTo>
                  <a:lnTo>
                    <a:pt x="411" y="154"/>
                  </a:lnTo>
                  <a:lnTo>
                    <a:pt x="387" y="114"/>
                  </a:lnTo>
                  <a:lnTo>
                    <a:pt x="363" y="80"/>
                  </a:lnTo>
                  <a:lnTo>
                    <a:pt x="336" y="54"/>
                  </a:lnTo>
                  <a:lnTo>
                    <a:pt x="311" y="31"/>
                  </a:lnTo>
                  <a:lnTo>
                    <a:pt x="282" y="15"/>
                  </a:lnTo>
                  <a:lnTo>
                    <a:pt x="254" y="5"/>
                  </a:lnTo>
                  <a:lnTo>
                    <a:pt x="227" y="0"/>
                  </a:lnTo>
                  <a:lnTo>
                    <a:pt x="198" y="0"/>
                  </a:lnTo>
                  <a:lnTo>
                    <a:pt x="169" y="8"/>
                  </a:lnTo>
                  <a:lnTo>
                    <a:pt x="140" y="18"/>
                  </a:lnTo>
                  <a:lnTo>
                    <a:pt x="112" y="36"/>
                  </a:lnTo>
                  <a:lnTo>
                    <a:pt x="83" y="56"/>
                  </a:lnTo>
                  <a:lnTo>
                    <a:pt x="54" y="83"/>
                  </a:lnTo>
                  <a:lnTo>
                    <a:pt x="26" y="114"/>
                  </a:lnTo>
                  <a:lnTo>
                    <a:pt x="0" y="149"/>
                  </a:lnTo>
                  <a:lnTo>
                    <a:pt x="14" y="160"/>
                  </a:lnTo>
                  <a:lnTo>
                    <a:pt x="40" y="127"/>
                  </a:lnTo>
                  <a:lnTo>
                    <a:pt x="68" y="96"/>
                  </a:lnTo>
                  <a:lnTo>
                    <a:pt x="94" y="71"/>
                  </a:lnTo>
                  <a:lnTo>
                    <a:pt x="121" y="51"/>
                  </a:lnTo>
                  <a:lnTo>
                    <a:pt x="147" y="36"/>
                  </a:lnTo>
                  <a:lnTo>
                    <a:pt x="174" y="25"/>
                  </a:lnTo>
                  <a:lnTo>
                    <a:pt x="200" y="19"/>
                  </a:lnTo>
                  <a:lnTo>
                    <a:pt x="224" y="19"/>
                  </a:lnTo>
                  <a:lnTo>
                    <a:pt x="250" y="23"/>
                  </a:lnTo>
                  <a:lnTo>
                    <a:pt x="275" y="32"/>
                  </a:lnTo>
                  <a:lnTo>
                    <a:pt x="299" y="47"/>
                  </a:lnTo>
                  <a:lnTo>
                    <a:pt x="325" y="67"/>
                  </a:lnTo>
                  <a:lnTo>
                    <a:pt x="349" y="93"/>
                  </a:lnTo>
                  <a:lnTo>
                    <a:pt x="371" y="125"/>
                  </a:lnTo>
                  <a:lnTo>
                    <a:pt x="395" y="162"/>
                  </a:lnTo>
                  <a:lnTo>
                    <a:pt x="417" y="207"/>
                  </a:lnTo>
                  <a:lnTo>
                    <a:pt x="425" y="212"/>
                  </a:lnTo>
                  <a:lnTo>
                    <a:pt x="417" y="207"/>
                  </a:lnTo>
                  <a:lnTo>
                    <a:pt x="421" y="211"/>
                  </a:lnTo>
                  <a:lnTo>
                    <a:pt x="428" y="210"/>
                  </a:lnTo>
                  <a:lnTo>
                    <a:pt x="433" y="206"/>
                  </a:lnTo>
                  <a:lnTo>
                    <a:pt x="433" y="198"/>
                  </a:lnTo>
                  <a:lnTo>
                    <a:pt x="425" y="19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Freeform 279"/>
            <p:cNvSpPr>
              <a:spLocks/>
            </p:cNvSpPr>
            <p:nvPr/>
          </p:nvSpPr>
          <p:spPr bwMode="auto">
            <a:xfrm>
              <a:off x="9043" y="3229"/>
              <a:ext cx="108" cy="54"/>
            </a:xfrm>
            <a:custGeom>
              <a:avLst/>
              <a:gdLst>
                <a:gd name="T0" fmla="*/ 638 w 644"/>
                <a:gd name="T1" fmla="*/ 307 h 326"/>
                <a:gd name="T2" fmla="*/ 637 w 644"/>
                <a:gd name="T3" fmla="*/ 306 h 326"/>
                <a:gd name="T4" fmla="*/ 562 w 644"/>
                <a:gd name="T5" fmla="*/ 288 h 326"/>
                <a:gd name="T6" fmla="*/ 498 w 644"/>
                <a:gd name="T7" fmla="*/ 267 h 326"/>
                <a:gd name="T8" fmla="*/ 440 w 644"/>
                <a:gd name="T9" fmla="*/ 245 h 326"/>
                <a:gd name="T10" fmla="*/ 391 w 644"/>
                <a:gd name="T11" fmla="*/ 221 h 326"/>
                <a:gd name="T12" fmla="*/ 348 w 644"/>
                <a:gd name="T13" fmla="*/ 197 h 326"/>
                <a:gd name="T14" fmla="*/ 310 w 644"/>
                <a:gd name="T15" fmla="*/ 173 h 326"/>
                <a:gd name="T16" fmla="*/ 276 w 644"/>
                <a:gd name="T17" fmla="*/ 148 h 326"/>
                <a:gd name="T18" fmla="*/ 247 w 644"/>
                <a:gd name="T19" fmla="*/ 124 h 326"/>
                <a:gd name="T20" fmla="*/ 219 w 644"/>
                <a:gd name="T21" fmla="*/ 101 h 326"/>
                <a:gd name="T22" fmla="*/ 192 w 644"/>
                <a:gd name="T23" fmla="*/ 79 h 326"/>
                <a:gd name="T24" fmla="*/ 166 w 644"/>
                <a:gd name="T25" fmla="*/ 59 h 326"/>
                <a:gd name="T26" fmla="*/ 138 w 644"/>
                <a:gd name="T27" fmla="*/ 40 h 326"/>
                <a:gd name="T28" fmla="*/ 108 w 644"/>
                <a:gd name="T29" fmla="*/ 26 h 326"/>
                <a:gd name="T30" fmla="*/ 76 w 644"/>
                <a:gd name="T31" fmla="*/ 14 h 326"/>
                <a:gd name="T32" fmla="*/ 40 w 644"/>
                <a:gd name="T33" fmla="*/ 4 h 326"/>
                <a:gd name="T34" fmla="*/ 0 w 644"/>
                <a:gd name="T35" fmla="*/ 0 h 326"/>
                <a:gd name="T36" fmla="*/ 0 w 644"/>
                <a:gd name="T37" fmla="*/ 19 h 326"/>
                <a:gd name="T38" fmla="*/ 38 w 644"/>
                <a:gd name="T39" fmla="*/ 24 h 326"/>
                <a:gd name="T40" fmla="*/ 71 w 644"/>
                <a:gd name="T41" fmla="*/ 31 h 326"/>
                <a:gd name="T42" fmla="*/ 101 w 644"/>
                <a:gd name="T43" fmla="*/ 43 h 326"/>
                <a:gd name="T44" fmla="*/ 129 w 644"/>
                <a:gd name="T45" fmla="*/ 57 h 326"/>
                <a:gd name="T46" fmla="*/ 154 w 644"/>
                <a:gd name="T47" fmla="*/ 75 h 326"/>
                <a:gd name="T48" fmla="*/ 181 w 644"/>
                <a:gd name="T49" fmla="*/ 94 h 326"/>
                <a:gd name="T50" fmla="*/ 207 w 644"/>
                <a:gd name="T51" fmla="*/ 116 h 326"/>
                <a:gd name="T52" fmla="*/ 235 w 644"/>
                <a:gd name="T53" fmla="*/ 140 h 326"/>
                <a:gd name="T54" fmla="*/ 265 w 644"/>
                <a:gd name="T55" fmla="*/ 163 h 326"/>
                <a:gd name="T56" fmla="*/ 301 w 644"/>
                <a:gd name="T57" fmla="*/ 188 h 326"/>
                <a:gd name="T58" fmla="*/ 339 w 644"/>
                <a:gd name="T59" fmla="*/ 214 h 326"/>
                <a:gd name="T60" fmla="*/ 381 w 644"/>
                <a:gd name="T61" fmla="*/ 238 h 326"/>
                <a:gd name="T62" fmla="*/ 433 w 644"/>
                <a:gd name="T63" fmla="*/ 262 h 326"/>
                <a:gd name="T64" fmla="*/ 491 w 644"/>
                <a:gd name="T65" fmla="*/ 285 h 326"/>
                <a:gd name="T66" fmla="*/ 558 w 644"/>
                <a:gd name="T67" fmla="*/ 305 h 326"/>
                <a:gd name="T68" fmla="*/ 632 w 644"/>
                <a:gd name="T69" fmla="*/ 326 h 326"/>
                <a:gd name="T70" fmla="*/ 631 w 644"/>
                <a:gd name="T71" fmla="*/ 325 h 326"/>
                <a:gd name="T72" fmla="*/ 632 w 644"/>
                <a:gd name="T73" fmla="*/ 326 h 326"/>
                <a:gd name="T74" fmla="*/ 639 w 644"/>
                <a:gd name="T75" fmla="*/ 324 h 326"/>
                <a:gd name="T76" fmla="*/ 644 w 644"/>
                <a:gd name="T77" fmla="*/ 317 h 326"/>
                <a:gd name="T78" fmla="*/ 643 w 644"/>
                <a:gd name="T79" fmla="*/ 311 h 326"/>
                <a:gd name="T80" fmla="*/ 637 w 644"/>
                <a:gd name="T81" fmla="*/ 306 h 326"/>
                <a:gd name="T82" fmla="*/ 638 w 644"/>
                <a:gd name="T83" fmla="*/ 307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4" h="326">
                  <a:moveTo>
                    <a:pt x="638" y="307"/>
                  </a:moveTo>
                  <a:lnTo>
                    <a:pt x="637" y="306"/>
                  </a:lnTo>
                  <a:lnTo>
                    <a:pt x="562" y="288"/>
                  </a:lnTo>
                  <a:lnTo>
                    <a:pt x="498" y="267"/>
                  </a:lnTo>
                  <a:lnTo>
                    <a:pt x="440" y="245"/>
                  </a:lnTo>
                  <a:lnTo>
                    <a:pt x="391" y="221"/>
                  </a:lnTo>
                  <a:lnTo>
                    <a:pt x="348" y="197"/>
                  </a:lnTo>
                  <a:lnTo>
                    <a:pt x="310" y="173"/>
                  </a:lnTo>
                  <a:lnTo>
                    <a:pt x="276" y="148"/>
                  </a:lnTo>
                  <a:lnTo>
                    <a:pt x="247" y="124"/>
                  </a:lnTo>
                  <a:lnTo>
                    <a:pt x="219" y="101"/>
                  </a:lnTo>
                  <a:lnTo>
                    <a:pt x="192" y="79"/>
                  </a:lnTo>
                  <a:lnTo>
                    <a:pt x="166" y="59"/>
                  </a:lnTo>
                  <a:lnTo>
                    <a:pt x="138" y="40"/>
                  </a:lnTo>
                  <a:lnTo>
                    <a:pt x="108" y="26"/>
                  </a:lnTo>
                  <a:lnTo>
                    <a:pt x="76" y="14"/>
                  </a:lnTo>
                  <a:lnTo>
                    <a:pt x="40" y="4"/>
                  </a:lnTo>
                  <a:lnTo>
                    <a:pt x="0" y="0"/>
                  </a:lnTo>
                  <a:lnTo>
                    <a:pt x="0" y="19"/>
                  </a:lnTo>
                  <a:lnTo>
                    <a:pt x="38" y="24"/>
                  </a:lnTo>
                  <a:lnTo>
                    <a:pt x="71" y="31"/>
                  </a:lnTo>
                  <a:lnTo>
                    <a:pt x="101" y="43"/>
                  </a:lnTo>
                  <a:lnTo>
                    <a:pt x="129" y="57"/>
                  </a:lnTo>
                  <a:lnTo>
                    <a:pt x="154" y="75"/>
                  </a:lnTo>
                  <a:lnTo>
                    <a:pt x="181" y="94"/>
                  </a:lnTo>
                  <a:lnTo>
                    <a:pt x="207" y="116"/>
                  </a:lnTo>
                  <a:lnTo>
                    <a:pt x="235" y="140"/>
                  </a:lnTo>
                  <a:lnTo>
                    <a:pt x="265" y="163"/>
                  </a:lnTo>
                  <a:lnTo>
                    <a:pt x="301" y="188"/>
                  </a:lnTo>
                  <a:lnTo>
                    <a:pt x="339" y="214"/>
                  </a:lnTo>
                  <a:lnTo>
                    <a:pt x="381" y="238"/>
                  </a:lnTo>
                  <a:lnTo>
                    <a:pt x="433" y="262"/>
                  </a:lnTo>
                  <a:lnTo>
                    <a:pt x="491" y="285"/>
                  </a:lnTo>
                  <a:lnTo>
                    <a:pt x="558" y="305"/>
                  </a:lnTo>
                  <a:lnTo>
                    <a:pt x="632" y="326"/>
                  </a:lnTo>
                  <a:lnTo>
                    <a:pt x="631" y="325"/>
                  </a:lnTo>
                  <a:lnTo>
                    <a:pt x="632" y="326"/>
                  </a:lnTo>
                  <a:lnTo>
                    <a:pt x="639" y="324"/>
                  </a:lnTo>
                  <a:lnTo>
                    <a:pt x="644" y="317"/>
                  </a:lnTo>
                  <a:lnTo>
                    <a:pt x="643" y="311"/>
                  </a:lnTo>
                  <a:lnTo>
                    <a:pt x="637" y="306"/>
                  </a:lnTo>
                  <a:lnTo>
                    <a:pt x="638" y="3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Freeform 280"/>
            <p:cNvSpPr>
              <a:spLocks/>
            </p:cNvSpPr>
            <p:nvPr/>
          </p:nvSpPr>
          <p:spPr bwMode="auto">
            <a:xfrm>
              <a:off x="9149" y="3280"/>
              <a:ext cx="131" cy="12"/>
            </a:xfrm>
            <a:custGeom>
              <a:avLst/>
              <a:gdLst>
                <a:gd name="T0" fmla="*/ 784 w 792"/>
                <a:gd name="T1" fmla="*/ 51 h 71"/>
                <a:gd name="T2" fmla="*/ 737 w 792"/>
                <a:gd name="T3" fmla="*/ 48 h 71"/>
                <a:gd name="T4" fmla="*/ 689 w 792"/>
                <a:gd name="T5" fmla="*/ 46 h 71"/>
                <a:gd name="T6" fmla="*/ 641 w 792"/>
                <a:gd name="T7" fmla="*/ 45 h 71"/>
                <a:gd name="T8" fmla="*/ 591 w 792"/>
                <a:gd name="T9" fmla="*/ 44 h 71"/>
                <a:gd name="T10" fmla="*/ 541 w 792"/>
                <a:gd name="T11" fmla="*/ 45 h 71"/>
                <a:gd name="T12" fmla="*/ 490 w 792"/>
                <a:gd name="T13" fmla="*/ 45 h 71"/>
                <a:gd name="T14" fmla="*/ 438 w 792"/>
                <a:gd name="T15" fmla="*/ 46 h 71"/>
                <a:gd name="T16" fmla="*/ 387 w 792"/>
                <a:gd name="T17" fmla="*/ 46 h 71"/>
                <a:gd name="T18" fmla="*/ 336 w 792"/>
                <a:gd name="T19" fmla="*/ 45 h 71"/>
                <a:gd name="T20" fmla="*/ 285 w 792"/>
                <a:gd name="T21" fmla="*/ 44 h 71"/>
                <a:gd name="T22" fmla="*/ 235 w 792"/>
                <a:gd name="T23" fmla="*/ 42 h 71"/>
                <a:gd name="T24" fmla="*/ 187 w 792"/>
                <a:gd name="T25" fmla="*/ 37 h 71"/>
                <a:gd name="T26" fmla="*/ 139 w 792"/>
                <a:gd name="T27" fmla="*/ 31 h 71"/>
                <a:gd name="T28" fmla="*/ 94 w 792"/>
                <a:gd name="T29" fmla="*/ 23 h 71"/>
                <a:gd name="T30" fmla="*/ 49 w 792"/>
                <a:gd name="T31" fmla="*/ 13 h 71"/>
                <a:gd name="T32" fmla="*/ 7 w 792"/>
                <a:gd name="T33" fmla="*/ 0 h 71"/>
                <a:gd name="T34" fmla="*/ 22 w 792"/>
                <a:gd name="T35" fmla="*/ 24 h 71"/>
                <a:gd name="T36" fmla="*/ 66 w 792"/>
                <a:gd name="T37" fmla="*/ 37 h 71"/>
                <a:gd name="T38" fmla="*/ 113 w 792"/>
                <a:gd name="T39" fmla="*/ 47 h 71"/>
                <a:gd name="T40" fmla="*/ 160 w 792"/>
                <a:gd name="T41" fmla="*/ 54 h 71"/>
                <a:gd name="T42" fmla="*/ 209 w 792"/>
                <a:gd name="T43" fmla="*/ 59 h 71"/>
                <a:gd name="T44" fmla="*/ 260 w 792"/>
                <a:gd name="T45" fmla="*/ 62 h 71"/>
                <a:gd name="T46" fmla="*/ 310 w 792"/>
                <a:gd name="T47" fmla="*/ 64 h 71"/>
                <a:gd name="T48" fmla="*/ 361 w 792"/>
                <a:gd name="T49" fmla="*/ 65 h 71"/>
                <a:gd name="T50" fmla="*/ 413 w 792"/>
                <a:gd name="T51" fmla="*/ 65 h 71"/>
                <a:gd name="T52" fmla="*/ 465 w 792"/>
                <a:gd name="T53" fmla="*/ 64 h 71"/>
                <a:gd name="T54" fmla="*/ 515 w 792"/>
                <a:gd name="T55" fmla="*/ 64 h 71"/>
                <a:gd name="T56" fmla="*/ 566 w 792"/>
                <a:gd name="T57" fmla="*/ 63 h 71"/>
                <a:gd name="T58" fmla="*/ 617 w 792"/>
                <a:gd name="T59" fmla="*/ 63 h 71"/>
                <a:gd name="T60" fmla="*/ 665 w 792"/>
                <a:gd name="T61" fmla="*/ 64 h 71"/>
                <a:gd name="T62" fmla="*/ 714 w 792"/>
                <a:gd name="T63" fmla="*/ 65 h 71"/>
                <a:gd name="T64" fmla="*/ 760 w 792"/>
                <a:gd name="T65" fmla="*/ 69 h 71"/>
                <a:gd name="T66" fmla="*/ 775 w 792"/>
                <a:gd name="T67" fmla="*/ 56 h 71"/>
                <a:gd name="T68" fmla="*/ 788 w 792"/>
                <a:gd name="T69" fmla="*/ 69 h 71"/>
                <a:gd name="T70" fmla="*/ 790 w 792"/>
                <a:gd name="T71" fmla="*/ 55 h 71"/>
                <a:gd name="T72" fmla="*/ 791 w 792"/>
                <a:gd name="T73" fmla="*/ 6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92" h="71">
                  <a:moveTo>
                    <a:pt x="791" y="67"/>
                  </a:moveTo>
                  <a:lnTo>
                    <a:pt x="784" y="51"/>
                  </a:lnTo>
                  <a:lnTo>
                    <a:pt x="760" y="49"/>
                  </a:lnTo>
                  <a:lnTo>
                    <a:pt x="737" y="48"/>
                  </a:lnTo>
                  <a:lnTo>
                    <a:pt x="714" y="46"/>
                  </a:lnTo>
                  <a:lnTo>
                    <a:pt x="689" y="46"/>
                  </a:lnTo>
                  <a:lnTo>
                    <a:pt x="665" y="45"/>
                  </a:lnTo>
                  <a:lnTo>
                    <a:pt x="641" y="45"/>
                  </a:lnTo>
                  <a:lnTo>
                    <a:pt x="617" y="44"/>
                  </a:lnTo>
                  <a:lnTo>
                    <a:pt x="591" y="44"/>
                  </a:lnTo>
                  <a:lnTo>
                    <a:pt x="566" y="44"/>
                  </a:lnTo>
                  <a:lnTo>
                    <a:pt x="541" y="45"/>
                  </a:lnTo>
                  <a:lnTo>
                    <a:pt x="515" y="45"/>
                  </a:lnTo>
                  <a:lnTo>
                    <a:pt x="490" y="45"/>
                  </a:lnTo>
                  <a:lnTo>
                    <a:pt x="465" y="45"/>
                  </a:lnTo>
                  <a:lnTo>
                    <a:pt x="438" y="46"/>
                  </a:lnTo>
                  <a:lnTo>
                    <a:pt x="413" y="46"/>
                  </a:lnTo>
                  <a:lnTo>
                    <a:pt x="387" y="46"/>
                  </a:lnTo>
                  <a:lnTo>
                    <a:pt x="361" y="46"/>
                  </a:lnTo>
                  <a:lnTo>
                    <a:pt x="336" y="45"/>
                  </a:lnTo>
                  <a:lnTo>
                    <a:pt x="310" y="45"/>
                  </a:lnTo>
                  <a:lnTo>
                    <a:pt x="285" y="44"/>
                  </a:lnTo>
                  <a:lnTo>
                    <a:pt x="260" y="43"/>
                  </a:lnTo>
                  <a:lnTo>
                    <a:pt x="235" y="42"/>
                  </a:lnTo>
                  <a:lnTo>
                    <a:pt x="211" y="39"/>
                  </a:lnTo>
                  <a:lnTo>
                    <a:pt x="187" y="37"/>
                  </a:lnTo>
                  <a:lnTo>
                    <a:pt x="163" y="34"/>
                  </a:lnTo>
                  <a:lnTo>
                    <a:pt x="139" y="31"/>
                  </a:lnTo>
                  <a:lnTo>
                    <a:pt x="116" y="28"/>
                  </a:lnTo>
                  <a:lnTo>
                    <a:pt x="94" y="23"/>
                  </a:lnTo>
                  <a:lnTo>
                    <a:pt x="71" y="18"/>
                  </a:lnTo>
                  <a:lnTo>
                    <a:pt x="49" y="13"/>
                  </a:lnTo>
                  <a:lnTo>
                    <a:pt x="27" y="7"/>
                  </a:lnTo>
                  <a:lnTo>
                    <a:pt x="7" y="0"/>
                  </a:lnTo>
                  <a:lnTo>
                    <a:pt x="0" y="18"/>
                  </a:lnTo>
                  <a:lnTo>
                    <a:pt x="22" y="24"/>
                  </a:lnTo>
                  <a:lnTo>
                    <a:pt x="44" y="31"/>
                  </a:lnTo>
                  <a:lnTo>
                    <a:pt x="66" y="37"/>
                  </a:lnTo>
                  <a:lnTo>
                    <a:pt x="89" y="43"/>
                  </a:lnTo>
                  <a:lnTo>
                    <a:pt x="113" y="47"/>
                  </a:lnTo>
                  <a:lnTo>
                    <a:pt x="136" y="50"/>
                  </a:lnTo>
                  <a:lnTo>
                    <a:pt x="160" y="54"/>
                  </a:lnTo>
                  <a:lnTo>
                    <a:pt x="185" y="57"/>
                  </a:lnTo>
                  <a:lnTo>
                    <a:pt x="209" y="59"/>
                  </a:lnTo>
                  <a:lnTo>
                    <a:pt x="235" y="61"/>
                  </a:lnTo>
                  <a:lnTo>
                    <a:pt x="260" y="62"/>
                  </a:lnTo>
                  <a:lnTo>
                    <a:pt x="285" y="63"/>
                  </a:lnTo>
                  <a:lnTo>
                    <a:pt x="310" y="64"/>
                  </a:lnTo>
                  <a:lnTo>
                    <a:pt x="336" y="64"/>
                  </a:lnTo>
                  <a:lnTo>
                    <a:pt x="361" y="65"/>
                  </a:lnTo>
                  <a:lnTo>
                    <a:pt x="387" y="65"/>
                  </a:lnTo>
                  <a:lnTo>
                    <a:pt x="413" y="65"/>
                  </a:lnTo>
                  <a:lnTo>
                    <a:pt x="438" y="65"/>
                  </a:lnTo>
                  <a:lnTo>
                    <a:pt x="465" y="64"/>
                  </a:lnTo>
                  <a:lnTo>
                    <a:pt x="490" y="64"/>
                  </a:lnTo>
                  <a:lnTo>
                    <a:pt x="515" y="64"/>
                  </a:lnTo>
                  <a:lnTo>
                    <a:pt x="541" y="64"/>
                  </a:lnTo>
                  <a:lnTo>
                    <a:pt x="566" y="63"/>
                  </a:lnTo>
                  <a:lnTo>
                    <a:pt x="591" y="63"/>
                  </a:lnTo>
                  <a:lnTo>
                    <a:pt x="617" y="63"/>
                  </a:lnTo>
                  <a:lnTo>
                    <a:pt x="641" y="64"/>
                  </a:lnTo>
                  <a:lnTo>
                    <a:pt x="665" y="64"/>
                  </a:lnTo>
                  <a:lnTo>
                    <a:pt x="689" y="65"/>
                  </a:lnTo>
                  <a:lnTo>
                    <a:pt x="714" y="65"/>
                  </a:lnTo>
                  <a:lnTo>
                    <a:pt x="737" y="68"/>
                  </a:lnTo>
                  <a:lnTo>
                    <a:pt x="760" y="69"/>
                  </a:lnTo>
                  <a:lnTo>
                    <a:pt x="781" y="71"/>
                  </a:lnTo>
                  <a:lnTo>
                    <a:pt x="775" y="56"/>
                  </a:lnTo>
                  <a:lnTo>
                    <a:pt x="781" y="71"/>
                  </a:lnTo>
                  <a:lnTo>
                    <a:pt x="788" y="69"/>
                  </a:lnTo>
                  <a:lnTo>
                    <a:pt x="792" y="62"/>
                  </a:lnTo>
                  <a:lnTo>
                    <a:pt x="790" y="55"/>
                  </a:lnTo>
                  <a:lnTo>
                    <a:pt x="784" y="51"/>
                  </a:lnTo>
                  <a:lnTo>
                    <a:pt x="791" y="6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" name="Freeform 281"/>
            <p:cNvSpPr>
              <a:spLocks/>
            </p:cNvSpPr>
            <p:nvPr/>
          </p:nvSpPr>
          <p:spPr bwMode="auto">
            <a:xfrm>
              <a:off x="9229" y="3290"/>
              <a:ext cx="51" cy="221"/>
            </a:xfrm>
            <a:custGeom>
              <a:avLst/>
              <a:gdLst>
                <a:gd name="T0" fmla="*/ 73 w 307"/>
                <a:gd name="T1" fmla="*/ 1313 h 1329"/>
                <a:gd name="T2" fmla="*/ 46 w 307"/>
                <a:gd name="T3" fmla="*/ 1268 h 1329"/>
                <a:gd name="T4" fmla="*/ 29 w 307"/>
                <a:gd name="T5" fmla="*/ 1209 h 1329"/>
                <a:gd name="T6" fmla="*/ 20 w 307"/>
                <a:gd name="T7" fmla="*/ 1137 h 1329"/>
                <a:gd name="T8" fmla="*/ 19 w 307"/>
                <a:gd name="T9" fmla="*/ 1054 h 1329"/>
                <a:gd name="T10" fmla="*/ 24 w 307"/>
                <a:gd name="T11" fmla="*/ 964 h 1329"/>
                <a:gd name="T12" fmla="*/ 37 w 307"/>
                <a:gd name="T13" fmla="*/ 866 h 1329"/>
                <a:gd name="T14" fmla="*/ 54 w 307"/>
                <a:gd name="T15" fmla="*/ 766 h 1329"/>
                <a:gd name="T16" fmla="*/ 77 w 307"/>
                <a:gd name="T17" fmla="*/ 663 h 1329"/>
                <a:gd name="T18" fmla="*/ 103 w 307"/>
                <a:gd name="T19" fmla="*/ 559 h 1329"/>
                <a:gd name="T20" fmla="*/ 132 w 307"/>
                <a:gd name="T21" fmla="*/ 458 h 1329"/>
                <a:gd name="T22" fmla="*/ 162 w 307"/>
                <a:gd name="T23" fmla="*/ 362 h 1329"/>
                <a:gd name="T24" fmla="*/ 191 w 307"/>
                <a:gd name="T25" fmla="*/ 271 h 1329"/>
                <a:gd name="T26" fmla="*/ 223 w 307"/>
                <a:gd name="T27" fmla="*/ 188 h 1329"/>
                <a:gd name="T28" fmla="*/ 253 w 307"/>
                <a:gd name="T29" fmla="*/ 116 h 1329"/>
                <a:gd name="T30" fmla="*/ 281 w 307"/>
                <a:gd name="T31" fmla="*/ 56 h 1329"/>
                <a:gd name="T32" fmla="*/ 307 w 307"/>
                <a:gd name="T33" fmla="*/ 11 h 1329"/>
                <a:gd name="T34" fmla="*/ 278 w 307"/>
                <a:gd name="T35" fmla="*/ 22 h 1329"/>
                <a:gd name="T36" fmla="*/ 250 w 307"/>
                <a:gd name="T37" fmla="*/ 76 h 1329"/>
                <a:gd name="T38" fmla="*/ 221 w 307"/>
                <a:gd name="T39" fmla="*/ 144 h 1329"/>
                <a:gd name="T40" fmla="*/ 190 w 307"/>
                <a:gd name="T41" fmla="*/ 222 h 1329"/>
                <a:gd name="T42" fmla="*/ 158 w 307"/>
                <a:gd name="T43" fmla="*/ 308 h 1329"/>
                <a:gd name="T44" fmla="*/ 127 w 307"/>
                <a:gd name="T45" fmla="*/ 403 h 1329"/>
                <a:gd name="T46" fmla="*/ 98 w 307"/>
                <a:gd name="T47" fmla="*/ 503 h 1329"/>
                <a:gd name="T48" fmla="*/ 71 w 307"/>
                <a:gd name="T49" fmla="*/ 606 h 1329"/>
                <a:gd name="T50" fmla="*/ 47 w 307"/>
                <a:gd name="T51" fmla="*/ 709 h 1329"/>
                <a:gd name="T52" fmla="*/ 27 w 307"/>
                <a:gd name="T53" fmla="*/ 813 h 1329"/>
                <a:gd name="T54" fmla="*/ 12 w 307"/>
                <a:gd name="T55" fmla="*/ 913 h 1329"/>
                <a:gd name="T56" fmla="*/ 3 w 307"/>
                <a:gd name="T57" fmla="*/ 1008 h 1329"/>
                <a:gd name="T58" fmla="*/ 0 w 307"/>
                <a:gd name="T59" fmla="*/ 1097 h 1329"/>
                <a:gd name="T60" fmla="*/ 5 w 307"/>
                <a:gd name="T61" fmla="*/ 1176 h 1329"/>
                <a:gd name="T62" fmla="*/ 19 w 307"/>
                <a:gd name="T63" fmla="*/ 1247 h 1329"/>
                <a:gd name="T64" fmla="*/ 43 w 307"/>
                <a:gd name="T65" fmla="*/ 1302 h 1329"/>
                <a:gd name="T66" fmla="*/ 71 w 307"/>
                <a:gd name="T67" fmla="*/ 1328 h 1329"/>
                <a:gd name="T68" fmla="*/ 65 w 307"/>
                <a:gd name="T69" fmla="*/ 1329 h 1329"/>
                <a:gd name="T70" fmla="*/ 75 w 307"/>
                <a:gd name="T71" fmla="*/ 1320 h 1329"/>
                <a:gd name="T72" fmla="*/ 61 w 307"/>
                <a:gd name="T73" fmla="*/ 1310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7" h="1329">
                  <a:moveTo>
                    <a:pt x="61" y="1310"/>
                  </a:moveTo>
                  <a:lnTo>
                    <a:pt x="73" y="1313"/>
                  </a:lnTo>
                  <a:lnTo>
                    <a:pt x="59" y="1293"/>
                  </a:lnTo>
                  <a:lnTo>
                    <a:pt x="46" y="1268"/>
                  </a:lnTo>
                  <a:lnTo>
                    <a:pt x="37" y="1240"/>
                  </a:lnTo>
                  <a:lnTo>
                    <a:pt x="29" y="1209"/>
                  </a:lnTo>
                  <a:lnTo>
                    <a:pt x="23" y="1174"/>
                  </a:lnTo>
                  <a:lnTo>
                    <a:pt x="20" y="1137"/>
                  </a:lnTo>
                  <a:lnTo>
                    <a:pt x="19" y="1097"/>
                  </a:lnTo>
                  <a:lnTo>
                    <a:pt x="19" y="1054"/>
                  </a:lnTo>
                  <a:lnTo>
                    <a:pt x="21" y="1010"/>
                  </a:lnTo>
                  <a:lnTo>
                    <a:pt x="24" y="964"/>
                  </a:lnTo>
                  <a:lnTo>
                    <a:pt x="30" y="915"/>
                  </a:lnTo>
                  <a:lnTo>
                    <a:pt x="37" y="866"/>
                  </a:lnTo>
                  <a:lnTo>
                    <a:pt x="45" y="815"/>
                  </a:lnTo>
                  <a:lnTo>
                    <a:pt x="54" y="766"/>
                  </a:lnTo>
                  <a:lnTo>
                    <a:pt x="66" y="714"/>
                  </a:lnTo>
                  <a:lnTo>
                    <a:pt x="77" y="663"/>
                  </a:lnTo>
                  <a:lnTo>
                    <a:pt x="89" y="611"/>
                  </a:lnTo>
                  <a:lnTo>
                    <a:pt x="103" y="559"/>
                  </a:lnTo>
                  <a:lnTo>
                    <a:pt x="117" y="508"/>
                  </a:lnTo>
                  <a:lnTo>
                    <a:pt x="132" y="458"/>
                  </a:lnTo>
                  <a:lnTo>
                    <a:pt x="145" y="409"/>
                  </a:lnTo>
                  <a:lnTo>
                    <a:pt x="162" y="362"/>
                  </a:lnTo>
                  <a:lnTo>
                    <a:pt x="177" y="315"/>
                  </a:lnTo>
                  <a:lnTo>
                    <a:pt x="191" y="271"/>
                  </a:lnTo>
                  <a:lnTo>
                    <a:pt x="206" y="228"/>
                  </a:lnTo>
                  <a:lnTo>
                    <a:pt x="223" y="188"/>
                  </a:lnTo>
                  <a:lnTo>
                    <a:pt x="238" y="150"/>
                  </a:lnTo>
                  <a:lnTo>
                    <a:pt x="253" y="116"/>
                  </a:lnTo>
                  <a:lnTo>
                    <a:pt x="266" y="84"/>
                  </a:lnTo>
                  <a:lnTo>
                    <a:pt x="281" y="56"/>
                  </a:lnTo>
                  <a:lnTo>
                    <a:pt x="294" y="31"/>
                  </a:lnTo>
                  <a:lnTo>
                    <a:pt x="307" y="11"/>
                  </a:lnTo>
                  <a:lnTo>
                    <a:pt x="291" y="0"/>
                  </a:lnTo>
                  <a:lnTo>
                    <a:pt x="278" y="22"/>
                  </a:lnTo>
                  <a:lnTo>
                    <a:pt x="265" y="47"/>
                  </a:lnTo>
                  <a:lnTo>
                    <a:pt x="250" y="76"/>
                  </a:lnTo>
                  <a:lnTo>
                    <a:pt x="236" y="107"/>
                  </a:lnTo>
                  <a:lnTo>
                    <a:pt x="221" y="144"/>
                  </a:lnTo>
                  <a:lnTo>
                    <a:pt x="206" y="182"/>
                  </a:lnTo>
                  <a:lnTo>
                    <a:pt x="190" y="222"/>
                  </a:lnTo>
                  <a:lnTo>
                    <a:pt x="175" y="264"/>
                  </a:lnTo>
                  <a:lnTo>
                    <a:pt x="158" y="308"/>
                  </a:lnTo>
                  <a:lnTo>
                    <a:pt x="143" y="355"/>
                  </a:lnTo>
                  <a:lnTo>
                    <a:pt x="127" y="403"/>
                  </a:lnTo>
                  <a:lnTo>
                    <a:pt x="113" y="454"/>
                  </a:lnTo>
                  <a:lnTo>
                    <a:pt x="98" y="503"/>
                  </a:lnTo>
                  <a:lnTo>
                    <a:pt x="84" y="554"/>
                  </a:lnTo>
                  <a:lnTo>
                    <a:pt x="71" y="606"/>
                  </a:lnTo>
                  <a:lnTo>
                    <a:pt x="59" y="658"/>
                  </a:lnTo>
                  <a:lnTo>
                    <a:pt x="47" y="709"/>
                  </a:lnTo>
                  <a:lnTo>
                    <a:pt x="36" y="761"/>
                  </a:lnTo>
                  <a:lnTo>
                    <a:pt x="27" y="813"/>
                  </a:lnTo>
                  <a:lnTo>
                    <a:pt x="19" y="864"/>
                  </a:lnTo>
                  <a:lnTo>
                    <a:pt x="12" y="913"/>
                  </a:lnTo>
                  <a:lnTo>
                    <a:pt x="6" y="962"/>
                  </a:lnTo>
                  <a:lnTo>
                    <a:pt x="3" y="1008"/>
                  </a:lnTo>
                  <a:lnTo>
                    <a:pt x="0" y="1054"/>
                  </a:lnTo>
                  <a:lnTo>
                    <a:pt x="0" y="1097"/>
                  </a:lnTo>
                  <a:lnTo>
                    <a:pt x="1" y="1137"/>
                  </a:lnTo>
                  <a:lnTo>
                    <a:pt x="5" y="1176"/>
                  </a:lnTo>
                  <a:lnTo>
                    <a:pt x="11" y="1213"/>
                  </a:lnTo>
                  <a:lnTo>
                    <a:pt x="19" y="1247"/>
                  </a:lnTo>
                  <a:lnTo>
                    <a:pt x="30" y="1275"/>
                  </a:lnTo>
                  <a:lnTo>
                    <a:pt x="43" y="1302"/>
                  </a:lnTo>
                  <a:lnTo>
                    <a:pt x="59" y="1326"/>
                  </a:lnTo>
                  <a:lnTo>
                    <a:pt x="71" y="1328"/>
                  </a:lnTo>
                  <a:lnTo>
                    <a:pt x="59" y="1326"/>
                  </a:lnTo>
                  <a:lnTo>
                    <a:pt x="65" y="1329"/>
                  </a:lnTo>
                  <a:lnTo>
                    <a:pt x="72" y="1327"/>
                  </a:lnTo>
                  <a:lnTo>
                    <a:pt x="75" y="1320"/>
                  </a:lnTo>
                  <a:lnTo>
                    <a:pt x="73" y="1313"/>
                  </a:lnTo>
                  <a:lnTo>
                    <a:pt x="61" y="13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Freeform 282"/>
            <p:cNvSpPr>
              <a:spLocks/>
            </p:cNvSpPr>
            <p:nvPr/>
          </p:nvSpPr>
          <p:spPr bwMode="auto">
            <a:xfrm>
              <a:off x="9239" y="3322"/>
              <a:ext cx="130" cy="189"/>
            </a:xfrm>
            <a:custGeom>
              <a:avLst/>
              <a:gdLst>
                <a:gd name="T0" fmla="*/ 776 w 780"/>
                <a:gd name="T1" fmla="*/ 45 h 1134"/>
                <a:gd name="T2" fmla="*/ 688 w 780"/>
                <a:gd name="T3" fmla="*/ 7 h 1134"/>
                <a:gd name="T4" fmla="*/ 609 w 780"/>
                <a:gd name="T5" fmla="*/ 1 h 1134"/>
                <a:gd name="T6" fmla="*/ 537 w 780"/>
                <a:gd name="T7" fmla="*/ 23 h 1134"/>
                <a:gd name="T8" fmla="*/ 475 w 780"/>
                <a:gd name="T9" fmla="*/ 71 h 1134"/>
                <a:gd name="T10" fmla="*/ 421 w 780"/>
                <a:gd name="T11" fmla="*/ 138 h 1134"/>
                <a:gd name="T12" fmla="*/ 374 w 780"/>
                <a:gd name="T13" fmla="*/ 222 h 1134"/>
                <a:gd name="T14" fmla="*/ 331 w 780"/>
                <a:gd name="T15" fmla="*/ 317 h 1134"/>
                <a:gd name="T16" fmla="*/ 291 w 780"/>
                <a:gd name="T17" fmla="*/ 421 h 1134"/>
                <a:gd name="T18" fmla="*/ 254 w 780"/>
                <a:gd name="T19" fmla="*/ 530 h 1134"/>
                <a:gd name="T20" fmla="*/ 219 w 780"/>
                <a:gd name="T21" fmla="*/ 641 h 1134"/>
                <a:gd name="T22" fmla="*/ 186 w 780"/>
                <a:gd name="T23" fmla="*/ 749 h 1134"/>
                <a:gd name="T24" fmla="*/ 152 w 780"/>
                <a:gd name="T25" fmla="*/ 851 h 1134"/>
                <a:gd name="T26" fmla="*/ 118 w 780"/>
                <a:gd name="T27" fmla="*/ 942 h 1134"/>
                <a:gd name="T28" fmla="*/ 81 w 780"/>
                <a:gd name="T29" fmla="*/ 1020 h 1134"/>
                <a:gd name="T30" fmla="*/ 42 w 780"/>
                <a:gd name="T31" fmla="*/ 1079 h 1134"/>
                <a:gd name="T32" fmla="*/ 0 w 780"/>
                <a:gd name="T33" fmla="*/ 1116 h 1134"/>
                <a:gd name="T34" fmla="*/ 34 w 780"/>
                <a:gd name="T35" fmla="*/ 1114 h 1134"/>
                <a:gd name="T36" fmla="*/ 77 w 780"/>
                <a:gd name="T37" fmla="*/ 1062 h 1134"/>
                <a:gd name="T38" fmla="*/ 116 w 780"/>
                <a:gd name="T39" fmla="*/ 992 h 1134"/>
                <a:gd name="T40" fmla="*/ 152 w 780"/>
                <a:gd name="T41" fmla="*/ 905 h 1134"/>
                <a:gd name="T42" fmla="*/ 187 w 780"/>
                <a:gd name="T43" fmla="*/ 808 h 1134"/>
                <a:gd name="T44" fmla="*/ 220 w 780"/>
                <a:gd name="T45" fmla="*/ 702 h 1134"/>
                <a:gd name="T46" fmla="*/ 255 w 780"/>
                <a:gd name="T47" fmla="*/ 592 h 1134"/>
                <a:gd name="T48" fmla="*/ 291 w 780"/>
                <a:gd name="T49" fmla="*/ 482 h 1134"/>
                <a:gd name="T50" fmla="*/ 326 w 780"/>
                <a:gd name="T51" fmla="*/ 374 h 1134"/>
                <a:gd name="T52" fmla="*/ 368 w 780"/>
                <a:gd name="T53" fmla="*/ 276 h 1134"/>
                <a:gd name="T54" fmla="*/ 413 w 780"/>
                <a:gd name="T55" fmla="*/ 187 h 1134"/>
                <a:gd name="T56" fmla="*/ 461 w 780"/>
                <a:gd name="T57" fmla="*/ 114 h 1134"/>
                <a:gd name="T58" fmla="*/ 516 w 780"/>
                <a:gd name="T59" fmla="*/ 59 h 1134"/>
                <a:gd name="T60" fmla="*/ 576 w 780"/>
                <a:gd name="T61" fmla="*/ 27 h 1134"/>
                <a:gd name="T62" fmla="*/ 646 w 780"/>
                <a:gd name="T63" fmla="*/ 19 h 1134"/>
                <a:gd name="T64" fmla="*/ 724 w 780"/>
                <a:gd name="T65" fmla="*/ 40 h 1134"/>
                <a:gd name="T66" fmla="*/ 768 w 780"/>
                <a:gd name="T67" fmla="*/ 62 h 1134"/>
                <a:gd name="T68" fmla="*/ 773 w 780"/>
                <a:gd name="T69" fmla="*/ 62 h 1134"/>
                <a:gd name="T70" fmla="*/ 780 w 780"/>
                <a:gd name="T71" fmla="*/ 51 h 1134"/>
                <a:gd name="T72" fmla="*/ 775 w 780"/>
                <a:gd name="T73" fmla="*/ 45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80" h="1134">
                  <a:moveTo>
                    <a:pt x="775" y="45"/>
                  </a:moveTo>
                  <a:lnTo>
                    <a:pt x="776" y="45"/>
                  </a:lnTo>
                  <a:lnTo>
                    <a:pt x="731" y="22"/>
                  </a:lnTo>
                  <a:lnTo>
                    <a:pt x="688" y="7"/>
                  </a:lnTo>
                  <a:lnTo>
                    <a:pt x="648" y="0"/>
                  </a:lnTo>
                  <a:lnTo>
                    <a:pt x="609" y="1"/>
                  </a:lnTo>
                  <a:lnTo>
                    <a:pt x="572" y="9"/>
                  </a:lnTo>
                  <a:lnTo>
                    <a:pt x="537" y="23"/>
                  </a:lnTo>
                  <a:lnTo>
                    <a:pt x="505" y="44"/>
                  </a:lnTo>
                  <a:lnTo>
                    <a:pt x="475" y="71"/>
                  </a:lnTo>
                  <a:lnTo>
                    <a:pt x="447" y="101"/>
                  </a:lnTo>
                  <a:lnTo>
                    <a:pt x="421" y="138"/>
                  </a:lnTo>
                  <a:lnTo>
                    <a:pt x="397" y="178"/>
                  </a:lnTo>
                  <a:lnTo>
                    <a:pt x="374" y="222"/>
                  </a:lnTo>
                  <a:lnTo>
                    <a:pt x="352" y="267"/>
                  </a:lnTo>
                  <a:lnTo>
                    <a:pt x="331" y="317"/>
                  </a:lnTo>
                  <a:lnTo>
                    <a:pt x="310" y="368"/>
                  </a:lnTo>
                  <a:lnTo>
                    <a:pt x="291" y="421"/>
                  </a:lnTo>
                  <a:lnTo>
                    <a:pt x="272" y="475"/>
                  </a:lnTo>
                  <a:lnTo>
                    <a:pt x="254" y="530"/>
                  </a:lnTo>
                  <a:lnTo>
                    <a:pt x="236" y="586"/>
                  </a:lnTo>
                  <a:lnTo>
                    <a:pt x="219" y="641"/>
                  </a:lnTo>
                  <a:lnTo>
                    <a:pt x="202" y="695"/>
                  </a:lnTo>
                  <a:lnTo>
                    <a:pt x="186" y="749"/>
                  </a:lnTo>
                  <a:lnTo>
                    <a:pt x="169" y="801"/>
                  </a:lnTo>
                  <a:lnTo>
                    <a:pt x="152" y="851"/>
                  </a:lnTo>
                  <a:lnTo>
                    <a:pt x="136" y="899"/>
                  </a:lnTo>
                  <a:lnTo>
                    <a:pt x="118" y="942"/>
                  </a:lnTo>
                  <a:lnTo>
                    <a:pt x="99" y="983"/>
                  </a:lnTo>
                  <a:lnTo>
                    <a:pt x="81" y="1020"/>
                  </a:lnTo>
                  <a:lnTo>
                    <a:pt x="61" y="1051"/>
                  </a:lnTo>
                  <a:lnTo>
                    <a:pt x="42" y="1079"/>
                  </a:lnTo>
                  <a:lnTo>
                    <a:pt x="22" y="1101"/>
                  </a:lnTo>
                  <a:lnTo>
                    <a:pt x="0" y="1116"/>
                  </a:lnTo>
                  <a:lnTo>
                    <a:pt x="10" y="1134"/>
                  </a:lnTo>
                  <a:lnTo>
                    <a:pt x="34" y="1114"/>
                  </a:lnTo>
                  <a:lnTo>
                    <a:pt x="56" y="1092"/>
                  </a:lnTo>
                  <a:lnTo>
                    <a:pt x="77" y="1062"/>
                  </a:lnTo>
                  <a:lnTo>
                    <a:pt x="97" y="1029"/>
                  </a:lnTo>
                  <a:lnTo>
                    <a:pt x="116" y="992"/>
                  </a:lnTo>
                  <a:lnTo>
                    <a:pt x="134" y="951"/>
                  </a:lnTo>
                  <a:lnTo>
                    <a:pt x="152" y="905"/>
                  </a:lnTo>
                  <a:lnTo>
                    <a:pt x="171" y="858"/>
                  </a:lnTo>
                  <a:lnTo>
                    <a:pt x="187" y="808"/>
                  </a:lnTo>
                  <a:lnTo>
                    <a:pt x="204" y="756"/>
                  </a:lnTo>
                  <a:lnTo>
                    <a:pt x="220" y="702"/>
                  </a:lnTo>
                  <a:lnTo>
                    <a:pt x="238" y="647"/>
                  </a:lnTo>
                  <a:lnTo>
                    <a:pt x="255" y="592"/>
                  </a:lnTo>
                  <a:lnTo>
                    <a:pt x="272" y="537"/>
                  </a:lnTo>
                  <a:lnTo>
                    <a:pt x="291" y="482"/>
                  </a:lnTo>
                  <a:lnTo>
                    <a:pt x="309" y="427"/>
                  </a:lnTo>
                  <a:lnTo>
                    <a:pt x="326" y="374"/>
                  </a:lnTo>
                  <a:lnTo>
                    <a:pt x="347" y="323"/>
                  </a:lnTo>
                  <a:lnTo>
                    <a:pt x="368" y="276"/>
                  </a:lnTo>
                  <a:lnTo>
                    <a:pt x="390" y="230"/>
                  </a:lnTo>
                  <a:lnTo>
                    <a:pt x="413" y="187"/>
                  </a:lnTo>
                  <a:lnTo>
                    <a:pt x="437" y="149"/>
                  </a:lnTo>
                  <a:lnTo>
                    <a:pt x="461" y="114"/>
                  </a:lnTo>
                  <a:lnTo>
                    <a:pt x="489" y="84"/>
                  </a:lnTo>
                  <a:lnTo>
                    <a:pt x="516" y="59"/>
                  </a:lnTo>
                  <a:lnTo>
                    <a:pt x="546" y="41"/>
                  </a:lnTo>
                  <a:lnTo>
                    <a:pt x="576" y="27"/>
                  </a:lnTo>
                  <a:lnTo>
                    <a:pt x="611" y="20"/>
                  </a:lnTo>
                  <a:lnTo>
                    <a:pt x="646" y="19"/>
                  </a:lnTo>
                  <a:lnTo>
                    <a:pt x="684" y="25"/>
                  </a:lnTo>
                  <a:lnTo>
                    <a:pt x="724" y="40"/>
                  </a:lnTo>
                  <a:lnTo>
                    <a:pt x="766" y="62"/>
                  </a:lnTo>
                  <a:lnTo>
                    <a:pt x="768" y="62"/>
                  </a:lnTo>
                  <a:lnTo>
                    <a:pt x="766" y="62"/>
                  </a:lnTo>
                  <a:lnTo>
                    <a:pt x="773" y="62"/>
                  </a:lnTo>
                  <a:lnTo>
                    <a:pt x="779" y="58"/>
                  </a:lnTo>
                  <a:lnTo>
                    <a:pt x="780" y="51"/>
                  </a:lnTo>
                  <a:lnTo>
                    <a:pt x="776" y="45"/>
                  </a:lnTo>
                  <a:lnTo>
                    <a:pt x="775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" name="Freeform 283"/>
            <p:cNvSpPr>
              <a:spLocks/>
            </p:cNvSpPr>
            <p:nvPr/>
          </p:nvSpPr>
          <p:spPr bwMode="auto">
            <a:xfrm>
              <a:off x="9367" y="3330"/>
              <a:ext cx="40" cy="30"/>
            </a:xfrm>
            <a:custGeom>
              <a:avLst/>
              <a:gdLst>
                <a:gd name="T0" fmla="*/ 230 w 236"/>
                <a:gd name="T1" fmla="*/ 163 h 181"/>
                <a:gd name="T2" fmla="*/ 227 w 236"/>
                <a:gd name="T3" fmla="*/ 162 h 181"/>
                <a:gd name="T4" fmla="*/ 204 w 236"/>
                <a:gd name="T5" fmla="*/ 162 h 181"/>
                <a:gd name="T6" fmla="*/ 186 w 236"/>
                <a:gd name="T7" fmla="*/ 158 h 181"/>
                <a:gd name="T8" fmla="*/ 170 w 236"/>
                <a:gd name="T9" fmla="*/ 154 h 181"/>
                <a:gd name="T10" fmla="*/ 156 w 236"/>
                <a:gd name="T11" fmla="*/ 146 h 181"/>
                <a:gd name="T12" fmla="*/ 145 w 236"/>
                <a:gd name="T13" fmla="*/ 139 h 181"/>
                <a:gd name="T14" fmla="*/ 133 w 236"/>
                <a:gd name="T15" fmla="*/ 129 h 181"/>
                <a:gd name="T16" fmla="*/ 124 w 236"/>
                <a:gd name="T17" fmla="*/ 118 h 181"/>
                <a:gd name="T18" fmla="*/ 115 w 236"/>
                <a:gd name="T19" fmla="*/ 106 h 181"/>
                <a:gd name="T20" fmla="*/ 104 w 236"/>
                <a:gd name="T21" fmla="*/ 93 h 181"/>
                <a:gd name="T22" fmla="*/ 96 w 236"/>
                <a:gd name="T23" fmla="*/ 79 h 181"/>
                <a:gd name="T24" fmla="*/ 85 w 236"/>
                <a:gd name="T25" fmla="*/ 64 h 181"/>
                <a:gd name="T26" fmla="*/ 73 w 236"/>
                <a:gd name="T27" fmla="*/ 50 h 181"/>
                <a:gd name="T28" fmla="*/ 61 w 236"/>
                <a:gd name="T29" fmla="*/ 37 h 181"/>
                <a:gd name="T30" fmla="*/ 46 w 236"/>
                <a:gd name="T31" fmla="*/ 23 h 181"/>
                <a:gd name="T32" fmla="*/ 27 w 236"/>
                <a:gd name="T33" fmla="*/ 11 h 181"/>
                <a:gd name="T34" fmla="*/ 7 w 236"/>
                <a:gd name="T35" fmla="*/ 0 h 181"/>
                <a:gd name="T36" fmla="*/ 0 w 236"/>
                <a:gd name="T37" fmla="*/ 17 h 181"/>
                <a:gd name="T38" fmla="*/ 18 w 236"/>
                <a:gd name="T39" fmla="*/ 28 h 181"/>
                <a:gd name="T40" fmla="*/ 34 w 236"/>
                <a:gd name="T41" fmla="*/ 38 h 181"/>
                <a:gd name="T42" fmla="*/ 47 w 236"/>
                <a:gd name="T43" fmla="*/ 50 h 181"/>
                <a:gd name="T44" fmla="*/ 60 w 236"/>
                <a:gd name="T45" fmla="*/ 63 h 181"/>
                <a:gd name="T46" fmla="*/ 71 w 236"/>
                <a:gd name="T47" fmla="*/ 77 h 181"/>
                <a:gd name="T48" fmla="*/ 80 w 236"/>
                <a:gd name="T49" fmla="*/ 90 h 181"/>
                <a:gd name="T50" fmla="*/ 91 w 236"/>
                <a:gd name="T51" fmla="*/ 104 h 181"/>
                <a:gd name="T52" fmla="*/ 101 w 236"/>
                <a:gd name="T53" fmla="*/ 117 h 181"/>
                <a:gd name="T54" fmla="*/ 110 w 236"/>
                <a:gd name="T55" fmla="*/ 131 h 181"/>
                <a:gd name="T56" fmla="*/ 122 w 236"/>
                <a:gd name="T57" fmla="*/ 142 h 181"/>
                <a:gd name="T58" fmla="*/ 133 w 236"/>
                <a:gd name="T59" fmla="*/ 154 h 181"/>
                <a:gd name="T60" fmla="*/ 147 w 236"/>
                <a:gd name="T61" fmla="*/ 164 h 181"/>
                <a:gd name="T62" fmla="*/ 163 w 236"/>
                <a:gd name="T63" fmla="*/ 171 h 181"/>
                <a:gd name="T64" fmla="*/ 182 w 236"/>
                <a:gd name="T65" fmla="*/ 178 h 181"/>
                <a:gd name="T66" fmla="*/ 204 w 236"/>
                <a:gd name="T67" fmla="*/ 181 h 181"/>
                <a:gd name="T68" fmla="*/ 227 w 236"/>
                <a:gd name="T69" fmla="*/ 181 h 181"/>
                <a:gd name="T70" fmla="*/ 223 w 236"/>
                <a:gd name="T71" fmla="*/ 180 h 181"/>
                <a:gd name="T72" fmla="*/ 227 w 236"/>
                <a:gd name="T73" fmla="*/ 181 h 181"/>
                <a:gd name="T74" fmla="*/ 234 w 236"/>
                <a:gd name="T75" fmla="*/ 178 h 181"/>
                <a:gd name="T76" fmla="*/ 236 w 236"/>
                <a:gd name="T77" fmla="*/ 171 h 181"/>
                <a:gd name="T78" fmla="*/ 234 w 236"/>
                <a:gd name="T79" fmla="*/ 165 h 181"/>
                <a:gd name="T80" fmla="*/ 227 w 236"/>
                <a:gd name="T81" fmla="*/ 162 h 181"/>
                <a:gd name="T82" fmla="*/ 230 w 236"/>
                <a:gd name="T83" fmla="*/ 16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6" h="181">
                  <a:moveTo>
                    <a:pt x="230" y="163"/>
                  </a:moveTo>
                  <a:lnTo>
                    <a:pt x="227" y="162"/>
                  </a:lnTo>
                  <a:lnTo>
                    <a:pt x="204" y="162"/>
                  </a:lnTo>
                  <a:lnTo>
                    <a:pt x="186" y="158"/>
                  </a:lnTo>
                  <a:lnTo>
                    <a:pt x="170" y="154"/>
                  </a:lnTo>
                  <a:lnTo>
                    <a:pt x="156" y="146"/>
                  </a:lnTo>
                  <a:lnTo>
                    <a:pt x="145" y="139"/>
                  </a:lnTo>
                  <a:lnTo>
                    <a:pt x="133" y="129"/>
                  </a:lnTo>
                  <a:lnTo>
                    <a:pt x="124" y="118"/>
                  </a:lnTo>
                  <a:lnTo>
                    <a:pt x="115" y="106"/>
                  </a:lnTo>
                  <a:lnTo>
                    <a:pt x="104" y="93"/>
                  </a:lnTo>
                  <a:lnTo>
                    <a:pt x="96" y="79"/>
                  </a:lnTo>
                  <a:lnTo>
                    <a:pt x="85" y="64"/>
                  </a:lnTo>
                  <a:lnTo>
                    <a:pt x="73" y="50"/>
                  </a:lnTo>
                  <a:lnTo>
                    <a:pt x="61" y="37"/>
                  </a:lnTo>
                  <a:lnTo>
                    <a:pt x="46" y="23"/>
                  </a:lnTo>
                  <a:lnTo>
                    <a:pt x="27" y="11"/>
                  </a:lnTo>
                  <a:lnTo>
                    <a:pt x="7" y="0"/>
                  </a:lnTo>
                  <a:lnTo>
                    <a:pt x="0" y="17"/>
                  </a:lnTo>
                  <a:lnTo>
                    <a:pt x="18" y="28"/>
                  </a:lnTo>
                  <a:lnTo>
                    <a:pt x="34" y="38"/>
                  </a:lnTo>
                  <a:lnTo>
                    <a:pt x="47" y="50"/>
                  </a:lnTo>
                  <a:lnTo>
                    <a:pt x="60" y="63"/>
                  </a:lnTo>
                  <a:lnTo>
                    <a:pt x="71" y="77"/>
                  </a:lnTo>
                  <a:lnTo>
                    <a:pt x="80" y="90"/>
                  </a:lnTo>
                  <a:lnTo>
                    <a:pt x="91" y="104"/>
                  </a:lnTo>
                  <a:lnTo>
                    <a:pt x="101" y="117"/>
                  </a:lnTo>
                  <a:lnTo>
                    <a:pt x="110" y="131"/>
                  </a:lnTo>
                  <a:lnTo>
                    <a:pt x="122" y="142"/>
                  </a:lnTo>
                  <a:lnTo>
                    <a:pt x="133" y="154"/>
                  </a:lnTo>
                  <a:lnTo>
                    <a:pt x="147" y="164"/>
                  </a:lnTo>
                  <a:lnTo>
                    <a:pt x="163" y="171"/>
                  </a:lnTo>
                  <a:lnTo>
                    <a:pt x="182" y="178"/>
                  </a:lnTo>
                  <a:lnTo>
                    <a:pt x="204" y="181"/>
                  </a:lnTo>
                  <a:lnTo>
                    <a:pt x="227" y="181"/>
                  </a:lnTo>
                  <a:lnTo>
                    <a:pt x="223" y="180"/>
                  </a:lnTo>
                  <a:lnTo>
                    <a:pt x="227" y="181"/>
                  </a:lnTo>
                  <a:lnTo>
                    <a:pt x="234" y="178"/>
                  </a:lnTo>
                  <a:lnTo>
                    <a:pt x="236" y="171"/>
                  </a:lnTo>
                  <a:lnTo>
                    <a:pt x="234" y="165"/>
                  </a:lnTo>
                  <a:lnTo>
                    <a:pt x="227" y="162"/>
                  </a:lnTo>
                  <a:lnTo>
                    <a:pt x="230" y="1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4" name="Freeform 284"/>
            <p:cNvSpPr>
              <a:spLocks/>
            </p:cNvSpPr>
            <p:nvPr/>
          </p:nvSpPr>
          <p:spPr bwMode="auto">
            <a:xfrm>
              <a:off x="9405" y="3304"/>
              <a:ext cx="46" cy="57"/>
            </a:xfrm>
            <a:custGeom>
              <a:avLst/>
              <a:gdLst>
                <a:gd name="T0" fmla="*/ 272 w 279"/>
                <a:gd name="T1" fmla="*/ 0 h 346"/>
                <a:gd name="T2" fmla="*/ 270 w 279"/>
                <a:gd name="T3" fmla="*/ 0 h 346"/>
                <a:gd name="T4" fmla="*/ 247 w 279"/>
                <a:gd name="T5" fmla="*/ 6 h 346"/>
                <a:gd name="T6" fmla="*/ 229 w 279"/>
                <a:gd name="T7" fmla="*/ 21 h 346"/>
                <a:gd name="T8" fmla="*/ 216 w 279"/>
                <a:gd name="T9" fmla="*/ 41 h 346"/>
                <a:gd name="T10" fmla="*/ 204 w 279"/>
                <a:gd name="T11" fmla="*/ 67 h 346"/>
                <a:gd name="T12" fmla="*/ 193 w 279"/>
                <a:gd name="T13" fmla="*/ 97 h 346"/>
                <a:gd name="T14" fmla="*/ 183 w 279"/>
                <a:gd name="T15" fmla="*/ 129 h 346"/>
                <a:gd name="T16" fmla="*/ 174 w 279"/>
                <a:gd name="T17" fmla="*/ 163 h 346"/>
                <a:gd name="T18" fmla="*/ 164 w 279"/>
                <a:gd name="T19" fmla="*/ 195 h 346"/>
                <a:gd name="T20" fmla="*/ 153 w 279"/>
                <a:gd name="T21" fmla="*/ 229 h 346"/>
                <a:gd name="T22" fmla="*/ 141 w 279"/>
                <a:gd name="T23" fmla="*/ 258 h 346"/>
                <a:gd name="T24" fmla="*/ 126 w 279"/>
                <a:gd name="T25" fmla="*/ 284 h 346"/>
                <a:gd name="T26" fmla="*/ 110 w 279"/>
                <a:gd name="T27" fmla="*/ 305 h 346"/>
                <a:gd name="T28" fmla="*/ 90 w 279"/>
                <a:gd name="T29" fmla="*/ 319 h 346"/>
                <a:gd name="T30" fmla="*/ 67 w 279"/>
                <a:gd name="T31" fmla="*/ 326 h 346"/>
                <a:gd name="T32" fmla="*/ 39 w 279"/>
                <a:gd name="T33" fmla="*/ 325 h 346"/>
                <a:gd name="T34" fmla="*/ 7 w 279"/>
                <a:gd name="T35" fmla="*/ 317 h 346"/>
                <a:gd name="T36" fmla="*/ 0 w 279"/>
                <a:gd name="T37" fmla="*/ 334 h 346"/>
                <a:gd name="T38" fmla="*/ 37 w 279"/>
                <a:gd name="T39" fmla="*/ 345 h 346"/>
                <a:gd name="T40" fmla="*/ 69 w 279"/>
                <a:gd name="T41" fmla="*/ 346 h 346"/>
                <a:gd name="T42" fmla="*/ 99 w 279"/>
                <a:gd name="T43" fmla="*/ 336 h 346"/>
                <a:gd name="T44" fmla="*/ 121 w 279"/>
                <a:gd name="T45" fmla="*/ 318 h 346"/>
                <a:gd name="T46" fmla="*/ 142 w 279"/>
                <a:gd name="T47" fmla="*/ 295 h 346"/>
                <a:gd name="T48" fmla="*/ 157 w 279"/>
                <a:gd name="T49" fmla="*/ 267 h 346"/>
                <a:gd name="T50" fmla="*/ 170 w 279"/>
                <a:gd name="T51" fmla="*/ 235 h 346"/>
                <a:gd name="T52" fmla="*/ 182 w 279"/>
                <a:gd name="T53" fmla="*/ 202 h 346"/>
                <a:gd name="T54" fmla="*/ 193 w 279"/>
                <a:gd name="T55" fmla="*/ 167 h 346"/>
                <a:gd name="T56" fmla="*/ 202 w 279"/>
                <a:gd name="T57" fmla="*/ 134 h 346"/>
                <a:gd name="T58" fmla="*/ 211 w 279"/>
                <a:gd name="T59" fmla="*/ 103 h 346"/>
                <a:gd name="T60" fmla="*/ 220 w 279"/>
                <a:gd name="T61" fmla="*/ 74 h 346"/>
                <a:gd name="T62" fmla="*/ 232 w 279"/>
                <a:gd name="T63" fmla="*/ 50 h 346"/>
                <a:gd name="T64" fmla="*/ 243 w 279"/>
                <a:gd name="T65" fmla="*/ 34 h 346"/>
                <a:gd name="T66" fmla="*/ 256 w 279"/>
                <a:gd name="T67" fmla="*/ 23 h 346"/>
                <a:gd name="T68" fmla="*/ 270 w 279"/>
                <a:gd name="T69" fmla="*/ 20 h 346"/>
                <a:gd name="T70" fmla="*/ 267 w 279"/>
                <a:gd name="T71" fmla="*/ 20 h 346"/>
                <a:gd name="T72" fmla="*/ 270 w 279"/>
                <a:gd name="T73" fmla="*/ 20 h 346"/>
                <a:gd name="T74" fmla="*/ 277 w 279"/>
                <a:gd name="T75" fmla="*/ 17 h 346"/>
                <a:gd name="T76" fmla="*/ 279 w 279"/>
                <a:gd name="T77" fmla="*/ 10 h 346"/>
                <a:gd name="T78" fmla="*/ 277 w 279"/>
                <a:gd name="T79" fmla="*/ 4 h 346"/>
                <a:gd name="T80" fmla="*/ 270 w 279"/>
                <a:gd name="T81" fmla="*/ 0 h 346"/>
                <a:gd name="T82" fmla="*/ 272 w 279"/>
                <a:gd name="T83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79" h="346">
                  <a:moveTo>
                    <a:pt x="272" y="0"/>
                  </a:moveTo>
                  <a:lnTo>
                    <a:pt x="270" y="0"/>
                  </a:lnTo>
                  <a:lnTo>
                    <a:pt x="247" y="6"/>
                  </a:lnTo>
                  <a:lnTo>
                    <a:pt x="229" y="21"/>
                  </a:lnTo>
                  <a:lnTo>
                    <a:pt x="216" y="41"/>
                  </a:lnTo>
                  <a:lnTo>
                    <a:pt x="204" y="67"/>
                  </a:lnTo>
                  <a:lnTo>
                    <a:pt x="193" y="97"/>
                  </a:lnTo>
                  <a:lnTo>
                    <a:pt x="183" y="129"/>
                  </a:lnTo>
                  <a:lnTo>
                    <a:pt x="174" y="163"/>
                  </a:lnTo>
                  <a:lnTo>
                    <a:pt x="164" y="195"/>
                  </a:lnTo>
                  <a:lnTo>
                    <a:pt x="153" y="229"/>
                  </a:lnTo>
                  <a:lnTo>
                    <a:pt x="141" y="258"/>
                  </a:lnTo>
                  <a:lnTo>
                    <a:pt x="126" y="284"/>
                  </a:lnTo>
                  <a:lnTo>
                    <a:pt x="110" y="305"/>
                  </a:lnTo>
                  <a:lnTo>
                    <a:pt x="90" y="319"/>
                  </a:lnTo>
                  <a:lnTo>
                    <a:pt x="67" y="326"/>
                  </a:lnTo>
                  <a:lnTo>
                    <a:pt x="39" y="325"/>
                  </a:lnTo>
                  <a:lnTo>
                    <a:pt x="7" y="317"/>
                  </a:lnTo>
                  <a:lnTo>
                    <a:pt x="0" y="334"/>
                  </a:lnTo>
                  <a:lnTo>
                    <a:pt x="37" y="345"/>
                  </a:lnTo>
                  <a:lnTo>
                    <a:pt x="69" y="346"/>
                  </a:lnTo>
                  <a:lnTo>
                    <a:pt x="99" y="336"/>
                  </a:lnTo>
                  <a:lnTo>
                    <a:pt x="121" y="318"/>
                  </a:lnTo>
                  <a:lnTo>
                    <a:pt x="142" y="295"/>
                  </a:lnTo>
                  <a:lnTo>
                    <a:pt x="157" y="267"/>
                  </a:lnTo>
                  <a:lnTo>
                    <a:pt x="170" y="235"/>
                  </a:lnTo>
                  <a:lnTo>
                    <a:pt x="182" y="202"/>
                  </a:lnTo>
                  <a:lnTo>
                    <a:pt x="193" y="167"/>
                  </a:lnTo>
                  <a:lnTo>
                    <a:pt x="202" y="134"/>
                  </a:lnTo>
                  <a:lnTo>
                    <a:pt x="211" y="103"/>
                  </a:lnTo>
                  <a:lnTo>
                    <a:pt x="220" y="74"/>
                  </a:lnTo>
                  <a:lnTo>
                    <a:pt x="232" y="50"/>
                  </a:lnTo>
                  <a:lnTo>
                    <a:pt x="243" y="34"/>
                  </a:lnTo>
                  <a:lnTo>
                    <a:pt x="256" y="23"/>
                  </a:lnTo>
                  <a:lnTo>
                    <a:pt x="270" y="20"/>
                  </a:lnTo>
                  <a:lnTo>
                    <a:pt x="267" y="20"/>
                  </a:lnTo>
                  <a:lnTo>
                    <a:pt x="270" y="20"/>
                  </a:lnTo>
                  <a:lnTo>
                    <a:pt x="277" y="17"/>
                  </a:lnTo>
                  <a:lnTo>
                    <a:pt x="279" y="10"/>
                  </a:lnTo>
                  <a:lnTo>
                    <a:pt x="277" y="4"/>
                  </a:lnTo>
                  <a:lnTo>
                    <a:pt x="270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Freeform 285"/>
            <p:cNvSpPr>
              <a:spLocks/>
            </p:cNvSpPr>
            <p:nvPr/>
          </p:nvSpPr>
          <p:spPr bwMode="auto">
            <a:xfrm>
              <a:off x="9449" y="3304"/>
              <a:ext cx="79" cy="10"/>
            </a:xfrm>
            <a:custGeom>
              <a:avLst/>
              <a:gdLst>
                <a:gd name="T0" fmla="*/ 465 w 475"/>
                <a:gd name="T1" fmla="*/ 38 h 62"/>
                <a:gd name="T2" fmla="*/ 465 w 475"/>
                <a:gd name="T3" fmla="*/ 38 h 62"/>
                <a:gd name="T4" fmla="*/ 441 w 475"/>
                <a:gd name="T5" fmla="*/ 40 h 62"/>
                <a:gd name="T6" fmla="*/ 414 w 475"/>
                <a:gd name="T7" fmla="*/ 41 h 62"/>
                <a:gd name="T8" fmla="*/ 386 w 475"/>
                <a:gd name="T9" fmla="*/ 43 h 62"/>
                <a:gd name="T10" fmla="*/ 358 w 475"/>
                <a:gd name="T11" fmla="*/ 41 h 62"/>
                <a:gd name="T12" fmla="*/ 328 w 475"/>
                <a:gd name="T13" fmla="*/ 41 h 62"/>
                <a:gd name="T14" fmla="*/ 298 w 475"/>
                <a:gd name="T15" fmla="*/ 39 h 62"/>
                <a:gd name="T16" fmla="*/ 267 w 475"/>
                <a:gd name="T17" fmla="*/ 37 h 62"/>
                <a:gd name="T18" fmla="*/ 235 w 475"/>
                <a:gd name="T19" fmla="*/ 35 h 62"/>
                <a:gd name="T20" fmla="*/ 203 w 475"/>
                <a:gd name="T21" fmla="*/ 32 h 62"/>
                <a:gd name="T22" fmla="*/ 172 w 475"/>
                <a:gd name="T23" fmla="*/ 28 h 62"/>
                <a:gd name="T24" fmla="*/ 142 w 475"/>
                <a:gd name="T25" fmla="*/ 24 h 62"/>
                <a:gd name="T26" fmla="*/ 112 w 475"/>
                <a:gd name="T27" fmla="*/ 21 h 62"/>
                <a:gd name="T28" fmla="*/ 82 w 475"/>
                <a:gd name="T29" fmla="*/ 15 h 62"/>
                <a:gd name="T30" fmla="*/ 55 w 475"/>
                <a:gd name="T31" fmla="*/ 11 h 62"/>
                <a:gd name="T32" fmla="*/ 29 w 475"/>
                <a:gd name="T33" fmla="*/ 6 h 62"/>
                <a:gd name="T34" fmla="*/ 5 w 475"/>
                <a:gd name="T35" fmla="*/ 0 h 62"/>
                <a:gd name="T36" fmla="*/ 0 w 475"/>
                <a:gd name="T37" fmla="*/ 20 h 62"/>
                <a:gd name="T38" fmla="*/ 25 w 475"/>
                <a:gd name="T39" fmla="*/ 25 h 62"/>
                <a:gd name="T40" fmla="*/ 52 w 475"/>
                <a:gd name="T41" fmla="*/ 31 h 62"/>
                <a:gd name="T42" fmla="*/ 80 w 475"/>
                <a:gd name="T43" fmla="*/ 35 h 62"/>
                <a:gd name="T44" fmla="*/ 110 w 475"/>
                <a:gd name="T45" fmla="*/ 40 h 62"/>
                <a:gd name="T46" fmla="*/ 140 w 475"/>
                <a:gd name="T47" fmla="*/ 44 h 62"/>
                <a:gd name="T48" fmla="*/ 170 w 475"/>
                <a:gd name="T49" fmla="*/ 48 h 62"/>
                <a:gd name="T50" fmla="*/ 201 w 475"/>
                <a:gd name="T51" fmla="*/ 51 h 62"/>
                <a:gd name="T52" fmla="*/ 233 w 475"/>
                <a:gd name="T53" fmla="*/ 54 h 62"/>
                <a:gd name="T54" fmla="*/ 264 w 475"/>
                <a:gd name="T55" fmla="*/ 57 h 62"/>
                <a:gd name="T56" fmla="*/ 295 w 475"/>
                <a:gd name="T57" fmla="*/ 59 h 62"/>
                <a:gd name="T58" fmla="*/ 328 w 475"/>
                <a:gd name="T59" fmla="*/ 61 h 62"/>
                <a:gd name="T60" fmla="*/ 358 w 475"/>
                <a:gd name="T61" fmla="*/ 61 h 62"/>
                <a:gd name="T62" fmla="*/ 386 w 475"/>
                <a:gd name="T63" fmla="*/ 62 h 62"/>
                <a:gd name="T64" fmla="*/ 414 w 475"/>
                <a:gd name="T65" fmla="*/ 61 h 62"/>
                <a:gd name="T66" fmla="*/ 441 w 475"/>
                <a:gd name="T67" fmla="*/ 60 h 62"/>
                <a:gd name="T68" fmla="*/ 467 w 475"/>
                <a:gd name="T69" fmla="*/ 58 h 62"/>
                <a:gd name="T70" fmla="*/ 467 w 475"/>
                <a:gd name="T71" fmla="*/ 58 h 62"/>
                <a:gd name="T72" fmla="*/ 467 w 475"/>
                <a:gd name="T73" fmla="*/ 58 h 62"/>
                <a:gd name="T74" fmla="*/ 473 w 475"/>
                <a:gd name="T75" fmla="*/ 54 h 62"/>
                <a:gd name="T76" fmla="*/ 475 w 475"/>
                <a:gd name="T77" fmla="*/ 47 h 62"/>
                <a:gd name="T78" fmla="*/ 472 w 475"/>
                <a:gd name="T79" fmla="*/ 40 h 62"/>
                <a:gd name="T80" fmla="*/ 465 w 475"/>
                <a:gd name="T81" fmla="*/ 3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75" h="62">
                  <a:moveTo>
                    <a:pt x="465" y="38"/>
                  </a:moveTo>
                  <a:lnTo>
                    <a:pt x="465" y="38"/>
                  </a:lnTo>
                  <a:lnTo>
                    <a:pt x="441" y="40"/>
                  </a:lnTo>
                  <a:lnTo>
                    <a:pt x="414" y="41"/>
                  </a:lnTo>
                  <a:lnTo>
                    <a:pt x="386" y="43"/>
                  </a:lnTo>
                  <a:lnTo>
                    <a:pt x="358" y="41"/>
                  </a:lnTo>
                  <a:lnTo>
                    <a:pt x="328" y="41"/>
                  </a:lnTo>
                  <a:lnTo>
                    <a:pt x="298" y="39"/>
                  </a:lnTo>
                  <a:lnTo>
                    <a:pt x="267" y="37"/>
                  </a:lnTo>
                  <a:lnTo>
                    <a:pt x="235" y="35"/>
                  </a:lnTo>
                  <a:lnTo>
                    <a:pt x="203" y="32"/>
                  </a:lnTo>
                  <a:lnTo>
                    <a:pt x="172" y="28"/>
                  </a:lnTo>
                  <a:lnTo>
                    <a:pt x="142" y="24"/>
                  </a:lnTo>
                  <a:lnTo>
                    <a:pt x="112" y="21"/>
                  </a:lnTo>
                  <a:lnTo>
                    <a:pt x="82" y="15"/>
                  </a:lnTo>
                  <a:lnTo>
                    <a:pt x="55" y="11"/>
                  </a:lnTo>
                  <a:lnTo>
                    <a:pt x="29" y="6"/>
                  </a:lnTo>
                  <a:lnTo>
                    <a:pt x="5" y="0"/>
                  </a:lnTo>
                  <a:lnTo>
                    <a:pt x="0" y="20"/>
                  </a:lnTo>
                  <a:lnTo>
                    <a:pt x="25" y="25"/>
                  </a:lnTo>
                  <a:lnTo>
                    <a:pt x="52" y="31"/>
                  </a:lnTo>
                  <a:lnTo>
                    <a:pt x="80" y="35"/>
                  </a:lnTo>
                  <a:lnTo>
                    <a:pt x="110" y="40"/>
                  </a:lnTo>
                  <a:lnTo>
                    <a:pt x="140" y="44"/>
                  </a:lnTo>
                  <a:lnTo>
                    <a:pt x="170" y="48"/>
                  </a:lnTo>
                  <a:lnTo>
                    <a:pt x="201" y="51"/>
                  </a:lnTo>
                  <a:lnTo>
                    <a:pt x="233" y="54"/>
                  </a:lnTo>
                  <a:lnTo>
                    <a:pt x="264" y="57"/>
                  </a:lnTo>
                  <a:lnTo>
                    <a:pt x="295" y="59"/>
                  </a:lnTo>
                  <a:lnTo>
                    <a:pt x="328" y="61"/>
                  </a:lnTo>
                  <a:lnTo>
                    <a:pt x="358" y="61"/>
                  </a:lnTo>
                  <a:lnTo>
                    <a:pt x="386" y="62"/>
                  </a:lnTo>
                  <a:lnTo>
                    <a:pt x="414" y="61"/>
                  </a:lnTo>
                  <a:lnTo>
                    <a:pt x="441" y="60"/>
                  </a:lnTo>
                  <a:lnTo>
                    <a:pt x="467" y="58"/>
                  </a:lnTo>
                  <a:lnTo>
                    <a:pt x="467" y="58"/>
                  </a:lnTo>
                  <a:lnTo>
                    <a:pt x="467" y="58"/>
                  </a:lnTo>
                  <a:lnTo>
                    <a:pt x="473" y="54"/>
                  </a:lnTo>
                  <a:lnTo>
                    <a:pt x="475" y="47"/>
                  </a:lnTo>
                  <a:lnTo>
                    <a:pt x="472" y="40"/>
                  </a:lnTo>
                  <a:lnTo>
                    <a:pt x="46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" name="Freeform 286"/>
            <p:cNvSpPr>
              <a:spLocks/>
            </p:cNvSpPr>
            <p:nvPr/>
          </p:nvSpPr>
          <p:spPr bwMode="auto">
            <a:xfrm>
              <a:off x="9526" y="3293"/>
              <a:ext cx="198" cy="20"/>
            </a:xfrm>
            <a:custGeom>
              <a:avLst/>
              <a:gdLst>
                <a:gd name="T0" fmla="*/ 1176 w 1184"/>
                <a:gd name="T1" fmla="*/ 13 h 123"/>
                <a:gd name="T2" fmla="*/ 1077 w 1184"/>
                <a:gd name="T3" fmla="*/ 6 h 123"/>
                <a:gd name="T4" fmla="*/ 984 w 1184"/>
                <a:gd name="T5" fmla="*/ 1 h 123"/>
                <a:gd name="T6" fmla="*/ 896 w 1184"/>
                <a:gd name="T7" fmla="*/ 0 h 123"/>
                <a:gd name="T8" fmla="*/ 812 w 1184"/>
                <a:gd name="T9" fmla="*/ 1 h 123"/>
                <a:gd name="T10" fmla="*/ 731 w 1184"/>
                <a:gd name="T11" fmla="*/ 5 h 123"/>
                <a:gd name="T12" fmla="*/ 655 w 1184"/>
                <a:gd name="T13" fmla="*/ 10 h 123"/>
                <a:gd name="T14" fmla="*/ 583 w 1184"/>
                <a:gd name="T15" fmla="*/ 18 h 123"/>
                <a:gd name="T16" fmla="*/ 512 w 1184"/>
                <a:gd name="T17" fmla="*/ 25 h 123"/>
                <a:gd name="T18" fmla="*/ 446 w 1184"/>
                <a:gd name="T19" fmla="*/ 35 h 123"/>
                <a:gd name="T20" fmla="*/ 380 w 1184"/>
                <a:gd name="T21" fmla="*/ 45 h 123"/>
                <a:gd name="T22" fmla="*/ 315 w 1184"/>
                <a:gd name="T23" fmla="*/ 56 h 123"/>
                <a:gd name="T24" fmla="*/ 252 w 1184"/>
                <a:gd name="T25" fmla="*/ 66 h 123"/>
                <a:gd name="T26" fmla="*/ 189 w 1184"/>
                <a:gd name="T27" fmla="*/ 76 h 123"/>
                <a:gd name="T28" fmla="*/ 127 w 1184"/>
                <a:gd name="T29" fmla="*/ 87 h 123"/>
                <a:gd name="T30" fmla="*/ 63 w 1184"/>
                <a:gd name="T31" fmla="*/ 96 h 123"/>
                <a:gd name="T32" fmla="*/ 0 w 1184"/>
                <a:gd name="T33" fmla="*/ 103 h 123"/>
                <a:gd name="T34" fmla="*/ 34 w 1184"/>
                <a:gd name="T35" fmla="*/ 119 h 123"/>
                <a:gd name="T36" fmla="*/ 98 w 1184"/>
                <a:gd name="T37" fmla="*/ 111 h 123"/>
                <a:gd name="T38" fmla="*/ 160 w 1184"/>
                <a:gd name="T39" fmla="*/ 101 h 123"/>
                <a:gd name="T40" fmla="*/ 222 w 1184"/>
                <a:gd name="T41" fmla="*/ 91 h 123"/>
                <a:gd name="T42" fmla="*/ 286 w 1184"/>
                <a:gd name="T43" fmla="*/ 80 h 123"/>
                <a:gd name="T44" fmla="*/ 349 w 1184"/>
                <a:gd name="T45" fmla="*/ 70 h 123"/>
                <a:gd name="T46" fmla="*/ 415 w 1184"/>
                <a:gd name="T47" fmla="*/ 60 h 123"/>
                <a:gd name="T48" fmla="*/ 481 w 1184"/>
                <a:gd name="T49" fmla="*/ 50 h 123"/>
                <a:gd name="T50" fmla="*/ 549 w 1184"/>
                <a:gd name="T51" fmla="*/ 40 h 123"/>
                <a:gd name="T52" fmla="*/ 621 w 1184"/>
                <a:gd name="T53" fmla="*/ 33 h 123"/>
                <a:gd name="T54" fmla="*/ 696 w 1184"/>
                <a:gd name="T55" fmla="*/ 27 h 123"/>
                <a:gd name="T56" fmla="*/ 772 w 1184"/>
                <a:gd name="T57" fmla="*/ 22 h 123"/>
                <a:gd name="T58" fmla="*/ 854 w 1184"/>
                <a:gd name="T59" fmla="*/ 20 h 123"/>
                <a:gd name="T60" fmla="*/ 939 w 1184"/>
                <a:gd name="T61" fmla="*/ 20 h 123"/>
                <a:gd name="T62" fmla="*/ 1030 w 1184"/>
                <a:gd name="T63" fmla="*/ 23 h 123"/>
                <a:gd name="T64" fmla="*/ 1124 w 1184"/>
                <a:gd name="T65" fmla="*/ 28 h 123"/>
                <a:gd name="T66" fmla="*/ 1174 w 1184"/>
                <a:gd name="T67" fmla="*/ 33 h 123"/>
                <a:gd name="T68" fmla="*/ 1181 w 1184"/>
                <a:gd name="T69" fmla="*/ 31 h 123"/>
                <a:gd name="T70" fmla="*/ 1182 w 1184"/>
                <a:gd name="T71" fmla="*/ 17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84" h="123">
                  <a:moveTo>
                    <a:pt x="1176" y="13"/>
                  </a:moveTo>
                  <a:lnTo>
                    <a:pt x="1176" y="13"/>
                  </a:lnTo>
                  <a:lnTo>
                    <a:pt x="1127" y="9"/>
                  </a:lnTo>
                  <a:lnTo>
                    <a:pt x="1077" y="6"/>
                  </a:lnTo>
                  <a:lnTo>
                    <a:pt x="1030" y="4"/>
                  </a:lnTo>
                  <a:lnTo>
                    <a:pt x="984" y="1"/>
                  </a:lnTo>
                  <a:lnTo>
                    <a:pt x="939" y="0"/>
                  </a:lnTo>
                  <a:lnTo>
                    <a:pt x="896" y="0"/>
                  </a:lnTo>
                  <a:lnTo>
                    <a:pt x="854" y="0"/>
                  </a:lnTo>
                  <a:lnTo>
                    <a:pt x="812" y="1"/>
                  </a:lnTo>
                  <a:lnTo>
                    <a:pt x="772" y="2"/>
                  </a:lnTo>
                  <a:lnTo>
                    <a:pt x="731" y="5"/>
                  </a:lnTo>
                  <a:lnTo>
                    <a:pt x="693" y="8"/>
                  </a:lnTo>
                  <a:lnTo>
                    <a:pt x="655" y="10"/>
                  </a:lnTo>
                  <a:lnTo>
                    <a:pt x="618" y="13"/>
                  </a:lnTo>
                  <a:lnTo>
                    <a:pt x="583" y="18"/>
                  </a:lnTo>
                  <a:lnTo>
                    <a:pt x="547" y="21"/>
                  </a:lnTo>
                  <a:lnTo>
                    <a:pt x="512" y="25"/>
                  </a:lnTo>
                  <a:lnTo>
                    <a:pt x="479" y="31"/>
                  </a:lnTo>
                  <a:lnTo>
                    <a:pt x="446" y="35"/>
                  </a:lnTo>
                  <a:lnTo>
                    <a:pt x="412" y="40"/>
                  </a:lnTo>
                  <a:lnTo>
                    <a:pt x="380" y="45"/>
                  </a:lnTo>
                  <a:lnTo>
                    <a:pt x="347" y="50"/>
                  </a:lnTo>
                  <a:lnTo>
                    <a:pt x="315" y="56"/>
                  </a:lnTo>
                  <a:lnTo>
                    <a:pt x="283" y="61"/>
                  </a:lnTo>
                  <a:lnTo>
                    <a:pt x="252" y="66"/>
                  </a:lnTo>
                  <a:lnTo>
                    <a:pt x="220" y="72"/>
                  </a:lnTo>
                  <a:lnTo>
                    <a:pt x="189" y="76"/>
                  </a:lnTo>
                  <a:lnTo>
                    <a:pt x="158" y="82"/>
                  </a:lnTo>
                  <a:lnTo>
                    <a:pt x="127" y="87"/>
                  </a:lnTo>
                  <a:lnTo>
                    <a:pt x="95" y="91"/>
                  </a:lnTo>
                  <a:lnTo>
                    <a:pt x="63" y="96"/>
                  </a:lnTo>
                  <a:lnTo>
                    <a:pt x="32" y="100"/>
                  </a:lnTo>
                  <a:lnTo>
                    <a:pt x="0" y="103"/>
                  </a:lnTo>
                  <a:lnTo>
                    <a:pt x="2" y="123"/>
                  </a:lnTo>
                  <a:lnTo>
                    <a:pt x="34" y="119"/>
                  </a:lnTo>
                  <a:lnTo>
                    <a:pt x="65" y="115"/>
                  </a:lnTo>
                  <a:lnTo>
                    <a:pt x="98" y="111"/>
                  </a:lnTo>
                  <a:lnTo>
                    <a:pt x="129" y="106"/>
                  </a:lnTo>
                  <a:lnTo>
                    <a:pt x="160" y="101"/>
                  </a:lnTo>
                  <a:lnTo>
                    <a:pt x="191" y="96"/>
                  </a:lnTo>
                  <a:lnTo>
                    <a:pt x="222" y="91"/>
                  </a:lnTo>
                  <a:lnTo>
                    <a:pt x="254" y="86"/>
                  </a:lnTo>
                  <a:lnTo>
                    <a:pt x="286" y="80"/>
                  </a:lnTo>
                  <a:lnTo>
                    <a:pt x="318" y="75"/>
                  </a:lnTo>
                  <a:lnTo>
                    <a:pt x="349" y="70"/>
                  </a:lnTo>
                  <a:lnTo>
                    <a:pt x="382" y="64"/>
                  </a:lnTo>
                  <a:lnTo>
                    <a:pt x="415" y="60"/>
                  </a:lnTo>
                  <a:lnTo>
                    <a:pt x="448" y="54"/>
                  </a:lnTo>
                  <a:lnTo>
                    <a:pt x="481" y="50"/>
                  </a:lnTo>
                  <a:lnTo>
                    <a:pt x="515" y="45"/>
                  </a:lnTo>
                  <a:lnTo>
                    <a:pt x="549" y="40"/>
                  </a:lnTo>
                  <a:lnTo>
                    <a:pt x="585" y="37"/>
                  </a:lnTo>
                  <a:lnTo>
                    <a:pt x="621" y="33"/>
                  </a:lnTo>
                  <a:lnTo>
                    <a:pt x="658" y="30"/>
                  </a:lnTo>
                  <a:lnTo>
                    <a:pt x="696" y="27"/>
                  </a:lnTo>
                  <a:lnTo>
                    <a:pt x="734" y="24"/>
                  </a:lnTo>
                  <a:lnTo>
                    <a:pt x="772" y="22"/>
                  </a:lnTo>
                  <a:lnTo>
                    <a:pt x="812" y="21"/>
                  </a:lnTo>
                  <a:lnTo>
                    <a:pt x="854" y="20"/>
                  </a:lnTo>
                  <a:lnTo>
                    <a:pt x="896" y="20"/>
                  </a:lnTo>
                  <a:lnTo>
                    <a:pt x="939" y="20"/>
                  </a:lnTo>
                  <a:lnTo>
                    <a:pt x="984" y="21"/>
                  </a:lnTo>
                  <a:lnTo>
                    <a:pt x="1030" y="23"/>
                  </a:lnTo>
                  <a:lnTo>
                    <a:pt x="1077" y="25"/>
                  </a:lnTo>
                  <a:lnTo>
                    <a:pt x="1124" y="28"/>
                  </a:lnTo>
                  <a:lnTo>
                    <a:pt x="1174" y="33"/>
                  </a:lnTo>
                  <a:lnTo>
                    <a:pt x="1174" y="33"/>
                  </a:lnTo>
                  <a:lnTo>
                    <a:pt x="1174" y="33"/>
                  </a:lnTo>
                  <a:lnTo>
                    <a:pt x="1181" y="31"/>
                  </a:lnTo>
                  <a:lnTo>
                    <a:pt x="1184" y="24"/>
                  </a:lnTo>
                  <a:lnTo>
                    <a:pt x="1182" y="17"/>
                  </a:lnTo>
                  <a:lnTo>
                    <a:pt x="1176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7" name="Freeform 287"/>
            <p:cNvSpPr>
              <a:spLocks/>
            </p:cNvSpPr>
            <p:nvPr/>
          </p:nvSpPr>
          <p:spPr bwMode="auto">
            <a:xfrm>
              <a:off x="9722" y="3295"/>
              <a:ext cx="116" cy="14"/>
            </a:xfrm>
            <a:custGeom>
              <a:avLst/>
              <a:gdLst>
                <a:gd name="T0" fmla="*/ 688 w 693"/>
                <a:gd name="T1" fmla="*/ 83 h 84"/>
                <a:gd name="T2" fmla="*/ 685 w 693"/>
                <a:gd name="T3" fmla="*/ 64 h 84"/>
                <a:gd name="T4" fmla="*/ 643 w 693"/>
                <a:gd name="T5" fmla="*/ 60 h 84"/>
                <a:gd name="T6" fmla="*/ 600 w 693"/>
                <a:gd name="T7" fmla="*/ 57 h 84"/>
                <a:gd name="T8" fmla="*/ 557 w 693"/>
                <a:gd name="T9" fmla="*/ 52 h 84"/>
                <a:gd name="T10" fmla="*/ 515 w 693"/>
                <a:gd name="T11" fmla="*/ 49 h 84"/>
                <a:gd name="T12" fmla="*/ 471 w 693"/>
                <a:gd name="T13" fmla="*/ 45 h 84"/>
                <a:gd name="T14" fmla="*/ 428 w 693"/>
                <a:gd name="T15" fmla="*/ 40 h 84"/>
                <a:gd name="T16" fmla="*/ 386 w 693"/>
                <a:gd name="T17" fmla="*/ 37 h 84"/>
                <a:gd name="T18" fmla="*/ 343 w 693"/>
                <a:gd name="T19" fmla="*/ 33 h 84"/>
                <a:gd name="T20" fmla="*/ 301 w 693"/>
                <a:gd name="T21" fmla="*/ 28 h 84"/>
                <a:gd name="T22" fmla="*/ 258 w 693"/>
                <a:gd name="T23" fmla="*/ 24 h 84"/>
                <a:gd name="T24" fmla="*/ 215 w 693"/>
                <a:gd name="T25" fmla="*/ 21 h 84"/>
                <a:gd name="T26" fmla="*/ 173 w 693"/>
                <a:gd name="T27" fmla="*/ 17 h 84"/>
                <a:gd name="T28" fmla="*/ 130 w 693"/>
                <a:gd name="T29" fmla="*/ 12 h 84"/>
                <a:gd name="T30" fmla="*/ 87 w 693"/>
                <a:gd name="T31" fmla="*/ 8 h 84"/>
                <a:gd name="T32" fmla="*/ 45 w 693"/>
                <a:gd name="T33" fmla="*/ 5 h 84"/>
                <a:gd name="T34" fmla="*/ 2 w 693"/>
                <a:gd name="T35" fmla="*/ 0 h 84"/>
                <a:gd name="T36" fmla="*/ 0 w 693"/>
                <a:gd name="T37" fmla="*/ 20 h 84"/>
                <a:gd name="T38" fmla="*/ 42 w 693"/>
                <a:gd name="T39" fmla="*/ 24 h 84"/>
                <a:gd name="T40" fmla="*/ 85 w 693"/>
                <a:gd name="T41" fmla="*/ 27 h 84"/>
                <a:gd name="T42" fmla="*/ 128 w 693"/>
                <a:gd name="T43" fmla="*/ 32 h 84"/>
                <a:gd name="T44" fmla="*/ 170 w 693"/>
                <a:gd name="T45" fmla="*/ 36 h 84"/>
                <a:gd name="T46" fmla="*/ 213 w 693"/>
                <a:gd name="T47" fmla="*/ 40 h 84"/>
                <a:gd name="T48" fmla="*/ 256 w 693"/>
                <a:gd name="T49" fmla="*/ 44 h 84"/>
                <a:gd name="T50" fmla="*/ 298 w 693"/>
                <a:gd name="T51" fmla="*/ 48 h 84"/>
                <a:gd name="T52" fmla="*/ 341 w 693"/>
                <a:gd name="T53" fmla="*/ 52 h 84"/>
                <a:gd name="T54" fmla="*/ 383 w 693"/>
                <a:gd name="T55" fmla="*/ 57 h 84"/>
                <a:gd name="T56" fmla="*/ 426 w 693"/>
                <a:gd name="T57" fmla="*/ 60 h 84"/>
                <a:gd name="T58" fmla="*/ 469 w 693"/>
                <a:gd name="T59" fmla="*/ 64 h 84"/>
                <a:gd name="T60" fmla="*/ 513 w 693"/>
                <a:gd name="T61" fmla="*/ 69 h 84"/>
                <a:gd name="T62" fmla="*/ 555 w 693"/>
                <a:gd name="T63" fmla="*/ 72 h 84"/>
                <a:gd name="T64" fmla="*/ 598 w 693"/>
                <a:gd name="T65" fmla="*/ 76 h 84"/>
                <a:gd name="T66" fmla="*/ 640 w 693"/>
                <a:gd name="T67" fmla="*/ 79 h 84"/>
                <a:gd name="T68" fmla="*/ 683 w 693"/>
                <a:gd name="T69" fmla="*/ 84 h 84"/>
                <a:gd name="T70" fmla="*/ 681 w 693"/>
                <a:gd name="T71" fmla="*/ 65 h 84"/>
                <a:gd name="T72" fmla="*/ 683 w 693"/>
                <a:gd name="T73" fmla="*/ 84 h 84"/>
                <a:gd name="T74" fmla="*/ 690 w 693"/>
                <a:gd name="T75" fmla="*/ 82 h 84"/>
                <a:gd name="T76" fmla="*/ 693 w 693"/>
                <a:gd name="T77" fmla="*/ 75 h 84"/>
                <a:gd name="T78" fmla="*/ 691 w 693"/>
                <a:gd name="T79" fmla="*/ 67 h 84"/>
                <a:gd name="T80" fmla="*/ 685 w 693"/>
                <a:gd name="T81" fmla="*/ 64 h 84"/>
                <a:gd name="T82" fmla="*/ 688 w 693"/>
                <a:gd name="T83" fmla="*/ 8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3" h="84">
                  <a:moveTo>
                    <a:pt x="688" y="83"/>
                  </a:moveTo>
                  <a:lnTo>
                    <a:pt x="685" y="64"/>
                  </a:lnTo>
                  <a:lnTo>
                    <a:pt x="643" y="60"/>
                  </a:lnTo>
                  <a:lnTo>
                    <a:pt x="600" y="57"/>
                  </a:lnTo>
                  <a:lnTo>
                    <a:pt x="557" y="52"/>
                  </a:lnTo>
                  <a:lnTo>
                    <a:pt x="515" y="49"/>
                  </a:lnTo>
                  <a:lnTo>
                    <a:pt x="471" y="45"/>
                  </a:lnTo>
                  <a:lnTo>
                    <a:pt x="428" y="40"/>
                  </a:lnTo>
                  <a:lnTo>
                    <a:pt x="386" y="37"/>
                  </a:lnTo>
                  <a:lnTo>
                    <a:pt x="343" y="33"/>
                  </a:lnTo>
                  <a:lnTo>
                    <a:pt x="301" y="28"/>
                  </a:lnTo>
                  <a:lnTo>
                    <a:pt x="258" y="24"/>
                  </a:lnTo>
                  <a:lnTo>
                    <a:pt x="215" y="21"/>
                  </a:lnTo>
                  <a:lnTo>
                    <a:pt x="173" y="17"/>
                  </a:lnTo>
                  <a:lnTo>
                    <a:pt x="130" y="12"/>
                  </a:lnTo>
                  <a:lnTo>
                    <a:pt x="87" y="8"/>
                  </a:lnTo>
                  <a:lnTo>
                    <a:pt x="45" y="5"/>
                  </a:lnTo>
                  <a:lnTo>
                    <a:pt x="2" y="0"/>
                  </a:lnTo>
                  <a:lnTo>
                    <a:pt x="0" y="20"/>
                  </a:lnTo>
                  <a:lnTo>
                    <a:pt x="42" y="24"/>
                  </a:lnTo>
                  <a:lnTo>
                    <a:pt x="85" y="27"/>
                  </a:lnTo>
                  <a:lnTo>
                    <a:pt x="128" y="32"/>
                  </a:lnTo>
                  <a:lnTo>
                    <a:pt x="170" y="36"/>
                  </a:lnTo>
                  <a:lnTo>
                    <a:pt x="213" y="40"/>
                  </a:lnTo>
                  <a:lnTo>
                    <a:pt x="256" y="44"/>
                  </a:lnTo>
                  <a:lnTo>
                    <a:pt x="298" y="48"/>
                  </a:lnTo>
                  <a:lnTo>
                    <a:pt x="341" y="52"/>
                  </a:lnTo>
                  <a:lnTo>
                    <a:pt x="383" y="57"/>
                  </a:lnTo>
                  <a:lnTo>
                    <a:pt x="426" y="60"/>
                  </a:lnTo>
                  <a:lnTo>
                    <a:pt x="469" y="64"/>
                  </a:lnTo>
                  <a:lnTo>
                    <a:pt x="513" y="69"/>
                  </a:lnTo>
                  <a:lnTo>
                    <a:pt x="555" y="72"/>
                  </a:lnTo>
                  <a:lnTo>
                    <a:pt x="598" y="76"/>
                  </a:lnTo>
                  <a:lnTo>
                    <a:pt x="640" y="79"/>
                  </a:lnTo>
                  <a:lnTo>
                    <a:pt x="683" y="84"/>
                  </a:lnTo>
                  <a:lnTo>
                    <a:pt x="681" y="65"/>
                  </a:lnTo>
                  <a:lnTo>
                    <a:pt x="683" y="84"/>
                  </a:lnTo>
                  <a:lnTo>
                    <a:pt x="690" y="82"/>
                  </a:lnTo>
                  <a:lnTo>
                    <a:pt x="693" y="75"/>
                  </a:lnTo>
                  <a:lnTo>
                    <a:pt x="691" y="67"/>
                  </a:lnTo>
                  <a:lnTo>
                    <a:pt x="685" y="64"/>
                  </a:lnTo>
                  <a:lnTo>
                    <a:pt x="688" y="8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1" name="Text Box 314"/>
          <p:cNvSpPr txBox="1">
            <a:spLocks noChangeArrowheads="1"/>
          </p:cNvSpPr>
          <p:nvPr/>
        </p:nvSpPr>
        <p:spPr bwMode="auto">
          <a:xfrm>
            <a:off x="3676942" y="2268969"/>
            <a:ext cx="2653040" cy="1061829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2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Integrated crop &amp; livestock allows recycling of nutrients</a:t>
            </a:r>
            <a:endParaRPr lang="en-US" altLang="en-US" sz="1350" dirty="0"/>
          </a:p>
        </p:txBody>
      </p:sp>
      <p:sp>
        <p:nvSpPr>
          <p:cNvPr id="4" name="Rectangle 3"/>
          <p:cNvSpPr/>
          <p:nvPr/>
        </p:nvSpPr>
        <p:spPr>
          <a:xfrm>
            <a:off x="280362" y="2202838"/>
            <a:ext cx="15641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Fertilizer &amp; Feed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377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" name="Group 424"/>
          <p:cNvGrpSpPr/>
          <p:nvPr/>
        </p:nvGrpSpPr>
        <p:grpSpPr>
          <a:xfrm>
            <a:off x="762000" y="1137474"/>
            <a:ext cx="8161810" cy="4006026"/>
            <a:chOff x="1112381" y="863475"/>
            <a:chExt cx="8161810" cy="4006026"/>
          </a:xfrm>
        </p:grpSpPr>
        <p:graphicFrame>
          <p:nvGraphicFramePr>
            <p:cNvPr id="4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34116451"/>
                </p:ext>
              </p:extLst>
            </p:nvPr>
          </p:nvGraphicFramePr>
          <p:xfrm>
            <a:off x="1112381" y="863475"/>
            <a:ext cx="6424612" cy="40060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6" name="Photo House" r:id="rId3" imgW="6425521" imgH="4005285" progId="Photohse.Document">
                    <p:embed/>
                  </p:oleObj>
                </mc:Choice>
                <mc:Fallback>
                  <p:oleObj name="Photo House" r:id="rId3" imgW="6425521" imgH="4005285" progId="Photohse.Documen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2381" y="863475"/>
                          <a:ext cx="6424612" cy="4006026"/>
                        </a:xfrm>
                        <a:prstGeom prst="rect">
                          <a:avLst/>
                        </a:prstGeom>
                        <a:solidFill>
                          <a:srgbClr val="CC9900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6519165" y="3362460"/>
              <a:ext cx="2755026" cy="12003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anchor="ctr">
              <a:spAutoFit/>
            </a:bodyPr>
            <a:lstStyle/>
            <a:p>
              <a:pPr marL="968375"/>
              <a:r>
                <a:rPr lang="en-US" altLang="en-US" dirty="0" smtClean="0">
                  <a:latin typeface="Arial" panose="020B0604020202020204" pitchFamily="34" charset="0"/>
                </a:rPr>
                <a:t>&lt; Crop needs</a:t>
              </a:r>
              <a:endParaRPr lang="en-US" altLang="en-US" sz="1800" dirty="0">
                <a:latin typeface="Arial" panose="020B0604020202020204" pitchFamily="34" charset="0"/>
              </a:endParaRPr>
            </a:p>
            <a:p>
              <a:pPr marL="968375"/>
              <a:r>
                <a:rPr lang="en-US" altLang="en-US" sz="1800" dirty="0" smtClean="0">
                  <a:latin typeface="Arial" panose="020B0604020202020204" pitchFamily="34" charset="0"/>
                </a:rPr>
                <a:t>Approaching</a:t>
              </a:r>
              <a:endParaRPr lang="en-US" altLang="en-US" sz="1800" dirty="0">
                <a:latin typeface="Arial" panose="020B0604020202020204" pitchFamily="34" charset="0"/>
              </a:endParaRPr>
            </a:p>
            <a:p>
              <a:pPr marL="968375"/>
              <a:r>
                <a:rPr lang="en-US" altLang="en-US" sz="1800" dirty="0" smtClean="0">
                  <a:latin typeface="Arial" panose="020B0604020202020204" pitchFamily="34" charset="0"/>
                </a:rPr>
                <a:t> Crop Needs</a:t>
              </a:r>
              <a:endParaRPr lang="en-US" altLang="en-US" sz="1800" dirty="0">
                <a:latin typeface="Arial" panose="020B0604020202020204" pitchFamily="34" charset="0"/>
              </a:endParaRPr>
            </a:p>
            <a:p>
              <a:pPr marL="968375"/>
              <a:r>
                <a:rPr lang="en-US" altLang="en-US" sz="1800" dirty="0" smtClean="0">
                  <a:latin typeface="Arial" panose="020B0604020202020204" pitchFamily="34" charset="0"/>
                </a:rPr>
                <a:t>&gt; Crop Needs</a:t>
              </a:r>
              <a:endParaRPr lang="en-US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7263414" y="4291012"/>
              <a:ext cx="220523" cy="13335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Rectangle 12"/>
            <p:cNvSpPr>
              <a:spLocks noChangeArrowheads="1"/>
            </p:cNvSpPr>
            <p:nvPr/>
          </p:nvSpPr>
          <p:spPr bwMode="auto">
            <a:xfrm>
              <a:off x="7263414" y="3486150"/>
              <a:ext cx="220523" cy="1333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7263414" y="3754437"/>
              <a:ext cx="220523" cy="13335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14"/>
            <p:cNvSpPr>
              <a:spLocks noChangeArrowheads="1"/>
            </p:cNvSpPr>
            <p:nvPr/>
          </p:nvSpPr>
          <p:spPr bwMode="auto">
            <a:xfrm>
              <a:off x="7263414" y="4022725"/>
              <a:ext cx="220523" cy="1333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0" name="Right Arrow 149"/>
          <p:cNvSpPr/>
          <p:nvPr/>
        </p:nvSpPr>
        <p:spPr>
          <a:xfrm rot="10800000">
            <a:off x="4570119" y="2053644"/>
            <a:ext cx="897879" cy="714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Curved Down Arrow 151"/>
          <p:cNvSpPr/>
          <p:nvPr/>
        </p:nvSpPr>
        <p:spPr>
          <a:xfrm rot="10800000">
            <a:off x="1730602" y="2913968"/>
            <a:ext cx="2579815" cy="1025912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54" name="Group 181"/>
          <p:cNvGrpSpPr>
            <a:grpSpLocks/>
          </p:cNvGrpSpPr>
          <p:nvPr/>
        </p:nvGrpSpPr>
        <p:grpSpPr bwMode="auto">
          <a:xfrm>
            <a:off x="4013085" y="2084219"/>
            <a:ext cx="658309" cy="1067693"/>
            <a:chOff x="6971" y="3201"/>
            <a:chExt cx="526" cy="848"/>
          </a:xfrm>
        </p:grpSpPr>
        <p:sp>
          <p:nvSpPr>
            <p:cNvPr id="155" name="Freeform 182"/>
            <p:cNvSpPr>
              <a:spLocks/>
            </p:cNvSpPr>
            <p:nvPr/>
          </p:nvSpPr>
          <p:spPr bwMode="auto">
            <a:xfrm>
              <a:off x="6975" y="3204"/>
              <a:ext cx="519" cy="841"/>
            </a:xfrm>
            <a:custGeom>
              <a:avLst/>
              <a:gdLst>
                <a:gd name="T0" fmla="*/ 559 w 1037"/>
                <a:gd name="T1" fmla="*/ 282 h 1681"/>
                <a:gd name="T2" fmla="*/ 607 w 1037"/>
                <a:gd name="T3" fmla="*/ 145 h 1681"/>
                <a:gd name="T4" fmla="*/ 708 w 1037"/>
                <a:gd name="T5" fmla="*/ 11 h 1681"/>
                <a:gd name="T6" fmla="*/ 852 w 1037"/>
                <a:gd name="T7" fmla="*/ 27 h 1681"/>
                <a:gd name="T8" fmla="*/ 925 w 1037"/>
                <a:gd name="T9" fmla="*/ 120 h 1681"/>
                <a:gd name="T10" fmla="*/ 994 w 1037"/>
                <a:gd name="T11" fmla="*/ 202 h 1681"/>
                <a:gd name="T12" fmla="*/ 997 w 1037"/>
                <a:gd name="T13" fmla="*/ 210 h 1681"/>
                <a:gd name="T14" fmla="*/ 940 w 1037"/>
                <a:gd name="T15" fmla="*/ 177 h 1681"/>
                <a:gd name="T16" fmla="*/ 885 w 1037"/>
                <a:gd name="T17" fmla="*/ 158 h 1681"/>
                <a:gd name="T18" fmla="*/ 837 w 1037"/>
                <a:gd name="T19" fmla="*/ 112 h 1681"/>
                <a:gd name="T20" fmla="*/ 745 w 1037"/>
                <a:gd name="T21" fmla="*/ 96 h 1681"/>
                <a:gd name="T22" fmla="*/ 668 w 1037"/>
                <a:gd name="T23" fmla="*/ 164 h 1681"/>
                <a:gd name="T24" fmla="*/ 634 w 1037"/>
                <a:gd name="T25" fmla="*/ 285 h 1681"/>
                <a:gd name="T26" fmla="*/ 662 w 1037"/>
                <a:gd name="T27" fmla="*/ 476 h 1681"/>
                <a:gd name="T28" fmla="*/ 676 w 1037"/>
                <a:gd name="T29" fmla="*/ 650 h 1681"/>
                <a:gd name="T30" fmla="*/ 745 w 1037"/>
                <a:gd name="T31" fmla="*/ 813 h 1681"/>
                <a:gd name="T32" fmla="*/ 807 w 1037"/>
                <a:gd name="T33" fmla="*/ 936 h 1681"/>
                <a:gd name="T34" fmla="*/ 877 w 1037"/>
                <a:gd name="T35" fmla="*/ 1089 h 1681"/>
                <a:gd name="T36" fmla="*/ 937 w 1037"/>
                <a:gd name="T37" fmla="*/ 1237 h 1681"/>
                <a:gd name="T38" fmla="*/ 1036 w 1037"/>
                <a:gd name="T39" fmla="*/ 1470 h 1681"/>
                <a:gd name="T40" fmla="*/ 1000 w 1037"/>
                <a:gd name="T41" fmla="*/ 1627 h 1681"/>
                <a:gd name="T42" fmla="*/ 932 w 1037"/>
                <a:gd name="T43" fmla="*/ 1679 h 1681"/>
                <a:gd name="T44" fmla="*/ 839 w 1037"/>
                <a:gd name="T45" fmla="*/ 1650 h 1681"/>
                <a:gd name="T46" fmla="*/ 742 w 1037"/>
                <a:gd name="T47" fmla="*/ 1534 h 1681"/>
                <a:gd name="T48" fmla="*/ 634 w 1037"/>
                <a:gd name="T49" fmla="*/ 1376 h 1681"/>
                <a:gd name="T50" fmla="*/ 588 w 1037"/>
                <a:gd name="T51" fmla="*/ 1281 h 1681"/>
                <a:gd name="T52" fmla="*/ 556 w 1037"/>
                <a:gd name="T53" fmla="*/ 1226 h 1681"/>
                <a:gd name="T54" fmla="*/ 518 w 1037"/>
                <a:gd name="T55" fmla="*/ 1134 h 1681"/>
                <a:gd name="T56" fmla="*/ 467 w 1037"/>
                <a:gd name="T57" fmla="*/ 1020 h 1681"/>
                <a:gd name="T58" fmla="*/ 387 w 1037"/>
                <a:gd name="T59" fmla="*/ 908 h 1681"/>
                <a:gd name="T60" fmla="*/ 262 w 1037"/>
                <a:gd name="T61" fmla="*/ 820 h 1681"/>
                <a:gd name="T62" fmla="*/ 174 w 1037"/>
                <a:gd name="T63" fmla="*/ 831 h 1681"/>
                <a:gd name="T64" fmla="*/ 142 w 1037"/>
                <a:gd name="T65" fmla="*/ 880 h 1681"/>
                <a:gd name="T66" fmla="*/ 104 w 1037"/>
                <a:gd name="T67" fmla="*/ 934 h 1681"/>
                <a:gd name="T68" fmla="*/ 88 w 1037"/>
                <a:gd name="T69" fmla="*/ 1002 h 1681"/>
                <a:gd name="T70" fmla="*/ 85 w 1037"/>
                <a:gd name="T71" fmla="*/ 1082 h 1681"/>
                <a:gd name="T72" fmla="*/ 58 w 1037"/>
                <a:gd name="T73" fmla="*/ 1035 h 1681"/>
                <a:gd name="T74" fmla="*/ 13 w 1037"/>
                <a:gd name="T75" fmla="*/ 913 h 1681"/>
                <a:gd name="T76" fmla="*/ 83 w 1037"/>
                <a:gd name="T77" fmla="*/ 751 h 1681"/>
                <a:gd name="T78" fmla="*/ 187 w 1037"/>
                <a:gd name="T79" fmla="*/ 720 h 1681"/>
                <a:gd name="T80" fmla="*/ 286 w 1037"/>
                <a:gd name="T81" fmla="*/ 732 h 1681"/>
                <a:gd name="T82" fmla="*/ 195 w 1037"/>
                <a:gd name="T83" fmla="*/ 580 h 1681"/>
                <a:gd name="T84" fmla="*/ 110 w 1037"/>
                <a:gd name="T85" fmla="*/ 608 h 1681"/>
                <a:gd name="T86" fmla="*/ 74 w 1037"/>
                <a:gd name="T87" fmla="*/ 657 h 1681"/>
                <a:gd name="T88" fmla="*/ 13 w 1037"/>
                <a:gd name="T89" fmla="*/ 575 h 1681"/>
                <a:gd name="T90" fmla="*/ 2 w 1037"/>
                <a:gd name="T91" fmla="*/ 427 h 1681"/>
                <a:gd name="T92" fmla="*/ 34 w 1037"/>
                <a:gd name="T93" fmla="*/ 313 h 1681"/>
                <a:gd name="T94" fmla="*/ 69 w 1037"/>
                <a:gd name="T95" fmla="*/ 275 h 1681"/>
                <a:gd name="T96" fmla="*/ 129 w 1037"/>
                <a:gd name="T97" fmla="*/ 293 h 1681"/>
                <a:gd name="T98" fmla="*/ 173 w 1037"/>
                <a:gd name="T99" fmla="*/ 323 h 1681"/>
                <a:gd name="T100" fmla="*/ 230 w 1037"/>
                <a:gd name="T101" fmla="*/ 383 h 1681"/>
                <a:gd name="T102" fmla="*/ 270 w 1037"/>
                <a:gd name="T103" fmla="*/ 442 h 1681"/>
                <a:gd name="T104" fmla="*/ 294 w 1037"/>
                <a:gd name="T105" fmla="*/ 543 h 1681"/>
                <a:gd name="T106" fmla="*/ 296 w 1037"/>
                <a:gd name="T107" fmla="*/ 606 h 1681"/>
                <a:gd name="T108" fmla="*/ 300 w 1037"/>
                <a:gd name="T109" fmla="*/ 702 h 1681"/>
                <a:gd name="T110" fmla="*/ 348 w 1037"/>
                <a:gd name="T111" fmla="*/ 730 h 1681"/>
                <a:gd name="T112" fmla="*/ 447 w 1037"/>
                <a:gd name="T113" fmla="*/ 776 h 1681"/>
                <a:gd name="T114" fmla="*/ 561 w 1037"/>
                <a:gd name="T115" fmla="*/ 851 h 1681"/>
                <a:gd name="T116" fmla="*/ 615 w 1037"/>
                <a:gd name="T117" fmla="*/ 751 h 1681"/>
                <a:gd name="T118" fmla="*/ 612 w 1037"/>
                <a:gd name="T119" fmla="*/ 598 h 1681"/>
                <a:gd name="T120" fmla="*/ 572 w 1037"/>
                <a:gd name="T121" fmla="*/ 549 h 1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37" h="1681">
                  <a:moveTo>
                    <a:pt x="515" y="391"/>
                  </a:moveTo>
                  <a:lnTo>
                    <a:pt x="524" y="368"/>
                  </a:lnTo>
                  <a:lnTo>
                    <a:pt x="535" y="342"/>
                  </a:lnTo>
                  <a:lnTo>
                    <a:pt x="548" y="313"/>
                  </a:lnTo>
                  <a:lnTo>
                    <a:pt x="559" y="282"/>
                  </a:lnTo>
                  <a:lnTo>
                    <a:pt x="572" y="252"/>
                  </a:lnTo>
                  <a:lnTo>
                    <a:pt x="582" y="221"/>
                  </a:lnTo>
                  <a:lnTo>
                    <a:pt x="591" y="194"/>
                  </a:lnTo>
                  <a:lnTo>
                    <a:pt x="599" y="169"/>
                  </a:lnTo>
                  <a:lnTo>
                    <a:pt x="607" y="145"/>
                  </a:lnTo>
                  <a:lnTo>
                    <a:pt x="620" y="115"/>
                  </a:lnTo>
                  <a:lnTo>
                    <a:pt x="638" y="84"/>
                  </a:lnTo>
                  <a:lnTo>
                    <a:pt x="658" y="57"/>
                  </a:lnTo>
                  <a:lnTo>
                    <a:pt x="681" y="31"/>
                  </a:lnTo>
                  <a:lnTo>
                    <a:pt x="708" y="11"/>
                  </a:lnTo>
                  <a:lnTo>
                    <a:pt x="738" y="0"/>
                  </a:lnTo>
                  <a:lnTo>
                    <a:pt x="770" y="0"/>
                  </a:lnTo>
                  <a:lnTo>
                    <a:pt x="802" y="6"/>
                  </a:lnTo>
                  <a:lnTo>
                    <a:pt x="828" y="16"/>
                  </a:lnTo>
                  <a:lnTo>
                    <a:pt x="852" y="27"/>
                  </a:lnTo>
                  <a:lnTo>
                    <a:pt x="871" y="40"/>
                  </a:lnTo>
                  <a:lnTo>
                    <a:pt x="887" y="57"/>
                  </a:lnTo>
                  <a:lnTo>
                    <a:pt x="901" y="76"/>
                  </a:lnTo>
                  <a:lnTo>
                    <a:pt x="914" y="96"/>
                  </a:lnTo>
                  <a:lnTo>
                    <a:pt x="925" y="120"/>
                  </a:lnTo>
                  <a:lnTo>
                    <a:pt x="937" y="142"/>
                  </a:lnTo>
                  <a:lnTo>
                    <a:pt x="949" y="161"/>
                  </a:lnTo>
                  <a:lnTo>
                    <a:pt x="964" y="177"/>
                  </a:lnTo>
                  <a:lnTo>
                    <a:pt x="980" y="190"/>
                  </a:lnTo>
                  <a:lnTo>
                    <a:pt x="994" y="202"/>
                  </a:lnTo>
                  <a:lnTo>
                    <a:pt x="1008" y="212"/>
                  </a:lnTo>
                  <a:lnTo>
                    <a:pt x="1023" y="218"/>
                  </a:lnTo>
                  <a:lnTo>
                    <a:pt x="1034" y="221"/>
                  </a:lnTo>
                  <a:lnTo>
                    <a:pt x="1015" y="217"/>
                  </a:lnTo>
                  <a:lnTo>
                    <a:pt x="997" y="210"/>
                  </a:lnTo>
                  <a:lnTo>
                    <a:pt x="983" y="202"/>
                  </a:lnTo>
                  <a:lnTo>
                    <a:pt x="968" y="194"/>
                  </a:lnTo>
                  <a:lnTo>
                    <a:pt x="957" y="187"/>
                  </a:lnTo>
                  <a:lnTo>
                    <a:pt x="948" y="181"/>
                  </a:lnTo>
                  <a:lnTo>
                    <a:pt x="940" y="177"/>
                  </a:lnTo>
                  <a:lnTo>
                    <a:pt x="932" y="177"/>
                  </a:lnTo>
                  <a:lnTo>
                    <a:pt x="921" y="174"/>
                  </a:lnTo>
                  <a:lnTo>
                    <a:pt x="909" y="169"/>
                  </a:lnTo>
                  <a:lnTo>
                    <a:pt x="897" y="164"/>
                  </a:lnTo>
                  <a:lnTo>
                    <a:pt x="885" y="158"/>
                  </a:lnTo>
                  <a:lnTo>
                    <a:pt x="874" y="150"/>
                  </a:lnTo>
                  <a:lnTo>
                    <a:pt x="865" y="142"/>
                  </a:lnTo>
                  <a:lnTo>
                    <a:pt x="855" y="132"/>
                  </a:lnTo>
                  <a:lnTo>
                    <a:pt x="847" y="122"/>
                  </a:lnTo>
                  <a:lnTo>
                    <a:pt x="837" y="112"/>
                  </a:lnTo>
                  <a:lnTo>
                    <a:pt x="823" y="104"/>
                  </a:lnTo>
                  <a:lnTo>
                    <a:pt x="805" y="98"/>
                  </a:lnTo>
                  <a:lnTo>
                    <a:pt x="786" y="94"/>
                  </a:lnTo>
                  <a:lnTo>
                    <a:pt x="766" y="94"/>
                  </a:lnTo>
                  <a:lnTo>
                    <a:pt x="745" y="96"/>
                  </a:lnTo>
                  <a:lnTo>
                    <a:pt x="726" y="102"/>
                  </a:lnTo>
                  <a:lnTo>
                    <a:pt x="710" y="112"/>
                  </a:lnTo>
                  <a:lnTo>
                    <a:pt x="695" y="127"/>
                  </a:lnTo>
                  <a:lnTo>
                    <a:pt x="681" y="145"/>
                  </a:lnTo>
                  <a:lnTo>
                    <a:pt x="668" y="164"/>
                  </a:lnTo>
                  <a:lnTo>
                    <a:pt x="658" y="186"/>
                  </a:lnTo>
                  <a:lnTo>
                    <a:pt x="649" y="210"/>
                  </a:lnTo>
                  <a:lnTo>
                    <a:pt x="642" y="234"/>
                  </a:lnTo>
                  <a:lnTo>
                    <a:pt x="638" y="259"/>
                  </a:lnTo>
                  <a:lnTo>
                    <a:pt x="634" y="285"/>
                  </a:lnTo>
                  <a:lnTo>
                    <a:pt x="636" y="336"/>
                  </a:lnTo>
                  <a:lnTo>
                    <a:pt x="641" y="383"/>
                  </a:lnTo>
                  <a:lnTo>
                    <a:pt x="649" y="424"/>
                  </a:lnTo>
                  <a:lnTo>
                    <a:pt x="655" y="451"/>
                  </a:lnTo>
                  <a:lnTo>
                    <a:pt x="662" y="476"/>
                  </a:lnTo>
                  <a:lnTo>
                    <a:pt x="666" y="503"/>
                  </a:lnTo>
                  <a:lnTo>
                    <a:pt x="670" y="533"/>
                  </a:lnTo>
                  <a:lnTo>
                    <a:pt x="671" y="564"/>
                  </a:lnTo>
                  <a:lnTo>
                    <a:pt x="673" y="603"/>
                  </a:lnTo>
                  <a:lnTo>
                    <a:pt x="676" y="650"/>
                  </a:lnTo>
                  <a:lnTo>
                    <a:pt x="687" y="699"/>
                  </a:lnTo>
                  <a:lnTo>
                    <a:pt x="705" y="742"/>
                  </a:lnTo>
                  <a:lnTo>
                    <a:pt x="718" y="761"/>
                  </a:lnTo>
                  <a:lnTo>
                    <a:pt x="730" y="786"/>
                  </a:lnTo>
                  <a:lnTo>
                    <a:pt x="745" y="813"/>
                  </a:lnTo>
                  <a:lnTo>
                    <a:pt x="759" y="841"/>
                  </a:lnTo>
                  <a:lnTo>
                    <a:pt x="772" y="869"/>
                  </a:lnTo>
                  <a:lnTo>
                    <a:pt x="785" y="895"/>
                  </a:lnTo>
                  <a:lnTo>
                    <a:pt x="797" y="918"/>
                  </a:lnTo>
                  <a:lnTo>
                    <a:pt x="807" y="936"/>
                  </a:lnTo>
                  <a:lnTo>
                    <a:pt x="817" y="955"/>
                  </a:lnTo>
                  <a:lnTo>
                    <a:pt x="831" y="983"/>
                  </a:lnTo>
                  <a:lnTo>
                    <a:pt x="845" y="1015"/>
                  </a:lnTo>
                  <a:lnTo>
                    <a:pt x="861" y="1051"/>
                  </a:lnTo>
                  <a:lnTo>
                    <a:pt x="877" y="1089"/>
                  </a:lnTo>
                  <a:lnTo>
                    <a:pt x="892" y="1125"/>
                  </a:lnTo>
                  <a:lnTo>
                    <a:pt x="903" y="1154"/>
                  </a:lnTo>
                  <a:lnTo>
                    <a:pt x="909" y="1179"/>
                  </a:lnTo>
                  <a:lnTo>
                    <a:pt x="919" y="1203"/>
                  </a:lnTo>
                  <a:lnTo>
                    <a:pt x="937" y="1237"/>
                  </a:lnTo>
                  <a:lnTo>
                    <a:pt x="959" y="1280"/>
                  </a:lnTo>
                  <a:lnTo>
                    <a:pt x="983" y="1325"/>
                  </a:lnTo>
                  <a:lnTo>
                    <a:pt x="1005" y="1374"/>
                  </a:lnTo>
                  <a:lnTo>
                    <a:pt x="1024" y="1423"/>
                  </a:lnTo>
                  <a:lnTo>
                    <a:pt x="1036" y="1470"/>
                  </a:lnTo>
                  <a:lnTo>
                    <a:pt x="1037" y="1513"/>
                  </a:lnTo>
                  <a:lnTo>
                    <a:pt x="1031" y="1550"/>
                  </a:lnTo>
                  <a:lnTo>
                    <a:pt x="1023" y="1581"/>
                  </a:lnTo>
                  <a:lnTo>
                    <a:pt x="1012" y="1607"/>
                  </a:lnTo>
                  <a:lnTo>
                    <a:pt x="1000" y="1627"/>
                  </a:lnTo>
                  <a:lnTo>
                    <a:pt x="988" y="1643"/>
                  </a:lnTo>
                  <a:lnTo>
                    <a:pt x="975" y="1656"/>
                  </a:lnTo>
                  <a:lnTo>
                    <a:pt x="964" y="1664"/>
                  </a:lnTo>
                  <a:lnTo>
                    <a:pt x="953" y="1671"/>
                  </a:lnTo>
                  <a:lnTo>
                    <a:pt x="932" y="1679"/>
                  </a:lnTo>
                  <a:lnTo>
                    <a:pt x="911" y="1681"/>
                  </a:lnTo>
                  <a:lnTo>
                    <a:pt x="892" y="1681"/>
                  </a:lnTo>
                  <a:lnTo>
                    <a:pt x="874" y="1674"/>
                  </a:lnTo>
                  <a:lnTo>
                    <a:pt x="857" y="1664"/>
                  </a:lnTo>
                  <a:lnTo>
                    <a:pt x="839" y="1650"/>
                  </a:lnTo>
                  <a:lnTo>
                    <a:pt x="821" y="1632"/>
                  </a:lnTo>
                  <a:lnTo>
                    <a:pt x="802" y="1611"/>
                  </a:lnTo>
                  <a:lnTo>
                    <a:pt x="786" y="1589"/>
                  </a:lnTo>
                  <a:lnTo>
                    <a:pt x="766" y="1563"/>
                  </a:lnTo>
                  <a:lnTo>
                    <a:pt x="742" y="1534"/>
                  </a:lnTo>
                  <a:lnTo>
                    <a:pt x="716" y="1500"/>
                  </a:lnTo>
                  <a:lnTo>
                    <a:pt x="692" y="1467"/>
                  </a:lnTo>
                  <a:lnTo>
                    <a:pt x="670" y="1433"/>
                  </a:lnTo>
                  <a:lnTo>
                    <a:pt x="649" y="1404"/>
                  </a:lnTo>
                  <a:lnTo>
                    <a:pt x="634" y="1376"/>
                  </a:lnTo>
                  <a:lnTo>
                    <a:pt x="625" y="1356"/>
                  </a:lnTo>
                  <a:lnTo>
                    <a:pt x="617" y="1337"/>
                  </a:lnTo>
                  <a:lnTo>
                    <a:pt x="606" y="1317"/>
                  </a:lnTo>
                  <a:lnTo>
                    <a:pt x="596" y="1299"/>
                  </a:lnTo>
                  <a:lnTo>
                    <a:pt x="588" y="1281"/>
                  </a:lnTo>
                  <a:lnTo>
                    <a:pt x="580" y="1267"/>
                  </a:lnTo>
                  <a:lnTo>
                    <a:pt x="572" y="1255"/>
                  </a:lnTo>
                  <a:lnTo>
                    <a:pt x="567" y="1247"/>
                  </a:lnTo>
                  <a:lnTo>
                    <a:pt x="563" y="1239"/>
                  </a:lnTo>
                  <a:lnTo>
                    <a:pt x="556" y="1226"/>
                  </a:lnTo>
                  <a:lnTo>
                    <a:pt x="548" y="1209"/>
                  </a:lnTo>
                  <a:lnTo>
                    <a:pt x="540" y="1192"/>
                  </a:lnTo>
                  <a:lnTo>
                    <a:pt x="532" y="1172"/>
                  </a:lnTo>
                  <a:lnTo>
                    <a:pt x="524" y="1152"/>
                  </a:lnTo>
                  <a:lnTo>
                    <a:pt x="518" y="1134"/>
                  </a:lnTo>
                  <a:lnTo>
                    <a:pt x="515" y="1118"/>
                  </a:lnTo>
                  <a:lnTo>
                    <a:pt x="508" y="1100"/>
                  </a:lnTo>
                  <a:lnTo>
                    <a:pt x="497" y="1077"/>
                  </a:lnTo>
                  <a:lnTo>
                    <a:pt x="483" y="1050"/>
                  </a:lnTo>
                  <a:lnTo>
                    <a:pt x="467" y="1020"/>
                  </a:lnTo>
                  <a:lnTo>
                    <a:pt x="447" y="991"/>
                  </a:lnTo>
                  <a:lnTo>
                    <a:pt x="430" y="965"/>
                  </a:lnTo>
                  <a:lnTo>
                    <a:pt x="414" y="942"/>
                  </a:lnTo>
                  <a:lnTo>
                    <a:pt x="401" y="924"/>
                  </a:lnTo>
                  <a:lnTo>
                    <a:pt x="387" y="908"/>
                  </a:lnTo>
                  <a:lnTo>
                    <a:pt x="368" y="888"/>
                  </a:lnTo>
                  <a:lnTo>
                    <a:pt x="345" y="867"/>
                  </a:lnTo>
                  <a:lnTo>
                    <a:pt x="320" y="848"/>
                  </a:lnTo>
                  <a:lnTo>
                    <a:pt x="291" y="831"/>
                  </a:lnTo>
                  <a:lnTo>
                    <a:pt x="262" y="820"/>
                  </a:lnTo>
                  <a:lnTo>
                    <a:pt x="232" y="815"/>
                  </a:lnTo>
                  <a:lnTo>
                    <a:pt x="201" y="818"/>
                  </a:lnTo>
                  <a:lnTo>
                    <a:pt x="192" y="821"/>
                  </a:lnTo>
                  <a:lnTo>
                    <a:pt x="182" y="826"/>
                  </a:lnTo>
                  <a:lnTo>
                    <a:pt x="174" y="831"/>
                  </a:lnTo>
                  <a:lnTo>
                    <a:pt x="168" y="839"/>
                  </a:lnTo>
                  <a:lnTo>
                    <a:pt x="160" y="848"/>
                  </a:lnTo>
                  <a:lnTo>
                    <a:pt x="153" y="857"/>
                  </a:lnTo>
                  <a:lnTo>
                    <a:pt x="149" y="869"/>
                  </a:lnTo>
                  <a:lnTo>
                    <a:pt x="142" y="880"/>
                  </a:lnTo>
                  <a:lnTo>
                    <a:pt x="136" y="893"/>
                  </a:lnTo>
                  <a:lnTo>
                    <a:pt x="128" y="905"/>
                  </a:lnTo>
                  <a:lnTo>
                    <a:pt x="120" y="914"/>
                  </a:lnTo>
                  <a:lnTo>
                    <a:pt x="112" y="924"/>
                  </a:lnTo>
                  <a:lnTo>
                    <a:pt x="104" y="934"/>
                  </a:lnTo>
                  <a:lnTo>
                    <a:pt x="97" y="942"/>
                  </a:lnTo>
                  <a:lnTo>
                    <a:pt x="94" y="952"/>
                  </a:lnTo>
                  <a:lnTo>
                    <a:pt x="94" y="960"/>
                  </a:lnTo>
                  <a:lnTo>
                    <a:pt x="94" y="980"/>
                  </a:lnTo>
                  <a:lnTo>
                    <a:pt x="88" y="1002"/>
                  </a:lnTo>
                  <a:lnTo>
                    <a:pt x="82" y="1024"/>
                  </a:lnTo>
                  <a:lnTo>
                    <a:pt x="77" y="1035"/>
                  </a:lnTo>
                  <a:lnTo>
                    <a:pt x="75" y="1046"/>
                  </a:lnTo>
                  <a:lnTo>
                    <a:pt x="78" y="1063"/>
                  </a:lnTo>
                  <a:lnTo>
                    <a:pt x="85" y="1082"/>
                  </a:lnTo>
                  <a:lnTo>
                    <a:pt x="96" y="1100"/>
                  </a:lnTo>
                  <a:lnTo>
                    <a:pt x="82" y="1077"/>
                  </a:lnTo>
                  <a:lnTo>
                    <a:pt x="72" y="1061"/>
                  </a:lnTo>
                  <a:lnTo>
                    <a:pt x="66" y="1048"/>
                  </a:lnTo>
                  <a:lnTo>
                    <a:pt x="58" y="1035"/>
                  </a:lnTo>
                  <a:lnTo>
                    <a:pt x="46" y="1017"/>
                  </a:lnTo>
                  <a:lnTo>
                    <a:pt x="32" y="994"/>
                  </a:lnTo>
                  <a:lnTo>
                    <a:pt x="19" y="970"/>
                  </a:lnTo>
                  <a:lnTo>
                    <a:pt x="13" y="945"/>
                  </a:lnTo>
                  <a:lnTo>
                    <a:pt x="13" y="913"/>
                  </a:lnTo>
                  <a:lnTo>
                    <a:pt x="18" y="879"/>
                  </a:lnTo>
                  <a:lnTo>
                    <a:pt x="26" y="843"/>
                  </a:lnTo>
                  <a:lnTo>
                    <a:pt x="38" y="807"/>
                  </a:lnTo>
                  <a:lnTo>
                    <a:pt x="58" y="776"/>
                  </a:lnTo>
                  <a:lnTo>
                    <a:pt x="83" y="751"/>
                  </a:lnTo>
                  <a:lnTo>
                    <a:pt x="113" y="737"/>
                  </a:lnTo>
                  <a:lnTo>
                    <a:pt x="153" y="732"/>
                  </a:lnTo>
                  <a:lnTo>
                    <a:pt x="160" y="727"/>
                  </a:lnTo>
                  <a:lnTo>
                    <a:pt x="171" y="722"/>
                  </a:lnTo>
                  <a:lnTo>
                    <a:pt x="187" y="720"/>
                  </a:lnTo>
                  <a:lnTo>
                    <a:pt x="206" y="720"/>
                  </a:lnTo>
                  <a:lnTo>
                    <a:pt x="227" y="722"/>
                  </a:lnTo>
                  <a:lnTo>
                    <a:pt x="248" y="724"/>
                  </a:lnTo>
                  <a:lnTo>
                    <a:pt x="268" y="727"/>
                  </a:lnTo>
                  <a:lnTo>
                    <a:pt x="286" y="732"/>
                  </a:lnTo>
                  <a:lnTo>
                    <a:pt x="272" y="711"/>
                  </a:lnTo>
                  <a:lnTo>
                    <a:pt x="256" y="683"/>
                  </a:lnTo>
                  <a:lnTo>
                    <a:pt x="238" y="649"/>
                  </a:lnTo>
                  <a:lnTo>
                    <a:pt x="217" y="614"/>
                  </a:lnTo>
                  <a:lnTo>
                    <a:pt x="195" y="580"/>
                  </a:lnTo>
                  <a:lnTo>
                    <a:pt x="171" y="549"/>
                  </a:lnTo>
                  <a:lnTo>
                    <a:pt x="147" y="525"/>
                  </a:lnTo>
                  <a:lnTo>
                    <a:pt x="120" y="510"/>
                  </a:lnTo>
                  <a:lnTo>
                    <a:pt x="112" y="556"/>
                  </a:lnTo>
                  <a:lnTo>
                    <a:pt x="110" y="608"/>
                  </a:lnTo>
                  <a:lnTo>
                    <a:pt x="118" y="660"/>
                  </a:lnTo>
                  <a:lnTo>
                    <a:pt x="142" y="707"/>
                  </a:lnTo>
                  <a:lnTo>
                    <a:pt x="117" y="691"/>
                  </a:lnTo>
                  <a:lnTo>
                    <a:pt x="94" y="675"/>
                  </a:lnTo>
                  <a:lnTo>
                    <a:pt x="74" y="657"/>
                  </a:lnTo>
                  <a:lnTo>
                    <a:pt x="54" y="639"/>
                  </a:lnTo>
                  <a:lnTo>
                    <a:pt x="38" y="621"/>
                  </a:lnTo>
                  <a:lnTo>
                    <a:pt x="26" y="605"/>
                  </a:lnTo>
                  <a:lnTo>
                    <a:pt x="18" y="588"/>
                  </a:lnTo>
                  <a:lnTo>
                    <a:pt x="13" y="575"/>
                  </a:lnTo>
                  <a:lnTo>
                    <a:pt x="8" y="546"/>
                  </a:lnTo>
                  <a:lnTo>
                    <a:pt x="3" y="513"/>
                  </a:lnTo>
                  <a:lnTo>
                    <a:pt x="2" y="482"/>
                  </a:lnTo>
                  <a:lnTo>
                    <a:pt x="0" y="459"/>
                  </a:lnTo>
                  <a:lnTo>
                    <a:pt x="2" y="427"/>
                  </a:lnTo>
                  <a:lnTo>
                    <a:pt x="6" y="393"/>
                  </a:lnTo>
                  <a:lnTo>
                    <a:pt x="13" y="360"/>
                  </a:lnTo>
                  <a:lnTo>
                    <a:pt x="24" y="332"/>
                  </a:lnTo>
                  <a:lnTo>
                    <a:pt x="29" y="323"/>
                  </a:lnTo>
                  <a:lnTo>
                    <a:pt x="34" y="313"/>
                  </a:lnTo>
                  <a:lnTo>
                    <a:pt x="40" y="303"/>
                  </a:lnTo>
                  <a:lnTo>
                    <a:pt x="46" y="295"/>
                  </a:lnTo>
                  <a:lnTo>
                    <a:pt x="53" y="287"/>
                  </a:lnTo>
                  <a:lnTo>
                    <a:pt x="61" y="280"/>
                  </a:lnTo>
                  <a:lnTo>
                    <a:pt x="69" y="275"/>
                  </a:lnTo>
                  <a:lnTo>
                    <a:pt x="78" y="274"/>
                  </a:lnTo>
                  <a:lnTo>
                    <a:pt x="93" y="277"/>
                  </a:lnTo>
                  <a:lnTo>
                    <a:pt x="107" y="282"/>
                  </a:lnTo>
                  <a:lnTo>
                    <a:pt x="118" y="287"/>
                  </a:lnTo>
                  <a:lnTo>
                    <a:pt x="129" y="293"/>
                  </a:lnTo>
                  <a:lnTo>
                    <a:pt x="139" y="300"/>
                  </a:lnTo>
                  <a:lnTo>
                    <a:pt x="147" y="305"/>
                  </a:lnTo>
                  <a:lnTo>
                    <a:pt x="155" y="311"/>
                  </a:lnTo>
                  <a:lnTo>
                    <a:pt x="163" y="316"/>
                  </a:lnTo>
                  <a:lnTo>
                    <a:pt x="173" y="323"/>
                  </a:lnTo>
                  <a:lnTo>
                    <a:pt x="182" y="332"/>
                  </a:lnTo>
                  <a:lnTo>
                    <a:pt x="195" y="344"/>
                  </a:lnTo>
                  <a:lnTo>
                    <a:pt x="208" y="357"/>
                  </a:lnTo>
                  <a:lnTo>
                    <a:pt x="219" y="371"/>
                  </a:lnTo>
                  <a:lnTo>
                    <a:pt x="230" y="383"/>
                  </a:lnTo>
                  <a:lnTo>
                    <a:pt x="240" y="394"/>
                  </a:lnTo>
                  <a:lnTo>
                    <a:pt x="248" y="402"/>
                  </a:lnTo>
                  <a:lnTo>
                    <a:pt x="257" y="415"/>
                  </a:lnTo>
                  <a:lnTo>
                    <a:pt x="265" y="430"/>
                  </a:lnTo>
                  <a:lnTo>
                    <a:pt x="270" y="442"/>
                  </a:lnTo>
                  <a:lnTo>
                    <a:pt x="273" y="451"/>
                  </a:lnTo>
                  <a:lnTo>
                    <a:pt x="275" y="468"/>
                  </a:lnTo>
                  <a:lnTo>
                    <a:pt x="276" y="495"/>
                  </a:lnTo>
                  <a:lnTo>
                    <a:pt x="281" y="523"/>
                  </a:lnTo>
                  <a:lnTo>
                    <a:pt x="294" y="543"/>
                  </a:lnTo>
                  <a:lnTo>
                    <a:pt x="302" y="556"/>
                  </a:lnTo>
                  <a:lnTo>
                    <a:pt x="297" y="570"/>
                  </a:lnTo>
                  <a:lnTo>
                    <a:pt x="291" y="583"/>
                  </a:lnTo>
                  <a:lnTo>
                    <a:pt x="289" y="593"/>
                  </a:lnTo>
                  <a:lnTo>
                    <a:pt x="296" y="606"/>
                  </a:lnTo>
                  <a:lnTo>
                    <a:pt x="304" y="626"/>
                  </a:lnTo>
                  <a:lnTo>
                    <a:pt x="308" y="652"/>
                  </a:lnTo>
                  <a:lnTo>
                    <a:pt x="307" y="681"/>
                  </a:lnTo>
                  <a:lnTo>
                    <a:pt x="304" y="694"/>
                  </a:lnTo>
                  <a:lnTo>
                    <a:pt x="300" y="702"/>
                  </a:lnTo>
                  <a:lnTo>
                    <a:pt x="299" y="706"/>
                  </a:lnTo>
                  <a:lnTo>
                    <a:pt x="299" y="707"/>
                  </a:lnTo>
                  <a:lnTo>
                    <a:pt x="315" y="714"/>
                  </a:lnTo>
                  <a:lnTo>
                    <a:pt x="331" y="722"/>
                  </a:lnTo>
                  <a:lnTo>
                    <a:pt x="348" y="730"/>
                  </a:lnTo>
                  <a:lnTo>
                    <a:pt x="366" y="737"/>
                  </a:lnTo>
                  <a:lnTo>
                    <a:pt x="385" y="745"/>
                  </a:lnTo>
                  <a:lnTo>
                    <a:pt x="406" y="755"/>
                  </a:lnTo>
                  <a:lnTo>
                    <a:pt x="425" y="764"/>
                  </a:lnTo>
                  <a:lnTo>
                    <a:pt x="447" y="776"/>
                  </a:lnTo>
                  <a:lnTo>
                    <a:pt x="468" y="787"/>
                  </a:lnTo>
                  <a:lnTo>
                    <a:pt x="491" y="800"/>
                  </a:lnTo>
                  <a:lnTo>
                    <a:pt x="515" y="817"/>
                  </a:lnTo>
                  <a:lnTo>
                    <a:pt x="537" y="833"/>
                  </a:lnTo>
                  <a:lnTo>
                    <a:pt x="561" y="851"/>
                  </a:lnTo>
                  <a:lnTo>
                    <a:pt x="585" y="872"/>
                  </a:lnTo>
                  <a:lnTo>
                    <a:pt x="611" y="895"/>
                  </a:lnTo>
                  <a:lnTo>
                    <a:pt x="634" y="919"/>
                  </a:lnTo>
                  <a:lnTo>
                    <a:pt x="617" y="839"/>
                  </a:lnTo>
                  <a:lnTo>
                    <a:pt x="615" y="751"/>
                  </a:lnTo>
                  <a:lnTo>
                    <a:pt x="620" y="675"/>
                  </a:lnTo>
                  <a:lnTo>
                    <a:pt x="625" y="632"/>
                  </a:lnTo>
                  <a:lnTo>
                    <a:pt x="623" y="623"/>
                  </a:lnTo>
                  <a:lnTo>
                    <a:pt x="618" y="611"/>
                  </a:lnTo>
                  <a:lnTo>
                    <a:pt x="612" y="598"/>
                  </a:lnTo>
                  <a:lnTo>
                    <a:pt x="604" y="587"/>
                  </a:lnTo>
                  <a:lnTo>
                    <a:pt x="595" y="575"/>
                  </a:lnTo>
                  <a:lnTo>
                    <a:pt x="587" y="565"/>
                  </a:lnTo>
                  <a:lnTo>
                    <a:pt x="579" y="556"/>
                  </a:lnTo>
                  <a:lnTo>
                    <a:pt x="572" y="549"/>
                  </a:lnTo>
                  <a:lnTo>
                    <a:pt x="515" y="391"/>
                  </a:lnTo>
                  <a:close/>
                </a:path>
              </a:pathLst>
            </a:custGeom>
            <a:solidFill>
              <a:srgbClr val="19B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6" name="Freeform 183"/>
            <p:cNvSpPr>
              <a:spLocks/>
            </p:cNvSpPr>
            <p:nvPr/>
          </p:nvSpPr>
          <p:spPr bwMode="auto">
            <a:xfrm>
              <a:off x="7229" y="3288"/>
              <a:ext cx="49" cy="114"/>
            </a:xfrm>
            <a:custGeom>
              <a:avLst/>
              <a:gdLst>
                <a:gd name="T0" fmla="*/ 85 w 98"/>
                <a:gd name="T1" fmla="*/ 0 h 226"/>
                <a:gd name="T2" fmla="*/ 85 w 98"/>
                <a:gd name="T3" fmla="*/ 0 h 226"/>
                <a:gd name="T4" fmla="*/ 77 w 98"/>
                <a:gd name="T5" fmla="*/ 24 h 226"/>
                <a:gd name="T6" fmla="*/ 67 w 98"/>
                <a:gd name="T7" fmla="*/ 52 h 226"/>
                <a:gd name="T8" fmla="*/ 58 w 98"/>
                <a:gd name="T9" fmla="*/ 83 h 226"/>
                <a:gd name="T10" fmla="*/ 45 w 98"/>
                <a:gd name="T11" fmla="*/ 112 h 226"/>
                <a:gd name="T12" fmla="*/ 34 w 98"/>
                <a:gd name="T13" fmla="*/ 143 h 226"/>
                <a:gd name="T14" fmla="*/ 21 w 98"/>
                <a:gd name="T15" fmla="*/ 171 h 226"/>
                <a:gd name="T16" fmla="*/ 10 w 98"/>
                <a:gd name="T17" fmla="*/ 199 h 226"/>
                <a:gd name="T18" fmla="*/ 0 w 98"/>
                <a:gd name="T19" fmla="*/ 220 h 226"/>
                <a:gd name="T20" fmla="*/ 13 w 98"/>
                <a:gd name="T21" fmla="*/ 226 h 226"/>
                <a:gd name="T22" fmla="*/ 23 w 98"/>
                <a:gd name="T23" fmla="*/ 202 h 226"/>
                <a:gd name="T24" fmla="*/ 34 w 98"/>
                <a:gd name="T25" fmla="*/ 177 h 226"/>
                <a:gd name="T26" fmla="*/ 47 w 98"/>
                <a:gd name="T27" fmla="*/ 146 h 226"/>
                <a:gd name="T28" fmla="*/ 58 w 98"/>
                <a:gd name="T29" fmla="*/ 115 h 226"/>
                <a:gd name="T30" fmla="*/ 71 w 98"/>
                <a:gd name="T31" fmla="*/ 86 h 226"/>
                <a:gd name="T32" fmla="*/ 80 w 98"/>
                <a:gd name="T33" fmla="*/ 55 h 226"/>
                <a:gd name="T34" fmla="*/ 90 w 98"/>
                <a:gd name="T35" fmla="*/ 27 h 226"/>
                <a:gd name="T36" fmla="*/ 98 w 98"/>
                <a:gd name="T37" fmla="*/ 3 h 226"/>
                <a:gd name="T38" fmla="*/ 98 w 98"/>
                <a:gd name="T39" fmla="*/ 3 h 226"/>
                <a:gd name="T40" fmla="*/ 85 w 98"/>
                <a:gd name="T41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8" h="226">
                  <a:moveTo>
                    <a:pt x="85" y="0"/>
                  </a:moveTo>
                  <a:lnTo>
                    <a:pt x="85" y="0"/>
                  </a:lnTo>
                  <a:lnTo>
                    <a:pt x="77" y="24"/>
                  </a:lnTo>
                  <a:lnTo>
                    <a:pt x="67" y="52"/>
                  </a:lnTo>
                  <a:lnTo>
                    <a:pt x="58" y="83"/>
                  </a:lnTo>
                  <a:lnTo>
                    <a:pt x="45" y="112"/>
                  </a:lnTo>
                  <a:lnTo>
                    <a:pt x="34" y="143"/>
                  </a:lnTo>
                  <a:lnTo>
                    <a:pt x="21" y="171"/>
                  </a:lnTo>
                  <a:lnTo>
                    <a:pt x="10" y="199"/>
                  </a:lnTo>
                  <a:lnTo>
                    <a:pt x="0" y="220"/>
                  </a:lnTo>
                  <a:lnTo>
                    <a:pt x="13" y="226"/>
                  </a:lnTo>
                  <a:lnTo>
                    <a:pt x="23" y="202"/>
                  </a:lnTo>
                  <a:lnTo>
                    <a:pt x="34" y="177"/>
                  </a:lnTo>
                  <a:lnTo>
                    <a:pt x="47" y="146"/>
                  </a:lnTo>
                  <a:lnTo>
                    <a:pt x="58" y="115"/>
                  </a:lnTo>
                  <a:lnTo>
                    <a:pt x="71" y="86"/>
                  </a:lnTo>
                  <a:lnTo>
                    <a:pt x="80" y="55"/>
                  </a:lnTo>
                  <a:lnTo>
                    <a:pt x="90" y="27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7" name="Freeform 184"/>
            <p:cNvSpPr>
              <a:spLocks/>
            </p:cNvSpPr>
            <p:nvPr/>
          </p:nvSpPr>
          <p:spPr bwMode="auto">
            <a:xfrm>
              <a:off x="7271" y="3201"/>
              <a:ext cx="89" cy="89"/>
            </a:xfrm>
            <a:custGeom>
              <a:avLst/>
              <a:gdLst>
                <a:gd name="T0" fmla="*/ 177 w 177"/>
                <a:gd name="T1" fmla="*/ 0 h 178"/>
                <a:gd name="T2" fmla="*/ 177 w 177"/>
                <a:gd name="T3" fmla="*/ 0 h 178"/>
                <a:gd name="T4" fmla="*/ 145 w 177"/>
                <a:gd name="T5" fmla="*/ 0 h 178"/>
                <a:gd name="T6" fmla="*/ 112 w 177"/>
                <a:gd name="T7" fmla="*/ 12 h 178"/>
                <a:gd name="T8" fmla="*/ 83 w 177"/>
                <a:gd name="T9" fmla="*/ 33 h 178"/>
                <a:gd name="T10" fmla="*/ 61 w 177"/>
                <a:gd name="T11" fmla="*/ 59 h 178"/>
                <a:gd name="T12" fmla="*/ 38 w 177"/>
                <a:gd name="T13" fmla="*/ 88 h 178"/>
                <a:gd name="T14" fmla="*/ 21 w 177"/>
                <a:gd name="T15" fmla="*/ 119 h 178"/>
                <a:gd name="T16" fmla="*/ 8 w 177"/>
                <a:gd name="T17" fmla="*/ 150 h 178"/>
                <a:gd name="T18" fmla="*/ 0 w 177"/>
                <a:gd name="T19" fmla="*/ 175 h 178"/>
                <a:gd name="T20" fmla="*/ 13 w 177"/>
                <a:gd name="T21" fmla="*/ 178 h 178"/>
                <a:gd name="T22" fmla="*/ 21 w 177"/>
                <a:gd name="T23" fmla="*/ 153 h 178"/>
                <a:gd name="T24" fmla="*/ 33 w 177"/>
                <a:gd name="T25" fmla="*/ 126 h 178"/>
                <a:gd name="T26" fmla="*/ 51 w 177"/>
                <a:gd name="T27" fmla="*/ 95 h 178"/>
                <a:gd name="T28" fmla="*/ 70 w 177"/>
                <a:gd name="T29" fmla="*/ 69 h 178"/>
                <a:gd name="T30" fmla="*/ 93 w 177"/>
                <a:gd name="T31" fmla="*/ 43 h 178"/>
                <a:gd name="T32" fmla="*/ 118 w 177"/>
                <a:gd name="T33" fmla="*/ 25 h 178"/>
                <a:gd name="T34" fmla="*/ 145 w 177"/>
                <a:gd name="T35" fmla="*/ 13 h 178"/>
                <a:gd name="T36" fmla="*/ 177 w 177"/>
                <a:gd name="T37" fmla="*/ 13 h 178"/>
                <a:gd name="T38" fmla="*/ 177 w 177"/>
                <a:gd name="T39" fmla="*/ 13 h 178"/>
                <a:gd name="T40" fmla="*/ 177 w 177"/>
                <a:gd name="T41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7" h="178">
                  <a:moveTo>
                    <a:pt x="177" y="0"/>
                  </a:moveTo>
                  <a:lnTo>
                    <a:pt x="177" y="0"/>
                  </a:lnTo>
                  <a:lnTo>
                    <a:pt x="145" y="0"/>
                  </a:lnTo>
                  <a:lnTo>
                    <a:pt x="112" y="12"/>
                  </a:lnTo>
                  <a:lnTo>
                    <a:pt x="83" y="33"/>
                  </a:lnTo>
                  <a:lnTo>
                    <a:pt x="61" y="59"/>
                  </a:lnTo>
                  <a:lnTo>
                    <a:pt x="38" y="88"/>
                  </a:lnTo>
                  <a:lnTo>
                    <a:pt x="21" y="119"/>
                  </a:lnTo>
                  <a:lnTo>
                    <a:pt x="8" y="150"/>
                  </a:lnTo>
                  <a:lnTo>
                    <a:pt x="0" y="175"/>
                  </a:lnTo>
                  <a:lnTo>
                    <a:pt x="13" y="178"/>
                  </a:lnTo>
                  <a:lnTo>
                    <a:pt x="21" y="153"/>
                  </a:lnTo>
                  <a:lnTo>
                    <a:pt x="33" y="126"/>
                  </a:lnTo>
                  <a:lnTo>
                    <a:pt x="51" y="95"/>
                  </a:lnTo>
                  <a:lnTo>
                    <a:pt x="70" y="69"/>
                  </a:lnTo>
                  <a:lnTo>
                    <a:pt x="93" y="43"/>
                  </a:lnTo>
                  <a:lnTo>
                    <a:pt x="118" y="25"/>
                  </a:lnTo>
                  <a:lnTo>
                    <a:pt x="145" y="13"/>
                  </a:lnTo>
                  <a:lnTo>
                    <a:pt x="177" y="13"/>
                  </a:lnTo>
                  <a:lnTo>
                    <a:pt x="177" y="13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8" name="Freeform 185"/>
            <p:cNvSpPr>
              <a:spLocks/>
            </p:cNvSpPr>
            <p:nvPr/>
          </p:nvSpPr>
          <p:spPr bwMode="auto">
            <a:xfrm>
              <a:off x="7360" y="3201"/>
              <a:ext cx="81" cy="64"/>
            </a:xfrm>
            <a:custGeom>
              <a:avLst/>
              <a:gdLst>
                <a:gd name="T0" fmla="*/ 162 w 162"/>
                <a:gd name="T1" fmla="*/ 126 h 129"/>
                <a:gd name="T2" fmla="*/ 162 w 162"/>
                <a:gd name="T3" fmla="*/ 126 h 129"/>
                <a:gd name="T4" fmla="*/ 151 w 162"/>
                <a:gd name="T5" fmla="*/ 100 h 129"/>
                <a:gd name="T6" fmla="*/ 138 w 162"/>
                <a:gd name="T7" fmla="*/ 80 h 129"/>
                <a:gd name="T8" fmla="*/ 122 w 162"/>
                <a:gd name="T9" fmla="*/ 59 h 129"/>
                <a:gd name="T10" fmla="*/ 106 w 162"/>
                <a:gd name="T11" fmla="*/ 43 h 129"/>
                <a:gd name="T12" fmla="*/ 85 w 162"/>
                <a:gd name="T13" fmla="*/ 28 h 129"/>
                <a:gd name="T14" fmla="*/ 59 w 162"/>
                <a:gd name="T15" fmla="*/ 16 h 129"/>
                <a:gd name="T16" fmla="*/ 34 w 162"/>
                <a:gd name="T17" fmla="*/ 7 h 129"/>
                <a:gd name="T18" fmla="*/ 0 w 162"/>
                <a:gd name="T19" fmla="*/ 0 h 129"/>
                <a:gd name="T20" fmla="*/ 0 w 162"/>
                <a:gd name="T21" fmla="*/ 13 h 129"/>
                <a:gd name="T22" fmla="*/ 31 w 162"/>
                <a:gd name="T23" fmla="*/ 20 h 129"/>
                <a:gd name="T24" fmla="*/ 56 w 162"/>
                <a:gd name="T25" fmla="*/ 30 h 129"/>
                <a:gd name="T26" fmla="*/ 79 w 162"/>
                <a:gd name="T27" fmla="*/ 41 h 129"/>
                <a:gd name="T28" fmla="*/ 96 w 162"/>
                <a:gd name="T29" fmla="*/ 52 h 129"/>
                <a:gd name="T30" fmla="*/ 112 w 162"/>
                <a:gd name="T31" fmla="*/ 69 h 129"/>
                <a:gd name="T32" fmla="*/ 125 w 162"/>
                <a:gd name="T33" fmla="*/ 87 h 129"/>
                <a:gd name="T34" fmla="*/ 138 w 162"/>
                <a:gd name="T35" fmla="*/ 106 h 129"/>
                <a:gd name="T36" fmla="*/ 149 w 162"/>
                <a:gd name="T37" fmla="*/ 129 h 129"/>
                <a:gd name="T38" fmla="*/ 149 w 162"/>
                <a:gd name="T39" fmla="*/ 129 h 129"/>
                <a:gd name="T40" fmla="*/ 162 w 162"/>
                <a:gd name="T41" fmla="*/ 12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29">
                  <a:moveTo>
                    <a:pt x="162" y="126"/>
                  </a:moveTo>
                  <a:lnTo>
                    <a:pt x="162" y="126"/>
                  </a:lnTo>
                  <a:lnTo>
                    <a:pt x="151" y="100"/>
                  </a:lnTo>
                  <a:lnTo>
                    <a:pt x="138" y="80"/>
                  </a:lnTo>
                  <a:lnTo>
                    <a:pt x="122" y="59"/>
                  </a:lnTo>
                  <a:lnTo>
                    <a:pt x="106" y="43"/>
                  </a:lnTo>
                  <a:lnTo>
                    <a:pt x="85" y="28"/>
                  </a:lnTo>
                  <a:lnTo>
                    <a:pt x="59" y="16"/>
                  </a:lnTo>
                  <a:lnTo>
                    <a:pt x="34" y="7"/>
                  </a:lnTo>
                  <a:lnTo>
                    <a:pt x="0" y="0"/>
                  </a:lnTo>
                  <a:lnTo>
                    <a:pt x="0" y="13"/>
                  </a:lnTo>
                  <a:lnTo>
                    <a:pt x="31" y="20"/>
                  </a:lnTo>
                  <a:lnTo>
                    <a:pt x="56" y="30"/>
                  </a:lnTo>
                  <a:lnTo>
                    <a:pt x="79" y="41"/>
                  </a:lnTo>
                  <a:lnTo>
                    <a:pt x="96" y="52"/>
                  </a:lnTo>
                  <a:lnTo>
                    <a:pt x="112" y="69"/>
                  </a:lnTo>
                  <a:lnTo>
                    <a:pt x="125" y="87"/>
                  </a:lnTo>
                  <a:lnTo>
                    <a:pt x="138" y="106"/>
                  </a:lnTo>
                  <a:lnTo>
                    <a:pt x="149" y="129"/>
                  </a:lnTo>
                  <a:lnTo>
                    <a:pt x="149" y="129"/>
                  </a:lnTo>
                  <a:lnTo>
                    <a:pt x="162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9" name="Freeform 186"/>
            <p:cNvSpPr>
              <a:spLocks/>
            </p:cNvSpPr>
            <p:nvPr/>
          </p:nvSpPr>
          <p:spPr bwMode="auto">
            <a:xfrm>
              <a:off x="7434" y="3264"/>
              <a:ext cx="61" cy="54"/>
            </a:xfrm>
            <a:custGeom>
              <a:avLst/>
              <a:gdLst>
                <a:gd name="T0" fmla="*/ 115 w 121"/>
                <a:gd name="T1" fmla="*/ 109 h 109"/>
                <a:gd name="T2" fmla="*/ 117 w 121"/>
                <a:gd name="T3" fmla="*/ 96 h 109"/>
                <a:gd name="T4" fmla="*/ 105 w 121"/>
                <a:gd name="T5" fmla="*/ 93 h 109"/>
                <a:gd name="T6" fmla="*/ 93 w 121"/>
                <a:gd name="T7" fmla="*/ 86 h 109"/>
                <a:gd name="T8" fmla="*/ 78 w 121"/>
                <a:gd name="T9" fmla="*/ 76 h 109"/>
                <a:gd name="T10" fmla="*/ 65 w 121"/>
                <a:gd name="T11" fmla="*/ 67 h 109"/>
                <a:gd name="T12" fmla="*/ 49 w 121"/>
                <a:gd name="T13" fmla="*/ 54 h 109"/>
                <a:gd name="T14" fmla="*/ 35 w 121"/>
                <a:gd name="T15" fmla="*/ 37 h 109"/>
                <a:gd name="T16" fmla="*/ 24 w 121"/>
                <a:gd name="T17" fmla="*/ 19 h 109"/>
                <a:gd name="T18" fmla="*/ 13 w 121"/>
                <a:gd name="T19" fmla="*/ 0 h 109"/>
                <a:gd name="T20" fmla="*/ 0 w 121"/>
                <a:gd name="T21" fmla="*/ 3 h 109"/>
                <a:gd name="T22" fmla="*/ 11 w 121"/>
                <a:gd name="T23" fmla="*/ 26 h 109"/>
                <a:gd name="T24" fmla="*/ 26 w 121"/>
                <a:gd name="T25" fmla="*/ 47 h 109"/>
                <a:gd name="T26" fmla="*/ 40 w 121"/>
                <a:gd name="T27" fmla="*/ 63 h 109"/>
                <a:gd name="T28" fmla="*/ 56 w 121"/>
                <a:gd name="T29" fmla="*/ 76 h 109"/>
                <a:gd name="T30" fmla="*/ 72 w 121"/>
                <a:gd name="T31" fmla="*/ 89 h 109"/>
                <a:gd name="T32" fmla="*/ 86 w 121"/>
                <a:gd name="T33" fmla="*/ 99 h 109"/>
                <a:gd name="T34" fmla="*/ 102 w 121"/>
                <a:gd name="T35" fmla="*/ 106 h 109"/>
                <a:gd name="T36" fmla="*/ 113 w 121"/>
                <a:gd name="T37" fmla="*/ 109 h 109"/>
                <a:gd name="T38" fmla="*/ 115 w 121"/>
                <a:gd name="T39" fmla="*/ 96 h 109"/>
                <a:gd name="T40" fmla="*/ 113 w 121"/>
                <a:gd name="T41" fmla="*/ 109 h 109"/>
                <a:gd name="T42" fmla="*/ 118 w 121"/>
                <a:gd name="T43" fmla="*/ 107 h 109"/>
                <a:gd name="T44" fmla="*/ 121 w 121"/>
                <a:gd name="T45" fmla="*/ 104 h 109"/>
                <a:gd name="T46" fmla="*/ 121 w 121"/>
                <a:gd name="T47" fmla="*/ 99 h 109"/>
                <a:gd name="T48" fmla="*/ 117 w 121"/>
                <a:gd name="T49" fmla="*/ 96 h 109"/>
                <a:gd name="T50" fmla="*/ 115 w 121"/>
                <a:gd name="T51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1" h="109">
                  <a:moveTo>
                    <a:pt x="115" y="109"/>
                  </a:moveTo>
                  <a:lnTo>
                    <a:pt x="117" y="96"/>
                  </a:lnTo>
                  <a:lnTo>
                    <a:pt x="105" y="93"/>
                  </a:lnTo>
                  <a:lnTo>
                    <a:pt x="93" y="86"/>
                  </a:lnTo>
                  <a:lnTo>
                    <a:pt x="78" y="76"/>
                  </a:lnTo>
                  <a:lnTo>
                    <a:pt x="65" y="67"/>
                  </a:lnTo>
                  <a:lnTo>
                    <a:pt x="49" y="54"/>
                  </a:lnTo>
                  <a:lnTo>
                    <a:pt x="35" y="37"/>
                  </a:lnTo>
                  <a:lnTo>
                    <a:pt x="24" y="19"/>
                  </a:lnTo>
                  <a:lnTo>
                    <a:pt x="13" y="0"/>
                  </a:lnTo>
                  <a:lnTo>
                    <a:pt x="0" y="3"/>
                  </a:lnTo>
                  <a:lnTo>
                    <a:pt x="11" y="26"/>
                  </a:lnTo>
                  <a:lnTo>
                    <a:pt x="26" y="47"/>
                  </a:lnTo>
                  <a:lnTo>
                    <a:pt x="40" y="63"/>
                  </a:lnTo>
                  <a:lnTo>
                    <a:pt x="56" y="76"/>
                  </a:lnTo>
                  <a:lnTo>
                    <a:pt x="72" y="89"/>
                  </a:lnTo>
                  <a:lnTo>
                    <a:pt x="86" y="99"/>
                  </a:lnTo>
                  <a:lnTo>
                    <a:pt x="102" y="106"/>
                  </a:lnTo>
                  <a:lnTo>
                    <a:pt x="113" y="109"/>
                  </a:lnTo>
                  <a:lnTo>
                    <a:pt x="115" y="96"/>
                  </a:lnTo>
                  <a:lnTo>
                    <a:pt x="113" y="109"/>
                  </a:lnTo>
                  <a:lnTo>
                    <a:pt x="118" y="107"/>
                  </a:lnTo>
                  <a:lnTo>
                    <a:pt x="121" y="104"/>
                  </a:lnTo>
                  <a:lnTo>
                    <a:pt x="121" y="99"/>
                  </a:lnTo>
                  <a:lnTo>
                    <a:pt x="117" y="96"/>
                  </a:lnTo>
                  <a:lnTo>
                    <a:pt x="115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0" name="Freeform 187"/>
            <p:cNvSpPr>
              <a:spLocks/>
            </p:cNvSpPr>
            <p:nvPr/>
          </p:nvSpPr>
          <p:spPr bwMode="auto">
            <a:xfrm>
              <a:off x="7438" y="3290"/>
              <a:ext cx="54" cy="28"/>
            </a:xfrm>
            <a:custGeom>
              <a:avLst/>
              <a:gdLst>
                <a:gd name="T0" fmla="*/ 5 w 109"/>
                <a:gd name="T1" fmla="*/ 13 h 57"/>
                <a:gd name="T2" fmla="*/ 8 w 109"/>
                <a:gd name="T3" fmla="*/ 13 h 57"/>
                <a:gd name="T4" fmla="*/ 15 w 109"/>
                <a:gd name="T5" fmla="*/ 13 h 57"/>
                <a:gd name="T6" fmla="*/ 20 w 109"/>
                <a:gd name="T7" fmla="*/ 16 h 57"/>
                <a:gd name="T8" fmla="*/ 29 w 109"/>
                <a:gd name="T9" fmla="*/ 23 h 57"/>
                <a:gd name="T10" fmla="*/ 40 w 109"/>
                <a:gd name="T11" fmla="*/ 29 h 57"/>
                <a:gd name="T12" fmla="*/ 55 w 109"/>
                <a:gd name="T13" fmla="*/ 37 h 57"/>
                <a:gd name="T14" fmla="*/ 69 w 109"/>
                <a:gd name="T15" fmla="*/ 46 h 57"/>
                <a:gd name="T16" fmla="*/ 88 w 109"/>
                <a:gd name="T17" fmla="*/ 52 h 57"/>
                <a:gd name="T18" fmla="*/ 109 w 109"/>
                <a:gd name="T19" fmla="*/ 57 h 57"/>
                <a:gd name="T20" fmla="*/ 109 w 109"/>
                <a:gd name="T21" fmla="*/ 44 h 57"/>
                <a:gd name="T22" fmla="*/ 91 w 109"/>
                <a:gd name="T23" fmla="*/ 39 h 57"/>
                <a:gd name="T24" fmla="*/ 75 w 109"/>
                <a:gd name="T25" fmla="*/ 32 h 57"/>
                <a:gd name="T26" fmla="*/ 61 w 109"/>
                <a:gd name="T27" fmla="*/ 24 h 57"/>
                <a:gd name="T28" fmla="*/ 47 w 109"/>
                <a:gd name="T29" fmla="*/ 16 h 57"/>
                <a:gd name="T30" fmla="*/ 36 w 109"/>
                <a:gd name="T31" fmla="*/ 10 h 57"/>
                <a:gd name="T32" fmla="*/ 26 w 109"/>
                <a:gd name="T33" fmla="*/ 3 h 57"/>
                <a:gd name="T34" fmla="*/ 15 w 109"/>
                <a:gd name="T35" fmla="*/ 0 h 57"/>
                <a:gd name="T36" fmla="*/ 5 w 109"/>
                <a:gd name="T37" fmla="*/ 0 h 57"/>
                <a:gd name="T38" fmla="*/ 8 w 109"/>
                <a:gd name="T39" fmla="*/ 0 h 57"/>
                <a:gd name="T40" fmla="*/ 5 w 109"/>
                <a:gd name="T41" fmla="*/ 0 h 57"/>
                <a:gd name="T42" fmla="*/ 2 w 109"/>
                <a:gd name="T43" fmla="*/ 3 h 57"/>
                <a:gd name="T44" fmla="*/ 0 w 109"/>
                <a:gd name="T45" fmla="*/ 8 h 57"/>
                <a:gd name="T46" fmla="*/ 4 w 109"/>
                <a:gd name="T47" fmla="*/ 11 h 57"/>
                <a:gd name="T48" fmla="*/ 8 w 109"/>
                <a:gd name="T49" fmla="*/ 13 h 57"/>
                <a:gd name="T50" fmla="*/ 5 w 109"/>
                <a:gd name="T51" fmla="*/ 1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9" h="57">
                  <a:moveTo>
                    <a:pt x="5" y="13"/>
                  </a:moveTo>
                  <a:lnTo>
                    <a:pt x="8" y="13"/>
                  </a:lnTo>
                  <a:lnTo>
                    <a:pt x="15" y="13"/>
                  </a:lnTo>
                  <a:lnTo>
                    <a:pt x="20" y="16"/>
                  </a:lnTo>
                  <a:lnTo>
                    <a:pt x="29" y="23"/>
                  </a:lnTo>
                  <a:lnTo>
                    <a:pt x="40" y="29"/>
                  </a:lnTo>
                  <a:lnTo>
                    <a:pt x="55" y="37"/>
                  </a:lnTo>
                  <a:lnTo>
                    <a:pt x="69" y="46"/>
                  </a:lnTo>
                  <a:lnTo>
                    <a:pt x="88" y="52"/>
                  </a:lnTo>
                  <a:lnTo>
                    <a:pt x="109" y="57"/>
                  </a:lnTo>
                  <a:lnTo>
                    <a:pt x="109" y="44"/>
                  </a:lnTo>
                  <a:lnTo>
                    <a:pt x="91" y="39"/>
                  </a:lnTo>
                  <a:lnTo>
                    <a:pt x="75" y="32"/>
                  </a:lnTo>
                  <a:lnTo>
                    <a:pt x="61" y="24"/>
                  </a:lnTo>
                  <a:lnTo>
                    <a:pt x="47" y="16"/>
                  </a:lnTo>
                  <a:lnTo>
                    <a:pt x="36" y="10"/>
                  </a:lnTo>
                  <a:lnTo>
                    <a:pt x="26" y="3"/>
                  </a:lnTo>
                  <a:lnTo>
                    <a:pt x="15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0" y="8"/>
                  </a:lnTo>
                  <a:lnTo>
                    <a:pt x="4" y="11"/>
                  </a:lnTo>
                  <a:lnTo>
                    <a:pt x="8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1" name="Freeform 188"/>
            <p:cNvSpPr>
              <a:spLocks/>
            </p:cNvSpPr>
            <p:nvPr/>
          </p:nvSpPr>
          <p:spPr bwMode="auto">
            <a:xfrm>
              <a:off x="7395" y="3264"/>
              <a:ext cx="47" cy="32"/>
            </a:xfrm>
            <a:custGeom>
              <a:avLst/>
              <a:gdLst>
                <a:gd name="T0" fmla="*/ 0 w 92"/>
                <a:gd name="T1" fmla="*/ 6 h 65"/>
                <a:gd name="T2" fmla="*/ 0 w 92"/>
                <a:gd name="T3" fmla="*/ 6 h 65"/>
                <a:gd name="T4" fmla="*/ 9 w 92"/>
                <a:gd name="T5" fmla="*/ 18 h 65"/>
                <a:gd name="T6" fmla="*/ 19 w 92"/>
                <a:gd name="T7" fmla="*/ 27 h 65"/>
                <a:gd name="T8" fmla="*/ 28 w 92"/>
                <a:gd name="T9" fmla="*/ 36 h 65"/>
                <a:gd name="T10" fmla="*/ 41 w 92"/>
                <a:gd name="T11" fmla="*/ 45 h 65"/>
                <a:gd name="T12" fmla="*/ 52 w 92"/>
                <a:gd name="T13" fmla="*/ 52 h 65"/>
                <a:gd name="T14" fmla="*/ 67 w 92"/>
                <a:gd name="T15" fmla="*/ 57 h 65"/>
                <a:gd name="T16" fmla="*/ 78 w 92"/>
                <a:gd name="T17" fmla="*/ 62 h 65"/>
                <a:gd name="T18" fmla="*/ 89 w 92"/>
                <a:gd name="T19" fmla="*/ 65 h 65"/>
                <a:gd name="T20" fmla="*/ 92 w 92"/>
                <a:gd name="T21" fmla="*/ 52 h 65"/>
                <a:gd name="T22" fmla="*/ 81 w 92"/>
                <a:gd name="T23" fmla="*/ 49 h 65"/>
                <a:gd name="T24" fmla="*/ 70 w 92"/>
                <a:gd name="T25" fmla="*/ 44 h 65"/>
                <a:gd name="T26" fmla="*/ 59 w 92"/>
                <a:gd name="T27" fmla="*/ 39 h 65"/>
                <a:gd name="T28" fmla="*/ 48 w 92"/>
                <a:gd name="T29" fmla="*/ 32 h 65"/>
                <a:gd name="T30" fmla="*/ 38 w 92"/>
                <a:gd name="T31" fmla="*/ 26 h 65"/>
                <a:gd name="T32" fmla="*/ 28 w 92"/>
                <a:gd name="T33" fmla="*/ 18 h 65"/>
                <a:gd name="T34" fmla="*/ 19 w 92"/>
                <a:gd name="T35" fmla="*/ 8 h 65"/>
                <a:gd name="T36" fmla="*/ 12 w 92"/>
                <a:gd name="T37" fmla="*/ 0 h 65"/>
                <a:gd name="T38" fmla="*/ 12 w 92"/>
                <a:gd name="T39" fmla="*/ 0 h 65"/>
                <a:gd name="T40" fmla="*/ 0 w 92"/>
                <a:gd name="T41" fmla="*/ 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65">
                  <a:moveTo>
                    <a:pt x="0" y="6"/>
                  </a:moveTo>
                  <a:lnTo>
                    <a:pt x="0" y="6"/>
                  </a:lnTo>
                  <a:lnTo>
                    <a:pt x="9" y="18"/>
                  </a:lnTo>
                  <a:lnTo>
                    <a:pt x="19" y="27"/>
                  </a:lnTo>
                  <a:lnTo>
                    <a:pt x="28" y="36"/>
                  </a:lnTo>
                  <a:lnTo>
                    <a:pt x="41" y="45"/>
                  </a:lnTo>
                  <a:lnTo>
                    <a:pt x="52" y="52"/>
                  </a:lnTo>
                  <a:lnTo>
                    <a:pt x="67" y="57"/>
                  </a:lnTo>
                  <a:lnTo>
                    <a:pt x="78" y="62"/>
                  </a:lnTo>
                  <a:lnTo>
                    <a:pt x="89" y="65"/>
                  </a:lnTo>
                  <a:lnTo>
                    <a:pt x="92" y="52"/>
                  </a:lnTo>
                  <a:lnTo>
                    <a:pt x="81" y="49"/>
                  </a:lnTo>
                  <a:lnTo>
                    <a:pt x="70" y="44"/>
                  </a:lnTo>
                  <a:lnTo>
                    <a:pt x="59" y="39"/>
                  </a:lnTo>
                  <a:lnTo>
                    <a:pt x="48" y="32"/>
                  </a:lnTo>
                  <a:lnTo>
                    <a:pt x="38" y="26"/>
                  </a:lnTo>
                  <a:lnTo>
                    <a:pt x="28" y="18"/>
                  </a:lnTo>
                  <a:lnTo>
                    <a:pt x="19" y="8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2" name="Freeform 189"/>
            <p:cNvSpPr>
              <a:spLocks/>
            </p:cNvSpPr>
            <p:nvPr/>
          </p:nvSpPr>
          <p:spPr bwMode="auto">
            <a:xfrm>
              <a:off x="7327" y="3248"/>
              <a:ext cx="75" cy="19"/>
            </a:xfrm>
            <a:custGeom>
              <a:avLst/>
              <a:gdLst>
                <a:gd name="T0" fmla="*/ 9 w 148"/>
                <a:gd name="T1" fmla="*/ 31 h 39"/>
                <a:gd name="T2" fmla="*/ 9 w 148"/>
                <a:gd name="T3" fmla="*/ 31 h 39"/>
                <a:gd name="T4" fmla="*/ 24 w 148"/>
                <a:gd name="T5" fmla="*/ 23 h 39"/>
                <a:gd name="T6" fmla="*/ 40 w 148"/>
                <a:gd name="T7" fmla="*/ 16 h 39"/>
                <a:gd name="T8" fmla="*/ 61 w 148"/>
                <a:gd name="T9" fmla="*/ 16 h 39"/>
                <a:gd name="T10" fmla="*/ 81 w 148"/>
                <a:gd name="T11" fmla="*/ 15 h 39"/>
                <a:gd name="T12" fmla="*/ 99 w 148"/>
                <a:gd name="T13" fmla="*/ 18 h 39"/>
                <a:gd name="T14" fmla="*/ 115 w 148"/>
                <a:gd name="T15" fmla="*/ 25 h 39"/>
                <a:gd name="T16" fmla="*/ 129 w 148"/>
                <a:gd name="T17" fmla="*/ 33 h 39"/>
                <a:gd name="T18" fmla="*/ 136 w 148"/>
                <a:gd name="T19" fmla="*/ 39 h 39"/>
                <a:gd name="T20" fmla="*/ 148 w 148"/>
                <a:gd name="T21" fmla="*/ 33 h 39"/>
                <a:gd name="T22" fmla="*/ 136 w 148"/>
                <a:gd name="T23" fmla="*/ 20 h 39"/>
                <a:gd name="T24" fmla="*/ 121 w 148"/>
                <a:gd name="T25" fmla="*/ 12 h 39"/>
                <a:gd name="T26" fmla="*/ 102 w 148"/>
                <a:gd name="T27" fmla="*/ 5 h 39"/>
                <a:gd name="T28" fmla="*/ 81 w 148"/>
                <a:gd name="T29" fmla="*/ 2 h 39"/>
                <a:gd name="T30" fmla="*/ 61 w 148"/>
                <a:gd name="T31" fmla="*/ 0 h 39"/>
                <a:gd name="T32" fmla="*/ 40 w 148"/>
                <a:gd name="T33" fmla="*/ 3 h 39"/>
                <a:gd name="T34" fmla="*/ 17 w 148"/>
                <a:gd name="T35" fmla="*/ 10 h 39"/>
                <a:gd name="T36" fmla="*/ 0 w 148"/>
                <a:gd name="T37" fmla="*/ 21 h 39"/>
                <a:gd name="T38" fmla="*/ 0 w 148"/>
                <a:gd name="T39" fmla="*/ 21 h 39"/>
                <a:gd name="T40" fmla="*/ 9 w 148"/>
                <a:gd name="T41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8" h="39">
                  <a:moveTo>
                    <a:pt x="9" y="31"/>
                  </a:moveTo>
                  <a:lnTo>
                    <a:pt x="9" y="31"/>
                  </a:lnTo>
                  <a:lnTo>
                    <a:pt x="24" y="23"/>
                  </a:lnTo>
                  <a:lnTo>
                    <a:pt x="40" y="16"/>
                  </a:lnTo>
                  <a:lnTo>
                    <a:pt x="61" y="16"/>
                  </a:lnTo>
                  <a:lnTo>
                    <a:pt x="81" y="15"/>
                  </a:lnTo>
                  <a:lnTo>
                    <a:pt x="99" y="18"/>
                  </a:lnTo>
                  <a:lnTo>
                    <a:pt x="115" y="25"/>
                  </a:lnTo>
                  <a:lnTo>
                    <a:pt x="129" y="33"/>
                  </a:lnTo>
                  <a:lnTo>
                    <a:pt x="136" y="39"/>
                  </a:lnTo>
                  <a:lnTo>
                    <a:pt x="148" y="33"/>
                  </a:lnTo>
                  <a:lnTo>
                    <a:pt x="136" y="20"/>
                  </a:lnTo>
                  <a:lnTo>
                    <a:pt x="121" y="12"/>
                  </a:lnTo>
                  <a:lnTo>
                    <a:pt x="102" y="5"/>
                  </a:lnTo>
                  <a:lnTo>
                    <a:pt x="81" y="2"/>
                  </a:lnTo>
                  <a:lnTo>
                    <a:pt x="61" y="0"/>
                  </a:lnTo>
                  <a:lnTo>
                    <a:pt x="40" y="3"/>
                  </a:lnTo>
                  <a:lnTo>
                    <a:pt x="17" y="10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3" name="Freeform 190"/>
            <p:cNvSpPr>
              <a:spLocks/>
            </p:cNvSpPr>
            <p:nvPr/>
          </p:nvSpPr>
          <p:spPr bwMode="auto">
            <a:xfrm>
              <a:off x="7289" y="3258"/>
              <a:ext cx="43" cy="89"/>
            </a:xfrm>
            <a:custGeom>
              <a:avLst/>
              <a:gdLst>
                <a:gd name="T0" fmla="*/ 13 w 86"/>
                <a:gd name="T1" fmla="*/ 178 h 178"/>
                <a:gd name="T2" fmla="*/ 13 w 86"/>
                <a:gd name="T3" fmla="*/ 178 h 178"/>
                <a:gd name="T4" fmla="*/ 16 w 86"/>
                <a:gd name="T5" fmla="*/ 152 h 178"/>
                <a:gd name="T6" fmla="*/ 21 w 86"/>
                <a:gd name="T7" fmla="*/ 129 h 178"/>
                <a:gd name="T8" fmla="*/ 27 w 86"/>
                <a:gd name="T9" fmla="*/ 105 h 178"/>
                <a:gd name="T10" fmla="*/ 37 w 86"/>
                <a:gd name="T11" fmla="*/ 80 h 178"/>
                <a:gd name="T12" fmla="*/ 46 w 86"/>
                <a:gd name="T13" fmla="*/ 61 h 178"/>
                <a:gd name="T14" fmla="*/ 59 w 86"/>
                <a:gd name="T15" fmla="*/ 41 h 178"/>
                <a:gd name="T16" fmla="*/ 72 w 86"/>
                <a:gd name="T17" fmla="*/ 25 h 178"/>
                <a:gd name="T18" fmla="*/ 86 w 86"/>
                <a:gd name="T19" fmla="*/ 10 h 178"/>
                <a:gd name="T20" fmla="*/ 77 w 86"/>
                <a:gd name="T21" fmla="*/ 0 h 178"/>
                <a:gd name="T22" fmla="*/ 62 w 86"/>
                <a:gd name="T23" fmla="*/ 15 h 178"/>
                <a:gd name="T24" fmla="*/ 46 w 86"/>
                <a:gd name="T25" fmla="*/ 35 h 178"/>
                <a:gd name="T26" fmla="*/ 34 w 86"/>
                <a:gd name="T27" fmla="*/ 54 h 178"/>
                <a:gd name="T28" fmla="*/ 24 w 86"/>
                <a:gd name="T29" fmla="*/ 77 h 178"/>
                <a:gd name="T30" fmla="*/ 14 w 86"/>
                <a:gd name="T31" fmla="*/ 101 h 178"/>
                <a:gd name="T32" fmla="*/ 8 w 86"/>
                <a:gd name="T33" fmla="*/ 126 h 178"/>
                <a:gd name="T34" fmla="*/ 3 w 86"/>
                <a:gd name="T35" fmla="*/ 152 h 178"/>
                <a:gd name="T36" fmla="*/ 0 w 86"/>
                <a:gd name="T37" fmla="*/ 178 h 178"/>
                <a:gd name="T38" fmla="*/ 0 w 86"/>
                <a:gd name="T39" fmla="*/ 178 h 178"/>
                <a:gd name="T40" fmla="*/ 13 w 86"/>
                <a:gd name="T41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6" h="178">
                  <a:moveTo>
                    <a:pt x="13" y="178"/>
                  </a:moveTo>
                  <a:lnTo>
                    <a:pt x="13" y="178"/>
                  </a:lnTo>
                  <a:lnTo>
                    <a:pt x="16" y="152"/>
                  </a:lnTo>
                  <a:lnTo>
                    <a:pt x="21" y="129"/>
                  </a:lnTo>
                  <a:lnTo>
                    <a:pt x="27" y="105"/>
                  </a:lnTo>
                  <a:lnTo>
                    <a:pt x="37" y="80"/>
                  </a:lnTo>
                  <a:lnTo>
                    <a:pt x="46" y="61"/>
                  </a:lnTo>
                  <a:lnTo>
                    <a:pt x="59" y="41"/>
                  </a:lnTo>
                  <a:lnTo>
                    <a:pt x="72" y="25"/>
                  </a:lnTo>
                  <a:lnTo>
                    <a:pt x="86" y="10"/>
                  </a:lnTo>
                  <a:lnTo>
                    <a:pt x="77" y="0"/>
                  </a:lnTo>
                  <a:lnTo>
                    <a:pt x="62" y="15"/>
                  </a:lnTo>
                  <a:lnTo>
                    <a:pt x="46" y="35"/>
                  </a:lnTo>
                  <a:lnTo>
                    <a:pt x="34" y="54"/>
                  </a:lnTo>
                  <a:lnTo>
                    <a:pt x="24" y="77"/>
                  </a:lnTo>
                  <a:lnTo>
                    <a:pt x="14" y="101"/>
                  </a:lnTo>
                  <a:lnTo>
                    <a:pt x="8" y="126"/>
                  </a:lnTo>
                  <a:lnTo>
                    <a:pt x="3" y="152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13" y="1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4" name="Freeform 191"/>
            <p:cNvSpPr>
              <a:spLocks/>
            </p:cNvSpPr>
            <p:nvPr/>
          </p:nvSpPr>
          <p:spPr bwMode="auto">
            <a:xfrm>
              <a:off x="7289" y="3347"/>
              <a:ext cx="17" cy="84"/>
            </a:xfrm>
            <a:custGeom>
              <a:avLst/>
              <a:gdLst>
                <a:gd name="T0" fmla="*/ 34 w 34"/>
                <a:gd name="T1" fmla="*/ 165 h 168"/>
                <a:gd name="T2" fmla="*/ 34 w 34"/>
                <a:gd name="T3" fmla="*/ 165 h 168"/>
                <a:gd name="T4" fmla="*/ 27 w 34"/>
                <a:gd name="T5" fmla="*/ 137 h 168"/>
                <a:gd name="T6" fmla="*/ 19 w 34"/>
                <a:gd name="T7" fmla="*/ 98 h 168"/>
                <a:gd name="T8" fmla="*/ 14 w 34"/>
                <a:gd name="T9" fmla="*/ 51 h 168"/>
                <a:gd name="T10" fmla="*/ 13 w 34"/>
                <a:gd name="T11" fmla="*/ 0 h 168"/>
                <a:gd name="T12" fmla="*/ 0 w 34"/>
                <a:gd name="T13" fmla="*/ 0 h 168"/>
                <a:gd name="T14" fmla="*/ 2 w 34"/>
                <a:gd name="T15" fmla="*/ 51 h 168"/>
                <a:gd name="T16" fmla="*/ 6 w 34"/>
                <a:gd name="T17" fmla="*/ 98 h 168"/>
                <a:gd name="T18" fmla="*/ 14 w 34"/>
                <a:gd name="T19" fmla="*/ 140 h 168"/>
                <a:gd name="T20" fmla="*/ 21 w 34"/>
                <a:gd name="T21" fmla="*/ 168 h 168"/>
                <a:gd name="T22" fmla="*/ 21 w 34"/>
                <a:gd name="T23" fmla="*/ 168 h 168"/>
                <a:gd name="T24" fmla="*/ 34 w 34"/>
                <a:gd name="T25" fmla="*/ 165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168">
                  <a:moveTo>
                    <a:pt x="34" y="165"/>
                  </a:moveTo>
                  <a:lnTo>
                    <a:pt x="34" y="165"/>
                  </a:lnTo>
                  <a:lnTo>
                    <a:pt x="27" y="137"/>
                  </a:lnTo>
                  <a:lnTo>
                    <a:pt x="19" y="98"/>
                  </a:lnTo>
                  <a:lnTo>
                    <a:pt x="14" y="5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2" y="51"/>
                  </a:lnTo>
                  <a:lnTo>
                    <a:pt x="6" y="98"/>
                  </a:lnTo>
                  <a:lnTo>
                    <a:pt x="14" y="140"/>
                  </a:lnTo>
                  <a:lnTo>
                    <a:pt x="21" y="168"/>
                  </a:lnTo>
                  <a:lnTo>
                    <a:pt x="21" y="168"/>
                  </a:lnTo>
                  <a:lnTo>
                    <a:pt x="34" y="1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5" name="Freeform 192"/>
            <p:cNvSpPr>
              <a:spLocks/>
            </p:cNvSpPr>
            <p:nvPr/>
          </p:nvSpPr>
          <p:spPr bwMode="auto">
            <a:xfrm>
              <a:off x="7299" y="3429"/>
              <a:ext cx="16" cy="57"/>
            </a:xfrm>
            <a:custGeom>
              <a:avLst/>
              <a:gdLst>
                <a:gd name="T0" fmla="*/ 30 w 30"/>
                <a:gd name="T1" fmla="*/ 114 h 114"/>
                <a:gd name="T2" fmla="*/ 30 w 30"/>
                <a:gd name="T3" fmla="*/ 114 h 114"/>
                <a:gd name="T4" fmla="*/ 27 w 30"/>
                <a:gd name="T5" fmla="*/ 83 h 114"/>
                <a:gd name="T6" fmla="*/ 24 w 30"/>
                <a:gd name="T7" fmla="*/ 53 h 114"/>
                <a:gd name="T8" fmla="*/ 19 w 30"/>
                <a:gd name="T9" fmla="*/ 24 h 114"/>
                <a:gd name="T10" fmla="*/ 13 w 30"/>
                <a:gd name="T11" fmla="*/ 0 h 114"/>
                <a:gd name="T12" fmla="*/ 0 w 30"/>
                <a:gd name="T13" fmla="*/ 3 h 114"/>
                <a:gd name="T14" fmla="*/ 6 w 30"/>
                <a:gd name="T15" fmla="*/ 27 h 114"/>
                <a:gd name="T16" fmla="*/ 11 w 30"/>
                <a:gd name="T17" fmla="*/ 53 h 114"/>
                <a:gd name="T18" fmla="*/ 14 w 30"/>
                <a:gd name="T19" fmla="*/ 83 h 114"/>
                <a:gd name="T20" fmla="*/ 14 w 30"/>
                <a:gd name="T21" fmla="*/ 114 h 114"/>
                <a:gd name="T22" fmla="*/ 14 w 30"/>
                <a:gd name="T23" fmla="*/ 114 h 114"/>
                <a:gd name="T24" fmla="*/ 30 w 30"/>
                <a:gd name="T25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114">
                  <a:moveTo>
                    <a:pt x="30" y="114"/>
                  </a:moveTo>
                  <a:lnTo>
                    <a:pt x="30" y="114"/>
                  </a:lnTo>
                  <a:lnTo>
                    <a:pt x="27" y="83"/>
                  </a:lnTo>
                  <a:lnTo>
                    <a:pt x="24" y="53"/>
                  </a:lnTo>
                  <a:lnTo>
                    <a:pt x="19" y="24"/>
                  </a:lnTo>
                  <a:lnTo>
                    <a:pt x="13" y="0"/>
                  </a:lnTo>
                  <a:lnTo>
                    <a:pt x="0" y="3"/>
                  </a:lnTo>
                  <a:lnTo>
                    <a:pt x="6" y="27"/>
                  </a:lnTo>
                  <a:lnTo>
                    <a:pt x="11" y="53"/>
                  </a:lnTo>
                  <a:lnTo>
                    <a:pt x="14" y="83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30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6" name="Freeform 193"/>
            <p:cNvSpPr>
              <a:spLocks/>
            </p:cNvSpPr>
            <p:nvPr/>
          </p:nvSpPr>
          <p:spPr bwMode="auto">
            <a:xfrm>
              <a:off x="7307" y="3486"/>
              <a:ext cx="24" cy="91"/>
            </a:xfrm>
            <a:custGeom>
              <a:avLst/>
              <a:gdLst>
                <a:gd name="T0" fmla="*/ 48 w 48"/>
                <a:gd name="T1" fmla="*/ 174 h 181"/>
                <a:gd name="T2" fmla="*/ 48 w 48"/>
                <a:gd name="T3" fmla="*/ 174 h 181"/>
                <a:gd name="T4" fmla="*/ 31 w 48"/>
                <a:gd name="T5" fmla="*/ 134 h 181"/>
                <a:gd name="T6" fmla="*/ 19 w 48"/>
                <a:gd name="T7" fmla="*/ 86 h 181"/>
                <a:gd name="T8" fmla="*/ 16 w 48"/>
                <a:gd name="T9" fmla="*/ 39 h 181"/>
                <a:gd name="T10" fmla="*/ 16 w 48"/>
                <a:gd name="T11" fmla="*/ 0 h 181"/>
                <a:gd name="T12" fmla="*/ 0 w 48"/>
                <a:gd name="T13" fmla="*/ 0 h 181"/>
                <a:gd name="T14" fmla="*/ 3 w 48"/>
                <a:gd name="T15" fmla="*/ 39 h 181"/>
                <a:gd name="T16" fmla="*/ 7 w 48"/>
                <a:gd name="T17" fmla="*/ 86 h 181"/>
                <a:gd name="T18" fmla="*/ 18 w 48"/>
                <a:gd name="T19" fmla="*/ 137 h 181"/>
                <a:gd name="T20" fmla="*/ 35 w 48"/>
                <a:gd name="T21" fmla="*/ 181 h 181"/>
                <a:gd name="T22" fmla="*/ 35 w 48"/>
                <a:gd name="T23" fmla="*/ 181 h 181"/>
                <a:gd name="T24" fmla="*/ 48 w 48"/>
                <a:gd name="T25" fmla="*/ 17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81">
                  <a:moveTo>
                    <a:pt x="48" y="174"/>
                  </a:moveTo>
                  <a:lnTo>
                    <a:pt x="48" y="174"/>
                  </a:lnTo>
                  <a:lnTo>
                    <a:pt x="31" y="134"/>
                  </a:lnTo>
                  <a:lnTo>
                    <a:pt x="19" y="86"/>
                  </a:lnTo>
                  <a:lnTo>
                    <a:pt x="16" y="3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3" y="39"/>
                  </a:lnTo>
                  <a:lnTo>
                    <a:pt x="7" y="86"/>
                  </a:lnTo>
                  <a:lnTo>
                    <a:pt x="18" y="137"/>
                  </a:lnTo>
                  <a:lnTo>
                    <a:pt x="35" y="181"/>
                  </a:lnTo>
                  <a:lnTo>
                    <a:pt x="35" y="181"/>
                  </a:lnTo>
                  <a:lnTo>
                    <a:pt x="48" y="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7" name="Freeform 194"/>
            <p:cNvSpPr>
              <a:spLocks/>
            </p:cNvSpPr>
            <p:nvPr/>
          </p:nvSpPr>
          <p:spPr bwMode="auto">
            <a:xfrm>
              <a:off x="7324" y="3574"/>
              <a:ext cx="58" cy="100"/>
            </a:xfrm>
            <a:custGeom>
              <a:avLst/>
              <a:gdLst>
                <a:gd name="T0" fmla="*/ 115 w 115"/>
                <a:gd name="T1" fmla="*/ 194 h 201"/>
                <a:gd name="T2" fmla="*/ 115 w 115"/>
                <a:gd name="T3" fmla="*/ 194 h 201"/>
                <a:gd name="T4" fmla="*/ 106 w 115"/>
                <a:gd name="T5" fmla="*/ 176 h 201"/>
                <a:gd name="T6" fmla="*/ 93 w 115"/>
                <a:gd name="T7" fmla="*/ 154 h 201"/>
                <a:gd name="T8" fmla="*/ 80 w 115"/>
                <a:gd name="T9" fmla="*/ 127 h 201"/>
                <a:gd name="T10" fmla="*/ 68 w 115"/>
                <a:gd name="T11" fmla="*/ 100 h 201"/>
                <a:gd name="T12" fmla="*/ 53 w 115"/>
                <a:gd name="T13" fmla="*/ 72 h 201"/>
                <a:gd name="T14" fmla="*/ 39 w 115"/>
                <a:gd name="T15" fmla="*/ 44 h 201"/>
                <a:gd name="T16" fmla="*/ 26 w 115"/>
                <a:gd name="T17" fmla="*/ 20 h 201"/>
                <a:gd name="T18" fmla="*/ 13 w 115"/>
                <a:gd name="T19" fmla="*/ 0 h 201"/>
                <a:gd name="T20" fmla="*/ 0 w 115"/>
                <a:gd name="T21" fmla="*/ 7 h 201"/>
                <a:gd name="T22" fmla="*/ 13 w 115"/>
                <a:gd name="T23" fmla="*/ 26 h 201"/>
                <a:gd name="T24" fmla="*/ 26 w 115"/>
                <a:gd name="T25" fmla="*/ 51 h 201"/>
                <a:gd name="T26" fmla="*/ 40 w 115"/>
                <a:gd name="T27" fmla="*/ 79 h 201"/>
                <a:gd name="T28" fmla="*/ 55 w 115"/>
                <a:gd name="T29" fmla="*/ 106 h 201"/>
                <a:gd name="T30" fmla="*/ 68 w 115"/>
                <a:gd name="T31" fmla="*/ 134 h 201"/>
                <a:gd name="T32" fmla="*/ 80 w 115"/>
                <a:gd name="T33" fmla="*/ 160 h 201"/>
                <a:gd name="T34" fmla="*/ 93 w 115"/>
                <a:gd name="T35" fmla="*/ 183 h 201"/>
                <a:gd name="T36" fmla="*/ 103 w 115"/>
                <a:gd name="T37" fmla="*/ 201 h 201"/>
                <a:gd name="T38" fmla="*/ 103 w 115"/>
                <a:gd name="T39" fmla="*/ 201 h 201"/>
                <a:gd name="T40" fmla="*/ 115 w 115"/>
                <a:gd name="T41" fmla="*/ 194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5" h="201">
                  <a:moveTo>
                    <a:pt x="115" y="194"/>
                  </a:moveTo>
                  <a:lnTo>
                    <a:pt x="115" y="194"/>
                  </a:lnTo>
                  <a:lnTo>
                    <a:pt x="106" y="176"/>
                  </a:lnTo>
                  <a:lnTo>
                    <a:pt x="93" y="154"/>
                  </a:lnTo>
                  <a:lnTo>
                    <a:pt x="80" y="127"/>
                  </a:lnTo>
                  <a:lnTo>
                    <a:pt x="68" y="100"/>
                  </a:lnTo>
                  <a:lnTo>
                    <a:pt x="53" y="72"/>
                  </a:lnTo>
                  <a:lnTo>
                    <a:pt x="39" y="44"/>
                  </a:lnTo>
                  <a:lnTo>
                    <a:pt x="26" y="20"/>
                  </a:lnTo>
                  <a:lnTo>
                    <a:pt x="13" y="0"/>
                  </a:lnTo>
                  <a:lnTo>
                    <a:pt x="0" y="7"/>
                  </a:lnTo>
                  <a:lnTo>
                    <a:pt x="13" y="26"/>
                  </a:lnTo>
                  <a:lnTo>
                    <a:pt x="26" y="51"/>
                  </a:lnTo>
                  <a:lnTo>
                    <a:pt x="40" y="79"/>
                  </a:lnTo>
                  <a:lnTo>
                    <a:pt x="55" y="106"/>
                  </a:lnTo>
                  <a:lnTo>
                    <a:pt x="68" y="134"/>
                  </a:lnTo>
                  <a:lnTo>
                    <a:pt x="80" y="160"/>
                  </a:lnTo>
                  <a:lnTo>
                    <a:pt x="93" y="183"/>
                  </a:lnTo>
                  <a:lnTo>
                    <a:pt x="103" y="201"/>
                  </a:lnTo>
                  <a:lnTo>
                    <a:pt x="103" y="201"/>
                  </a:lnTo>
                  <a:lnTo>
                    <a:pt x="115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8" name="Freeform 195"/>
            <p:cNvSpPr>
              <a:spLocks/>
            </p:cNvSpPr>
            <p:nvPr/>
          </p:nvSpPr>
          <p:spPr bwMode="auto">
            <a:xfrm>
              <a:off x="7375" y="3671"/>
              <a:ext cx="58" cy="124"/>
            </a:xfrm>
            <a:custGeom>
              <a:avLst/>
              <a:gdLst>
                <a:gd name="T0" fmla="*/ 115 w 115"/>
                <a:gd name="T1" fmla="*/ 245 h 248"/>
                <a:gd name="T2" fmla="*/ 115 w 115"/>
                <a:gd name="T3" fmla="*/ 245 h 248"/>
                <a:gd name="T4" fmla="*/ 108 w 115"/>
                <a:gd name="T5" fmla="*/ 220 h 248"/>
                <a:gd name="T6" fmla="*/ 97 w 115"/>
                <a:gd name="T7" fmla="*/ 191 h 248"/>
                <a:gd name="T8" fmla="*/ 83 w 115"/>
                <a:gd name="T9" fmla="*/ 155 h 248"/>
                <a:gd name="T10" fmla="*/ 67 w 115"/>
                <a:gd name="T11" fmla="*/ 116 h 248"/>
                <a:gd name="T12" fmla="*/ 51 w 115"/>
                <a:gd name="T13" fmla="*/ 80 h 248"/>
                <a:gd name="T14" fmla="*/ 36 w 115"/>
                <a:gd name="T15" fmla="*/ 48 h 248"/>
                <a:gd name="T16" fmla="*/ 22 w 115"/>
                <a:gd name="T17" fmla="*/ 20 h 248"/>
                <a:gd name="T18" fmla="*/ 12 w 115"/>
                <a:gd name="T19" fmla="*/ 0 h 248"/>
                <a:gd name="T20" fmla="*/ 0 w 115"/>
                <a:gd name="T21" fmla="*/ 7 h 248"/>
                <a:gd name="T22" fmla="*/ 9 w 115"/>
                <a:gd name="T23" fmla="*/ 26 h 248"/>
                <a:gd name="T24" fmla="*/ 24 w 115"/>
                <a:gd name="T25" fmla="*/ 54 h 248"/>
                <a:gd name="T26" fmla="*/ 38 w 115"/>
                <a:gd name="T27" fmla="*/ 87 h 248"/>
                <a:gd name="T28" fmla="*/ 54 w 115"/>
                <a:gd name="T29" fmla="*/ 123 h 248"/>
                <a:gd name="T30" fmla="*/ 70 w 115"/>
                <a:gd name="T31" fmla="*/ 158 h 248"/>
                <a:gd name="T32" fmla="*/ 84 w 115"/>
                <a:gd name="T33" fmla="*/ 194 h 248"/>
                <a:gd name="T34" fmla="*/ 96 w 115"/>
                <a:gd name="T35" fmla="*/ 224 h 248"/>
                <a:gd name="T36" fmla="*/ 102 w 115"/>
                <a:gd name="T37" fmla="*/ 248 h 248"/>
                <a:gd name="T38" fmla="*/ 102 w 115"/>
                <a:gd name="T39" fmla="*/ 248 h 248"/>
                <a:gd name="T40" fmla="*/ 115 w 115"/>
                <a:gd name="T41" fmla="*/ 245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5" h="248">
                  <a:moveTo>
                    <a:pt x="115" y="245"/>
                  </a:moveTo>
                  <a:lnTo>
                    <a:pt x="115" y="245"/>
                  </a:lnTo>
                  <a:lnTo>
                    <a:pt x="108" y="220"/>
                  </a:lnTo>
                  <a:lnTo>
                    <a:pt x="97" y="191"/>
                  </a:lnTo>
                  <a:lnTo>
                    <a:pt x="83" y="155"/>
                  </a:lnTo>
                  <a:lnTo>
                    <a:pt x="67" y="116"/>
                  </a:lnTo>
                  <a:lnTo>
                    <a:pt x="51" y="80"/>
                  </a:lnTo>
                  <a:lnTo>
                    <a:pt x="36" y="48"/>
                  </a:lnTo>
                  <a:lnTo>
                    <a:pt x="22" y="20"/>
                  </a:lnTo>
                  <a:lnTo>
                    <a:pt x="12" y="0"/>
                  </a:lnTo>
                  <a:lnTo>
                    <a:pt x="0" y="7"/>
                  </a:lnTo>
                  <a:lnTo>
                    <a:pt x="9" y="26"/>
                  </a:lnTo>
                  <a:lnTo>
                    <a:pt x="24" y="54"/>
                  </a:lnTo>
                  <a:lnTo>
                    <a:pt x="38" y="87"/>
                  </a:lnTo>
                  <a:lnTo>
                    <a:pt x="54" y="123"/>
                  </a:lnTo>
                  <a:lnTo>
                    <a:pt x="70" y="158"/>
                  </a:lnTo>
                  <a:lnTo>
                    <a:pt x="84" y="194"/>
                  </a:lnTo>
                  <a:lnTo>
                    <a:pt x="96" y="224"/>
                  </a:lnTo>
                  <a:lnTo>
                    <a:pt x="102" y="248"/>
                  </a:lnTo>
                  <a:lnTo>
                    <a:pt x="102" y="248"/>
                  </a:lnTo>
                  <a:lnTo>
                    <a:pt x="115" y="2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9" name="Freeform 196"/>
            <p:cNvSpPr>
              <a:spLocks/>
            </p:cNvSpPr>
            <p:nvPr/>
          </p:nvSpPr>
          <p:spPr bwMode="auto">
            <a:xfrm>
              <a:off x="7426" y="3793"/>
              <a:ext cx="71" cy="168"/>
            </a:xfrm>
            <a:custGeom>
              <a:avLst/>
              <a:gdLst>
                <a:gd name="T0" fmla="*/ 141 w 141"/>
                <a:gd name="T1" fmla="*/ 336 h 336"/>
                <a:gd name="T2" fmla="*/ 141 w 141"/>
                <a:gd name="T3" fmla="*/ 336 h 336"/>
                <a:gd name="T4" fmla="*/ 139 w 141"/>
                <a:gd name="T5" fmla="*/ 293 h 336"/>
                <a:gd name="T6" fmla="*/ 128 w 141"/>
                <a:gd name="T7" fmla="*/ 244 h 336"/>
                <a:gd name="T8" fmla="*/ 109 w 141"/>
                <a:gd name="T9" fmla="*/ 196 h 336"/>
                <a:gd name="T10" fmla="*/ 86 w 141"/>
                <a:gd name="T11" fmla="*/ 145 h 336"/>
                <a:gd name="T12" fmla="*/ 62 w 141"/>
                <a:gd name="T13" fmla="*/ 99 h 336"/>
                <a:gd name="T14" fmla="*/ 40 w 141"/>
                <a:gd name="T15" fmla="*/ 57 h 336"/>
                <a:gd name="T16" fmla="*/ 22 w 141"/>
                <a:gd name="T17" fmla="*/ 23 h 336"/>
                <a:gd name="T18" fmla="*/ 13 w 141"/>
                <a:gd name="T19" fmla="*/ 0 h 336"/>
                <a:gd name="T20" fmla="*/ 0 w 141"/>
                <a:gd name="T21" fmla="*/ 3 h 336"/>
                <a:gd name="T22" fmla="*/ 10 w 141"/>
                <a:gd name="T23" fmla="*/ 29 h 336"/>
                <a:gd name="T24" fmla="*/ 27 w 141"/>
                <a:gd name="T25" fmla="*/ 63 h 336"/>
                <a:gd name="T26" fmla="*/ 50 w 141"/>
                <a:gd name="T27" fmla="*/ 106 h 336"/>
                <a:gd name="T28" fmla="*/ 73 w 141"/>
                <a:gd name="T29" fmla="*/ 152 h 336"/>
                <a:gd name="T30" fmla="*/ 96 w 141"/>
                <a:gd name="T31" fmla="*/ 199 h 336"/>
                <a:gd name="T32" fmla="*/ 115 w 141"/>
                <a:gd name="T33" fmla="*/ 248 h 336"/>
                <a:gd name="T34" fmla="*/ 126 w 141"/>
                <a:gd name="T35" fmla="*/ 293 h 336"/>
                <a:gd name="T36" fmla="*/ 128 w 141"/>
                <a:gd name="T37" fmla="*/ 336 h 336"/>
                <a:gd name="T38" fmla="*/ 128 w 141"/>
                <a:gd name="T39" fmla="*/ 336 h 336"/>
                <a:gd name="T40" fmla="*/ 141 w 141"/>
                <a:gd name="T41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1" h="336">
                  <a:moveTo>
                    <a:pt x="141" y="336"/>
                  </a:moveTo>
                  <a:lnTo>
                    <a:pt x="141" y="336"/>
                  </a:lnTo>
                  <a:lnTo>
                    <a:pt x="139" y="293"/>
                  </a:lnTo>
                  <a:lnTo>
                    <a:pt x="128" y="244"/>
                  </a:lnTo>
                  <a:lnTo>
                    <a:pt x="109" y="196"/>
                  </a:lnTo>
                  <a:lnTo>
                    <a:pt x="86" y="145"/>
                  </a:lnTo>
                  <a:lnTo>
                    <a:pt x="62" y="99"/>
                  </a:lnTo>
                  <a:lnTo>
                    <a:pt x="40" y="57"/>
                  </a:lnTo>
                  <a:lnTo>
                    <a:pt x="22" y="23"/>
                  </a:lnTo>
                  <a:lnTo>
                    <a:pt x="13" y="0"/>
                  </a:lnTo>
                  <a:lnTo>
                    <a:pt x="0" y="3"/>
                  </a:lnTo>
                  <a:lnTo>
                    <a:pt x="10" y="29"/>
                  </a:lnTo>
                  <a:lnTo>
                    <a:pt x="27" y="63"/>
                  </a:lnTo>
                  <a:lnTo>
                    <a:pt x="50" y="106"/>
                  </a:lnTo>
                  <a:lnTo>
                    <a:pt x="73" y="152"/>
                  </a:lnTo>
                  <a:lnTo>
                    <a:pt x="96" y="199"/>
                  </a:lnTo>
                  <a:lnTo>
                    <a:pt x="115" y="248"/>
                  </a:lnTo>
                  <a:lnTo>
                    <a:pt x="126" y="293"/>
                  </a:lnTo>
                  <a:lnTo>
                    <a:pt x="128" y="336"/>
                  </a:lnTo>
                  <a:lnTo>
                    <a:pt x="128" y="336"/>
                  </a:lnTo>
                  <a:lnTo>
                    <a:pt x="141" y="3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70" name="Freeform 197"/>
            <p:cNvSpPr>
              <a:spLocks/>
            </p:cNvSpPr>
            <p:nvPr/>
          </p:nvSpPr>
          <p:spPr bwMode="auto">
            <a:xfrm>
              <a:off x="7450" y="3961"/>
              <a:ext cx="47" cy="82"/>
            </a:xfrm>
            <a:custGeom>
              <a:avLst/>
              <a:gdLst>
                <a:gd name="T0" fmla="*/ 5 w 95"/>
                <a:gd name="T1" fmla="*/ 164 h 164"/>
                <a:gd name="T2" fmla="*/ 7 w 95"/>
                <a:gd name="T3" fmla="*/ 164 h 164"/>
                <a:gd name="T4" fmla="*/ 18 w 95"/>
                <a:gd name="T5" fmla="*/ 158 h 164"/>
                <a:gd name="T6" fmla="*/ 31 w 95"/>
                <a:gd name="T7" fmla="*/ 148 h 164"/>
                <a:gd name="T8" fmla="*/ 43 w 95"/>
                <a:gd name="T9" fmla="*/ 135 h 164"/>
                <a:gd name="T10" fmla="*/ 58 w 95"/>
                <a:gd name="T11" fmla="*/ 117 h 164"/>
                <a:gd name="T12" fmla="*/ 69 w 95"/>
                <a:gd name="T13" fmla="*/ 98 h 164"/>
                <a:gd name="T14" fmla="*/ 80 w 95"/>
                <a:gd name="T15" fmla="*/ 70 h 164"/>
                <a:gd name="T16" fmla="*/ 88 w 95"/>
                <a:gd name="T17" fmla="*/ 39 h 164"/>
                <a:gd name="T18" fmla="*/ 95 w 95"/>
                <a:gd name="T19" fmla="*/ 0 h 164"/>
                <a:gd name="T20" fmla="*/ 82 w 95"/>
                <a:gd name="T21" fmla="*/ 0 h 164"/>
                <a:gd name="T22" fmla="*/ 75 w 95"/>
                <a:gd name="T23" fmla="*/ 36 h 164"/>
                <a:gd name="T24" fmla="*/ 67 w 95"/>
                <a:gd name="T25" fmla="*/ 67 h 164"/>
                <a:gd name="T26" fmla="*/ 56 w 95"/>
                <a:gd name="T27" fmla="*/ 91 h 164"/>
                <a:gd name="T28" fmla="*/ 45 w 95"/>
                <a:gd name="T29" fmla="*/ 111 h 164"/>
                <a:gd name="T30" fmla="*/ 34 w 95"/>
                <a:gd name="T31" fmla="*/ 125 h 164"/>
                <a:gd name="T32" fmla="*/ 21 w 95"/>
                <a:gd name="T33" fmla="*/ 138 h 164"/>
                <a:gd name="T34" fmla="*/ 12 w 95"/>
                <a:gd name="T35" fmla="*/ 145 h 164"/>
                <a:gd name="T36" fmla="*/ 0 w 95"/>
                <a:gd name="T37" fmla="*/ 151 h 164"/>
                <a:gd name="T38" fmla="*/ 2 w 95"/>
                <a:gd name="T39" fmla="*/ 151 h 164"/>
                <a:gd name="T40" fmla="*/ 5 w 95"/>
                <a:gd name="T41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5" h="164">
                  <a:moveTo>
                    <a:pt x="5" y="164"/>
                  </a:moveTo>
                  <a:lnTo>
                    <a:pt x="7" y="164"/>
                  </a:lnTo>
                  <a:lnTo>
                    <a:pt x="18" y="158"/>
                  </a:lnTo>
                  <a:lnTo>
                    <a:pt x="31" y="148"/>
                  </a:lnTo>
                  <a:lnTo>
                    <a:pt x="43" y="135"/>
                  </a:lnTo>
                  <a:lnTo>
                    <a:pt x="58" y="117"/>
                  </a:lnTo>
                  <a:lnTo>
                    <a:pt x="69" y="98"/>
                  </a:lnTo>
                  <a:lnTo>
                    <a:pt x="80" y="70"/>
                  </a:lnTo>
                  <a:lnTo>
                    <a:pt x="88" y="39"/>
                  </a:lnTo>
                  <a:lnTo>
                    <a:pt x="95" y="0"/>
                  </a:lnTo>
                  <a:lnTo>
                    <a:pt x="82" y="0"/>
                  </a:lnTo>
                  <a:lnTo>
                    <a:pt x="75" y="36"/>
                  </a:lnTo>
                  <a:lnTo>
                    <a:pt x="67" y="67"/>
                  </a:lnTo>
                  <a:lnTo>
                    <a:pt x="56" y="91"/>
                  </a:lnTo>
                  <a:lnTo>
                    <a:pt x="45" y="111"/>
                  </a:lnTo>
                  <a:lnTo>
                    <a:pt x="34" y="125"/>
                  </a:lnTo>
                  <a:lnTo>
                    <a:pt x="21" y="138"/>
                  </a:lnTo>
                  <a:lnTo>
                    <a:pt x="12" y="145"/>
                  </a:lnTo>
                  <a:lnTo>
                    <a:pt x="0" y="151"/>
                  </a:lnTo>
                  <a:lnTo>
                    <a:pt x="2" y="151"/>
                  </a:lnTo>
                  <a:lnTo>
                    <a:pt x="5" y="1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71" name="Freeform 198"/>
            <p:cNvSpPr>
              <a:spLocks/>
            </p:cNvSpPr>
            <p:nvPr/>
          </p:nvSpPr>
          <p:spPr bwMode="auto">
            <a:xfrm>
              <a:off x="7374" y="4007"/>
              <a:ext cx="78" cy="42"/>
            </a:xfrm>
            <a:custGeom>
              <a:avLst/>
              <a:gdLst>
                <a:gd name="T0" fmla="*/ 0 w 157"/>
                <a:gd name="T1" fmla="*/ 9 h 83"/>
                <a:gd name="T2" fmla="*/ 0 w 157"/>
                <a:gd name="T3" fmla="*/ 9 h 83"/>
                <a:gd name="T4" fmla="*/ 20 w 157"/>
                <a:gd name="T5" fmla="*/ 31 h 83"/>
                <a:gd name="T6" fmla="*/ 37 w 157"/>
                <a:gd name="T7" fmla="*/ 49 h 83"/>
                <a:gd name="T8" fmla="*/ 56 w 157"/>
                <a:gd name="T9" fmla="*/ 65 h 83"/>
                <a:gd name="T10" fmla="*/ 74 w 157"/>
                <a:gd name="T11" fmla="*/ 75 h 83"/>
                <a:gd name="T12" fmla="*/ 95 w 157"/>
                <a:gd name="T13" fmla="*/ 81 h 83"/>
                <a:gd name="T14" fmla="*/ 114 w 157"/>
                <a:gd name="T15" fmla="*/ 83 h 83"/>
                <a:gd name="T16" fmla="*/ 136 w 157"/>
                <a:gd name="T17" fmla="*/ 80 h 83"/>
                <a:gd name="T18" fmla="*/ 157 w 157"/>
                <a:gd name="T19" fmla="*/ 71 h 83"/>
                <a:gd name="T20" fmla="*/ 154 w 157"/>
                <a:gd name="T21" fmla="*/ 58 h 83"/>
                <a:gd name="T22" fmla="*/ 133 w 157"/>
                <a:gd name="T23" fmla="*/ 67 h 83"/>
                <a:gd name="T24" fmla="*/ 114 w 157"/>
                <a:gd name="T25" fmla="*/ 67 h 83"/>
                <a:gd name="T26" fmla="*/ 95 w 157"/>
                <a:gd name="T27" fmla="*/ 68 h 83"/>
                <a:gd name="T28" fmla="*/ 80 w 157"/>
                <a:gd name="T29" fmla="*/ 62 h 83"/>
                <a:gd name="T30" fmla="*/ 63 w 157"/>
                <a:gd name="T31" fmla="*/ 52 h 83"/>
                <a:gd name="T32" fmla="*/ 47 w 157"/>
                <a:gd name="T33" fmla="*/ 39 h 83"/>
                <a:gd name="T34" fmla="*/ 29 w 157"/>
                <a:gd name="T35" fmla="*/ 21 h 83"/>
                <a:gd name="T36" fmla="*/ 10 w 157"/>
                <a:gd name="T37" fmla="*/ 0 h 83"/>
                <a:gd name="T38" fmla="*/ 10 w 157"/>
                <a:gd name="T39" fmla="*/ 0 h 83"/>
                <a:gd name="T40" fmla="*/ 0 w 157"/>
                <a:gd name="T41" fmla="*/ 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7" h="83">
                  <a:moveTo>
                    <a:pt x="0" y="9"/>
                  </a:moveTo>
                  <a:lnTo>
                    <a:pt x="0" y="9"/>
                  </a:lnTo>
                  <a:lnTo>
                    <a:pt x="20" y="31"/>
                  </a:lnTo>
                  <a:lnTo>
                    <a:pt x="37" y="49"/>
                  </a:lnTo>
                  <a:lnTo>
                    <a:pt x="56" y="65"/>
                  </a:lnTo>
                  <a:lnTo>
                    <a:pt x="74" y="75"/>
                  </a:lnTo>
                  <a:lnTo>
                    <a:pt x="95" y="81"/>
                  </a:lnTo>
                  <a:lnTo>
                    <a:pt x="114" y="83"/>
                  </a:lnTo>
                  <a:lnTo>
                    <a:pt x="136" y="80"/>
                  </a:lnTo>
                  <a:lnTo>
                    <a:pt x="157" y="71"/>
                  </a:lnTo>
                  <a:lnTo>
                    <a:pt x="154" y="58"/>
                  </a:lnTo>
                  <a:lnTo>
                    <a:pt x="133" y="67"/>
                  </a:lnTo>
                  <a:lnTo>
                    <a:pt x="114" y="67"/>
                  </a:lnTo>
                  <a:lnTo>
                    <a:pt x="95" y="68"/>
                  </a:lnTo>
                  <a:lnTo>
                    <a:pt x="80" y="62"/>
                  </a:lnTo>
                  <a:lnTo>
                    <a:pt x="63" y="52"/>
                  </a:lnTo>
                  <a:lnTo>
                    <a:pt x="47" y="39"/>
                  </a:lnTo>
                  <a:lnTo>
                    <a:pt x="29" y="2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72" name="Freeform 199"/>
            <p:cNvSpPr>
              <a:spLocks/>
            </p:cNvSpPr>
            <p:nvPr/>
          </p:nvSpPr>
          <p:spPr bwMode="auto">
            <a:xfrm>
              <a:off x="7289" y="3891"/>
              <a:ext cx="90" cy="121"/>
            </a:xfrm>
            <a:custGeom>
              <a:avLst/>
              <a:gdLst>
                <a:gd name="T0" fmla="*/ 0 w 179"/>
                <a:gd name="T1" fmla="*/ 6 h 242"/>
                <a:gd name="T2" fmla="*/ 0 w 179"/>
                <a:gd name="T3" fmla="*/ 6 h 242"/>
                <a:gd name="T4" fmla="*/ 14 w 179"/>
                <a:gd name="T5" fmla="*/ 34 h 242"/>
                <a:gd name="T6" fmla="*/ 35 w 179"/>
                <a:gd name="T7" fmla="*/ 63 h 242"/>
                <a:gd name="T8" fmla="*/ 58 w 179"/>
                <a:gd name="T9" fmla="*/ 97 h 242"/>
                <a:gd name="T10" fmla="*/ 83 w 179"/>
                <a:gd name="T11" fmla="*/ 132 h 242"/>
                <a:gd name="T12" fmla="*/ 109 w 179"/>
                <a:gd name="T13" fmla="*/ 166 h 242"/>
                <a:gd name="T14" fmla="*/ 133 w 179"/>
                <a:gd name="T15" fmla="*/ 195 h 242"/>
                <a:gd name="T16" fmla="*/ 154 w 179"/>
                <a:gd name="T17" fmla="*/ 221 h 242"/>
                <a:gd name="T18" fmla="*/ 169 w 179"/>
                <a:gd name="T19" fmla="*/ 242 h 242"/>
                <a:gd name="T20" fmla="*/ 179 w 179"/>
                <a:gd name="T21" fmla="*/ 233 h 242"/>
                <a:gd name="T22" fmla="*/ 163 w 179"/>
                <a:gd name="T23" fmla="*/ 211 h 242"/>
                <a:gd name="T24" fmla="*/ 142 w 179"/>
                <a:gd name="T25" fmla="*/ 185 h 242"/>
                <a:gd name="T26" fmla="*/ 118 w 179"/>
                <a:gd name="T27" fmla="*/ 156 h 242"/>
                <a:gd name="T28" fmla="*/ 93 w 179"/>
                <a:gd name="T29" fmla="*/ 122 h 242"/>
                <a:gd name="T30" fmla="*/ 70 w 179"/>
                <a:gd name="T31" fmla="*/ 91 h 242"/>
                <a:gd name="T32" fmla="*/ 48 w 179"/>
                <a:gd name="T33" fmla="*/ 57 h 242"/>
                <a:gd name="T34" fmla="*/ 27 w 179"/>
                <a:gd name="T35" fmla="*/ 27 h 242"/>
                <a:gd name="T36" fmla="*/ 13 w 179"/>
                <a:gd name="T37" fmla="*/ 0 h 242"/>
                <a:gd name="T38" fmla="*/ 13 w 179"/>
                <a:gd name="T39" fmla="*/ 0 h 242"/>
                <a:gd name="T40" fmla="*/ 0 w 179"/>
                <a:gd name="T41" fmla="*/ 6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9" h="242">
                  <a:moveTo>
                    <a:pt x="0" y="6"/>
                  </a:moveTo>
                  <a:lnTo>
                    <a:pt x="0" y="6"/>
                  </a:lnTo>
                  <a:lnTo>
                    <a:pt x="14" y="34"/>
                  </a:lnTo>
                  <a:lnTo>
                    <a:pt x="35" y="63"/>
                  </a:lnTo>
                  <a:lnTo>
                    <a:pt x="58" y="97"/>
                  </a:lnTo>
                  <a:lnTo>
                    <a:pt x="83" y="132"/>
                  </a:lnTo>
                  <a:lnTo>
                    <a:pt x="109" y="166"/>
                  </a:lnTo>
                  <a:lnTo>
                    <a:pt x="133" y="195"/>
                  </a:lnTo>
                  <a:lnTo>
                    <a:pt x="154" y="221"/>
                  </a:lnTo>
                  <a:lnTo>
                    <a:pt x="169" y="242"/>
                  </a:lnTo>
                  <a:lnTo>
                    <a:pt x="179" y="233"/>
                  </a:lnTo>
                  <a:lnTo>
                    <a:pt x="163" y="211"/>
                  </a:lnTo>
                  <a:lnTo>
                    <a:pt x="142" y="185"/>
                  </a:lnTo>
                  <a:lnTo>
                    <a:pt x="118" y="156"/>
                  </a:lnTo>
                  <a:lnTo>
                    <a:pt x="93" y="122"/>
                  </a:lnTo>
                  <a:lnTo>
                    <a:pt x="70" y="91"/>
                  </a:lnTo>
                  <a:lnTo>
                    <a:pt x="48" y="57"/>
                  </a:lnTo>
                  <a:lnTo>
                    <a:pt x="27" y="27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73" name="Freeform 200"/>
            <p:cNvSpPr>
              <a:spLocks/>
            </p:cNvSpPr>
            <p:nvPr/>
          </p:nvSpPr>
          <p:spPr bwMode="auto">
            <a:xfrm>
              <a:off x="7255" y="3826"/>
              <a:ext cx="40" cy="68"/>
            </a:xfrm>
            <a:custGeom>
              <a:avLst/>
              <a:gdLst>
                <a:gd name="T0" fmla="*/ 0 w 80"/>
                <a:gd name="T1" fmla="*/ 6 h 135"/>
                <a:gd name="T2" fmla="*/ 0 w 80"/>
                <a:gd name="T3" fmla="*/ 6 h 135"/>
                <a:gd name="T4" fmla="*/ 5 w 80"/>
                <a:gd name="T5" fmla="*/ 14 h 135"/>
                <a:gd name="T6" fmla="*/ 13 w 80"/>
                <a:gd name="T7" fmla="*/ 26 h 135"/>
                <a:gd name="T8" fmla="*/ 21 w 80"/>
                <a:gd name="T9" fmla="*/ 40 h 135"/>
                <a:gd name="T10" fmla="*/ 29 w 80"/>
                <a:gd name="T11" fmla="*/ 58 h 135"/>
                <a:gd name="T12" fmla="*/ 38 w 80"/>
                <a:gd name="T13" fmla="*/ 76 h 135"/>
                <a:gd name="T14" fmla="*/ 50 w 80"/>
                <a:gd name="T15" fmla="*/ 96 h 135"/>
                <a:gd name="T16" fmla="*/ 57 w 80"/>
                <a:gd name="T17" fmla="*/ 115 h 135"/>
                <a:gd name="T18" fmla="*/ 67 w 80"/>
                <a:gd name="T19" fmla="*/ 135 h 135"/>
                <a:gd name="T20" fmla="*/ 80 w 80"/>
                <a:gd name="T21" fmla="*/ 129 h 135"/>
                <a:gd name="T22" fmla="*/ 70 w 80"/>
                <a:gd name="T23" fmla="*/ 109 h 135"/>
                <a:gd name="T24" fmla="*/ 62 w 80"/>
                <a:gd name="T25" fmla="*/ 89 h 135"/>
                <a:gd name="T26" fmla="*/ 51 w 80"/>
                <a:gd name="T27" fmla="*/ 70 h 135"/>
                <a:gd name="T28" fmla="*/ 42 w 80"/>
                <a:gd name="T29" fmla="*/ 52 h 135"/>
                <a:gd name="T30" fmla="*/ 34 w 80"/>
                <a:gd name="T31" fmla="*/ 34 h 135"/>
                <a:gd name="T32" fmla="*/ 26 w 80"/>
                <a:gd name="T33" fmla="*/ 19 h 135"/>
                <a:gd name="T34" fmla="*/ 18 w 80"/>
                <a:gd name="T35" fmla="*/ 8 h 135"/>
                <a:gd name="T36" fmla="*/ 13 w 80"/>
                <a:gd name="T37" fmla="*/ 0 h 135"/>
                <a:gd name="T38" fmla="*/ 13 w 80"/>
                <a:gd name="T39" fmla="*/ 0 h 135"/>
                <a:gd name="T40" fmla="*/ 0 w 80"/>
                <a:gd name="T41" fmla="*/ 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0" h="135">
                  <a:moveTo>
                    <a:pt x="0" y="6"/>
                  </a:moveTo>
                  <a:lnTo>
                    <a:pt x="0" y="6"/>
                  </a:lnTo>
                  <a:lnTo>
                    <a:pt x="5" y="14"/>
                  </a:lnTo>
                  <a:lnTo>
                    <a:pt x="13" y="26"/>
                  </a:lnTo>
                  <a:lnTo>
                    <a:pt x="21" y="40"/>
                  </a:lnTo>
                  <a:lnTo>
                    <a:pt x="29" y="58"/>
                  </a:lnTo>
                  <a:lnTo>
                    <a:pt x="38" y="76"/>
                  </a:lnTo>
                  <a:lnTo>
                    <a:pt x="50" y="96"/>
                  </a:lnTo>
                  <a:lnTo>
                    <a:pt x="57" y="115"/>
                  </a:lnTo>
                  <a:lnTo>
                    <a:pt x="67" y="135"/>
                  </a:lnTo>
                  <a:lnTo>
                    <a:pt x="80" y="129"/>
                  </a:lnTo>
                  <a:lnTo>
                    <a:pt x="70" y="109"/>
                  </a:lnTo>
                  <a:lnTo>
                    <a:pt x="62" y="89"/>
                  </a:lnTo>
                  <a:lnTo>
                    <a:pt x="51" y="70"/>
                  </a:lnTo>
                  <a:lnTo>
                    <a:pt x="42" y="52"/>
                  </a:lnTo>
                  <a:lnTo>
                    <a:pt x="34" y="34"/>
                  </a:lnTo>
                  <a:lnTo>
                    <a:pt x="26" y="19"/>
                  </a:lnTo>
                  <a:lnTo>
                    <a:pt x="18" y="8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74" name="Freeform 201"/>
            <p:cNvSpPr>
              <a:spLocks/>
            </p:cNvSpPr>
            <p:nvPr/>
          </p:nvSpPr>
          <p:spPr bwMode="auto">
            <a:xfrm>
              <a:off x="7229" y="3763"/>
              <a:ext cx="33" cy="67"/>
            </a:xfrm>
            <a:custGeom>
              <a:avLst/>
              <a:gdLst>
                <a:gd name="T0" fmla="*/ 0 w 66"/>
                <a:gd name="T1" fmla="*/ 3 h 133"/>
                <a:gd name="T2" fmla="*/ 0 w 66"/>
                <a:gd name="T3" fmla="*/ 1 h 133"/>
                <a:gd name="T4" fmla="*/ 3 w 66"/>
                <a:gd name="T5" fmla="*/ 19 h 133"/>
                <a:gd name="T6" fmla="*/ 10 w 66"/>
                <a:gd name="T7" fmla="*/ 37 h 133"/>
                <a:gd name="T8" fmla="*/ 18 w 66"/>
                <a:gd name="T9" fmla="*/ 57 h 133"/>
                <a:gd name="T10" fmla="*/ 26 w 66"/>
                <a:gd name="T11" fmla="*/ 76 h 133"/>
                <a:gd name="T12" fmla="*/ 34 w 66"/>
                <a:gd name="T13" fmla="*/ 96 h 133"/>
                <a:gd name="T14" fmla="*/ 42 w 66"/>
                <a:gd name="T15" fmla="*/ 112 h 133"/>
                <a:gd name="T16" fmla="*/ 48 w 66"/>
                <a:gd name="T17" fmla="*/ 125 h 133"/>
                <a:gd name="T18" fmla="*/ 53 w 66"/>
                <a:gd name="T19" fmla="*/ 133 h 133"/>
                <a:gd name="T20" fmla="*/ 66 w 66"/>
                <a:gd name="T21" fmla="*/ 127 h 133"/>
                <a:gd name="T22" fmla="*/ 61 w 66"/>
                <a:gd name="T23" fmla="*/ 119 h 133"/>
                <a:gd name="T24" fmla="*/ 55 w 66"/>
                <a:gd name="T25" fmla="*/ 106 h 133"/>
                <a:gd name="T26" fmla="*/ 47 w 66"/>
                <a:gd name="T27" fmla="*/ 89 h 133"/>
                <a:gd name="T28" fmla="*/ 39 w 66"/>
                <a:gd name="T29" fmla="*/ 73 h 133"/>
                <a:gd name="T30" fmla="*/ 31 w 66"/>
                <a:gd name="T31" fmla="*/ 53 h 133"/>
                <a:gd name="T32" fmla="*/ 23 w 66"/>
                <a:gd name="T33" fmla="*/ 34 h 133"/>
                <a:gd name="T34" fmla="*/ 16 w 66"/>
                <a:gd name="T35" fmla="*/ 16 h 133"/>
                <a:gd name="T36" fmla="*/ 13 w 66"/>
                <a:gd name="T37" fmla="*/ 1 h 133"/>
                <a:gd name="T38" fmla="*/ 13 w 66"/>
                <a:gd name="T39" fmla="*/ 0 h 133"/>
                <a:gd name="T40" fmla="*/ 0 w 66"/>
                <a:gd name="T41" fmla="*/ 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33">
                  <a:moveTo>
                    <a:pt x="0" y="3"/>
                  </a:moveTo>
                  <a:lnTo>
                    <a:pt x="0" y="1"/>
                  </a:lnTo>
                  <a:lnTo>
                    <a:pt x="3" y="19"/>
                  </a:lnTo>
                  <a:lnTo>
                    <a:pt x="10" y="37"/>
                  </a:lnTo>
                  <a:lnTo>
                    <a:pt x="18" y="57"/>
                  </a:lnTo>
                  <a:lnTo>
                    <a:pt x="26" y="76"/>
                  </a:lnTo>
                  <a:lnTo>
                    <a:pt x="34" y="96"/>
                  </a:lnTo>
                  <a:lnTo>
                    <a:pt x="42" y="112"/>
                  </a:lnTo>
                  <a:lnTo>
                    <a:pt x="48" y="125"/>
                  </a:lnTo>
                  <a:lnTo>
                    <a:pt x="53" y="133"/>
                  </a:lnTo>
                  <a:lnTo>
                    <a:pt x="66" y="127"/>
                  </a:lnTo>
                  <a:lnTo>
                    <a:pt x="61" y="119"/>
                  </a:lnTo>
                  <a:lnTo>
                    <a:pt x="55" y="106"/>
                  </a:lnTo>
                  <a:lnTo>
                    <a:pt x="47" y="89"/>
                  </a:lnTo>
                  <a:lnTo>
                    <a:pt x="39" y="73"/>
                  </a:lnTo>
                  <a:lnTo>
                    <a:pt x="31" y="53"/>
                  </a:lnTo>
                  <a:lnTo>
                    <a:pt x="23" y="34"/>
                  </a:lnTo>
                  <a:lnTo>
                    <a:pt x="16" y="16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75" name="Freeform 202"/>
            <p:cNvSpPr>
              <a:spLocks/>
            </p:cNvSpPr>
            <p:nvPr/>
          </p:nvSpPr>
          <p:spPr bwMode="auto">
            <a:xfrm>
              <a:off x="7173" y="3664"/>
              <a:ext cx="63" cy="100"/>
            </a:xfrm>
            <a:custGeom>
              <a:avLst/>
              <a:gdLst>
                <a:gd name="T0" fmla="*/ 0 w 125"/>
                <a:gd name="T1" fmla="*/ 10 h 201"/>
                <a:gd name="T2" fmla="*/ 0 w 125"/>
                <a:gd name="T3" fmla="*/ 10 h 201"/>
                <a:gd name="T4" fmla="*/ 12 w 125"/>
                <a:gd name="T5" fmla="*/ 26 h 201"/>
                <a:gd name="T6" fmla="*/ 28 w 125"/>
                <a:gd name="T7" fmla="*/ 49 h 201"/>
                <a:gd name="T8" fmla="*/ 45 w 125"/>
                <a:gd name="T9" fmla="*/ 75 h 201"/>
                <a:gd name="T10" fmla="*/ 64 w 125"/>
                <a:gd name="T11" fmla="*/ 105 h 201"/>
                <a:gd name="T12" fmla="*/ 80 w 125"/>
                <a:gd name="T13" fmla="*/ 134 h 201"/>
                <a:gd name="T14" fmla="*/ 95 w 125"/>
                <a:gd name="T15" fmla="*/ 162 h 201"/>
                <a:gd name="T16" fmla="*/ 106 w 125"/>
                <a:gd name="T17" fmla="*/ 185 h 201"/>
                <a:gd name="T18" fmla="*/ 112 w 125"/>
                <a:gd name="T19" fmla="*/ 201 h 201"/>
                <a:gd name="T20" fmla="*/ 125 w 125"/>
                <a:gd name="T21" fmla="*/ 198 h 201"/>
                <a:gd name="T22" fmla="*/ 119 w 125"/>
                <a:gd name="T23" fmla="*/ 178 h 201"/>
                <a:gd name="T24" fmla="*/ 107 w 125"/>
                <a:gd name="T25" fmla="*/ 155 h 201"/>
                <a:gd name="T26" fmla="*/ 93 w 125"/>
                <a:gd name="T27" fmla="*/ 127 h 201"/>
                <a:gd name="T28" fmla="*/ 77 w 125"/>
                <a:gd name="T29" fmla="*/ 98 h 201"/>
                <a:gd name="T30" fmla="*/ 58 w 125"/>
                <a:gd name="T31" fmla="*/ 69 h 201"/>
                <a:gd name="T32" fmla="*/ 40 w 125"/>
                <a:gd name="T33" fmla="*/ 43 h 201"/>
                <a:gd name="T34" fmla="*/ 24 w 125"/>
                <a:gd name="T35" fmla="*/ 20 h 201"/>
                <a:gd name="T36" fmla="*/ 10 w 125"/>
                <a:gd name="T37" fmla="*/ 0 h 201"/>
                <a:gd name="T38" fmla="*/ 10 w 125"/>
                <a:gd name="T39" fmla="*/ 0 h 201"/>
                <a:gd name="T40" fmla="*/ 0 w 125"/>
                <a:gd name="T41" fmla="*/ 1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5" h="201">
                  <a:moveTo>
                    <a:pt x="0" y="10"/>
                  </a:moveTo>
                  <a:lnTo>
                    <a:pt x="0" y="10"/>
                  </a:lnTo>
                  <a:lnTo>
                    <a:pt x="12" y="26"/>
                  </a:lnTo>
                  <a:lnTo>
                    <a:pt x="28" y="49"/>
                  </a:lnTo>
                  <a:lnTo>
                    <a:pt x="45" y="75"/>
                  </a:lnTo>
                  <a:lnTo>
                    <a:pt x="64" y="105"/>
                  </a:lnTo>
                  <a:lnTo>
                    <a:pt x="80" y="134"/>
                  </a:lnTo>
                  <a:lnTo>
                    <a:pt x="95" y="162"/>
                  </a:lnTo>
                  <a:lnTo>
                    <a:pt x="106" y="185"/>
                  </a:lnTo>
                  <a:lnTo>
                    <a:pt x="112" y="201"/>
                  </a:lnTo>
                  <a:lnTo>
                    <a:pt x="125" y="198"/>
                  </a:lnTo>
                  <a:lnTo>
                    <a:pt x="119" y="178"/>
                  </a:lnTo>
                  <a:lnTo>
                    <a:pt x="107" y="155"/>
                  </a:lnTo>
                  <a:lnTo>
                    <a:pt x="93" y="127"/>
                  </a:lnTo>
                  <a:lnTo>
                    <a:pt x="77" y="98"/>
                  </a:lnTo>
                  <a:lnTo>
                    <a:pt x="58" y="69"/>
                  </a:lnTo>
                  <a:lnTo>
                    <a:pt x="40" y="43"/>
                  </a:lnTo>
                  <a:lnTo>
                    <a:pt x="24" y="2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76" name="Freeform 203"/>
            <p:cNvSpPr>
              <a:spLocks/>
            </p:cNvSpPr>
            <p:nvPr/>
          </p:nvSpPr>
          <p:spPr bwMode="auto">
            <a:xfrm>
              <a:off x="7075" y="3608"/>
              <a:ext cx="103" cy="61"/>
            </a:xfrm>
            <a:custGeom>
              <a:avLst/>
              <a:gdLst>
                <a:gd name="T0" fmla="*/ 3 w 206"/>
                <a:gd name="T1" fmla="*/ 18 h 122"/>
                <a:gd name="T2" fmla="*/ 3 w 206"/>
                <a:gd name="T3" fmla="*/ 18 h 122"/>
                <a:gd name="T4" fmla="*/ 32 w 206"/>
                <a:gd name="T5" fmla="*/ 16 h 122"/>
                <a:gd name="T6" fmla="*/ 61 w 206"/>
                <a:gd name="T7" fmla="*/ 19 h 122"/>
                <a:gd name="T8" fmla="*/ 88 w 206"/>
                <a:gd name="T9" fmla="*/ 31 h 122"/>
                <a:gd name="T10" fmla="*/ 116 w 206"/>
                <a:gd name="T11" fmla="*/ 47 h 122"/>
                <a:gd name="T12" fmla="*/ 140 w 206"/>
                <a:gd name="T13" fmla="*/ 65 h 122"/>
                <a:gd name="T14" fmla="*/ 163 w 206"/>
                <a:gd name="T15" fmla="*/ 86 h 122"/>
                <a:gd name="T16" fmla="*/ 182 w 206"/>
                <a:gd name="T17" fmla="*/ 106 h 122"/>
                <a:gd name="T18" fmla="*/ 196 w 206"/>
                <a:gd name="T19" fmla="*/ 122 h 122"/>
                <a:gd name="T20" fmla="*/ 206 w 206"/>
                <a:gd name="T21" fmla="*/ 112 h 122"/>
                <a:gd name="T22" fmla="*/ 192 w 206"/>
                <a:gd name="T23" fmla="*/ 96 h 122"/>
                <a:gd name="T24" fmla="*/ 172 w 206"/>
                <a:gd name="T25" fmla="*/ 76 h 122"/>
                <a:gd name="T26" fmla="*/ 150 w 206"/>
                <a:gd name="T27" fmla="*/ 55 h 122"/>
                <a:gd name="T28" fmla="*/ 123 w 206"/>
                <a:gd name="T29" fmla="*/ 34 h 122"/>
                <a:gd name="T30" fmla="*/ 94 w 206"/>
                <a:gd name="T31" fmla="*/ 18 h 122"/>
                <a:gd name="T32" fmla="*/ 64 w 206"/>
                <a:gd name="T33" fmla="*/ 6 h 122"/>
                <a:gd name="T34" fmla="*/ 32 w 206"/>
                <a:gd name="T35" fmla="*/ 0 h 122"/>
                <a:gd name="T36" fmla="*/ 0 w 206"/>
                <a:gd name="T37" fmla="*/ 5 h 122"/>
                <a:gd name="T38" fmla="*/ 0 w 206"/>
                <a:gd name="T39" fmla="*/ 5 h 122"/>
                <a:gd name="T40" fmla="*/ 3 w 206"/>
                <a:gd name="T41" fmla="*/ 1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6" h="122">
                  <a:moveTo>
                    <a:pt x="3" y="18"/>
                  </a:moveTo>
                  <a:lnTo>
                    <a:pt x="3" y="18"/>
                  </a:lnTo>
                  <a:lnTo>
                    <a:pt x="32" y="16"/>
                  </a:lnTo>
                  <a:lnTo>
                    <a:pt x="61" y="19"/>
                  </a:lnTo>
                  <a:lnTo>
                    <a:pt x="88" y="31"/>
                  </a:lnTo>
                  <a:lnTo>
                    <a:pt x="116" y="47"/>
                  </a:lnTo>
                  <a:lnTo>
                    <a:pt x="140" y="65"/>
                  </a:lnTo>
                  <a:lnTo>
                    <a:pt x="163" y="86"/>
                  </a:lnTo>
                  <a:lnTo>
                    <a:pt x="182" y="106"/>
                  </a:lnTo>
                  <a:lnTo>
                    <a:pt x="196" y="122"/>
                  </a:lnTo>
                  <a:lnTo>
                    <a:pt x="206" y="112"/>
                  </a:lnTo>
                  <a:lnTo>
                    <a:pt x="192" y="96"/>
                  </a:lnTo>
                  <a:lnTo>
                    <a:pt x="172" y="76"/>
                  </a:lnTo>
                  <a:lnTo>
                    <a:pt x="150" y="55"/>
                  </a:lnTo>
                  <a:lnTo>
                    <a:pt x="123" y="34"/>
                  </a:lnTo>
                  <a:lnTo>
                    <a:pt x="94" y="18"/>
                  </a:lnTo>
                  <a:lnTo>
                    <a:pt x="64" y="6"/>
                  </a:lnTo>
                  <a:lnTo>
                    <a:pt x="32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77" name="Freeform 204"/>
            <p:cNvSpPr>
              <a:spLocks/>
            </p:cNvSpPr>
            <p:nvPr/>
          </p:nvSpPr>
          <p:spPr bwMode="auto">
            <a:xfrm>
              <a:off x="7043" y="3610"/>
              <a:ext cx="33" cy="36"/>
            </a:xfrm>
            <a:custGeom>
              <a:avLst/>
              <a:gdLst>
                <a:gd name="T0" fmla="*/ 13 w 67"/>
                <a:gd name="T1" fmla="*/ 70 h 71"/>
                <a:gd name="T2" fmla="*/ 13 w 67"/>
                <a:gd name="T3" fmla="*/ 71 h 71"/>
                <a:gd name="T4" fmla="*/ 19 w 67"/>
                <a:gd name="T5" fmla="*/ 60 h 71"/>
                <a:gd name="T6" fmla="*/ 24 w 67"/>
                <a:gd name="T7" fmla="*/ 49 h 71"/>
                <a:gd name="T8" fmla="*/ 29 w 67"/>
                <a:gd name="T9" fmla="*/ 40 h 71"/>
                <a:gd name="T10" fmla="*/ 37 w 67"/>
                <a:gd name="T11" fmla="*/ 32 h 71"/>
                <a:gd name="T12" fmla="*/ 43 w 67"/>
                <a:gd name="T13" fmla="*/ 24 h 71"/>
                <a:gd name="T14" fmla="*/ 49 w 67"/>
                <a:gd name="T15" fmla="*/ 21 h 71"/>
                <a:gd name="T16" fmla="*/ 57 w 67"/>
                <a:gd name="T17" fmla="*/ 16 h 71"/>
                <a:gd name="T18" fmla="*/ 67 w 67"/>
                <a:gd name="T19" fmla="*/ 13 h 71"/>
                <a:gd name="T20" fmla="*/ 64 w 67"/>
                <a:gd name="T21" fmla="*/ 0 h 71"/>
                <a:gd name="T22" fmla="*/ 54 w 67"/>
                <a:gd name="T23" fmla="*/ 3 h 71"/>
                <a:gd name="T24" fmla="*/ 43 w 67"/>
                <a:gd name="T25" fmla="*/ 8 h 71"/>
                <a:gd name="T26" fmla="*/ 33 w 67"/>
                <a:gd name="T27" fmla="*/ 14 h 71"/>
                <a:gd name="T28" fmla="*/ 27 w 67"/>
                <a:gd name="T29" fmla="*/ 22 h 71"/>
                <a:gd name="T30" fmla="*/ 19 w 67"/>
                <a:gd name="T31" fmla="*/ 31 h 71"/>
                <a:gd name="T32" fmla="*/ 11 w 67"/>
                <a:gd name="T33" fmla="*/ 42 h 71"/>
                <a:gd name="T34" fmla="*/ 6 w 67"/>
                <a:gd name="T35" fmla="*/ 53 h 71"/>
                <a:gd name="T36" fmla="*/ 0 w 67"/>
                <a:gd name="T37" fmla="*/ 65 h 71"/>
                <a:gd name="T38" fmla="*/ 0 w 67"/>
                <a:gd name="T39" fmla="*/ 67 h 71"/>
                <a:gd name="T40" fmla="*/ 13 w 67"/>
                <a:gd name="T41" fmla="*/ 7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7" h="71">
                  <a:moveTo>
                    <a:pt x="13" y="70"/>
                  </a:moveTo>
                  <a:lnTo>
                    <a:pt x="13" y="71"/>
                  </a:lnTo>
                  <a:lnTo>
                    <a:pt x="19" y="60"/>
                  </a:lnTo>
                  <a:lnTo>
                    <a:pt x="24" y="49"/>
                  </a:lnTo>
                  <a:lnTo>
                    <a:pt x="29" y="40"/>
                  </a:lnTo>
                  <a:lnTo>
                    <a:pt x="37" y="32"/>
                  </a:lnTo>
                  <a:lnTo>
                    <a:pt x="43" y="24"/>
                  </a:lnTo>
                  <a:lnTo>
                    <a:pt x="49" y="21"/>
                  </a:lnTo>
                  <a:lnTo>
                    <a:pt x="57" y="16"/>
                  </a:lnTo>
                  <a:lnTo>
                    <a:pt x="67" y="13"/>
                  </a:lnTo>
                  <a:lnTo>
                    <a:pt x="64" y="0"/>
                  </a:lnTo>
                  <a:lnTo>
                    <a:pt x="54" y="3"/>
                  </a:lnTo>
                  <a:lnTo>
                    <a:pt x="43" y="8"/>
                  </a:lnTo>
                  <a:lnTo>
                    <a:pt x="33" y="14"/>
                  </a:lnTo>
                  <a:lnTo>
                    <a:pt x="27" y="22"/>
                  </a:lnTo>
                  <a:lnTo>
                    <a:pt x="19" y="31"/>
                  </a:lnTo>
                  <a:lnTo>
                    <a:pt x="11" y="42"/>
                  </a:lnTo>
                  <a:lnTo>
                    <a:pt x="6" y="53"/>
                  </a:lnTo>
                  <a:lnTo>
                    <a:pt x="0" y="65"/>
                  </a:lnTo>
                  <a:lnTo>
                    <a:pt x="0" y="67"/>
                  </a:lnTo>
                  <a:lnTo>
                    <a:pt x="13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78" name="Freeform 205"/>
            <p:cNvSpPr>
              <a:spLocks/>
            </p:cNvSpPr>
            <p:nvPr/>
          </p:nvSpPr>
          <p:spPr bwMode="auto">
            <a:xfrm>
              <a:off x="7019" y="3644"/>
              <a:ext cx="30" cy="41"/>
            </a:xfrm>
            <a:custGeom>
              <a:avLst/>
              <a:gdLst>
                <a:gd name="T0" fmla="*/ 13 w 61"/>
                <a:gd name="T1" fmla="*/ 79 h 83"/>
                <a:gd name="T2" fmla="*/ 13 w 61"/>
                <a:gd name="T3" fmla="*/ 79 h 83"/>
                <a:gd name="T4" fmla="*/ 13 w 61"/>
                <a:gd name="T5" fmla="*/ 73 h 83"/>
                <a:gd name="T6" fmla="*/ 16 w 61"/>
                <a:gd name="T7" fmla="*/ 66 h 83"/>
                <a:gd name="T8" fmla="*/ 21 w 61"/>
                <a:gd name="T9" fmla="*/ 60 h 83"/>
                <a:gd name="T10" fmla="*/ 29 w 61"/>
                <a:gd name="T11" fmla="*/ 50 h 83"/>
                <a:gd name="T12" fmla="*/ 37 w 61"/>
                <a:gd name="T13" fmla="*/ 40 h 83"/>
                <a:gd name="T14" fmla="*/ 45 w 61"/>
                <a:gd name="T15" fmla="*/ 30 h 83"/>
                <a:gd name="T16" fmla="*/ 54 w 61"/>
                <a:gd name="T17" fmla="*/ 17 h 83"/>
                <a:gd name="T18" fmla="*/ 61 w 61"/>
                <a:gd name="T19" fmla="*/ 3 h 83"/>
                <a:gd name="T20" fmla="*/ 48 w 61"/>
                <a:gd name="T21" fmla="*/ 0 h 83"/>
                <a:gd name="T22" fmla="*/ 41 w 61"/>
                <a:gd name="T23" fmla="*/ 11 h 83"/>
                <a:gd name="T24" fmla="*/ 35 w 61"/>
                <a:gd name="T25" fmla="*/ 21 h 83"/>
                <a:gd name="T26" fmla="*/ 27 w 61"/>
                <a:gd name="T27" fmla="*/ 30 h 83"/>
                <a:gd name="T28" fmla="*/ 19 w 61"/>
                <a:gd name="T29" fmla="*/ 40 h 83"/>
                <a:gd name="T30" fmla="*/ 11 w 61"/>
                <a:gd name="T31" fmla="*/ 50 h 83"/>
                <a:gd name="T32" fmla="*/ 3 w 61"/>
                <a:gd name="T33" fmla="*/ 60 h 83"/>
                <a:gd name="T34" fmla="*/ 0 w 61"/>
                <a:gd name="T35" fmla="*/ 73 h 83"/>
                <a:gd name="T36" fmla="*/ 0 w 61"/>
                <a:gd name="T37" fmla="*/ 83 h 83"/>
                <a:gd name="T38" fmla="*/ 0 w 61"/>
                <a:gd name="T39" fmla="*/ 83 h 83"/>
                <a:gd name="T40" fmla="*/ 13 w 61"/>
                <a:gd name="T41" fmla="*/ 7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83">
                  <a:moveTo>
                    <a:pt x="13" y="79"/>
                  </a:moveTo>
                  <a:lnTo>
                    <a:pt x="13" y="79"/>
                  </a:lnTo>
                  <a:lnTo>
                    <a:pt x="13" y="73"/>
                  </a:lnTo>
                  <a:lnTo>
                    <a:pt x="16" y="66"/>
                  </a:lnTo>
                  <a:lnTo>
                    <a:pt x="21" y="60"/>
                  </a:lnTo>
                  <a:lnTo>
                    <a:pt x="29" y="50"/>
                  </a:lnTo>
                  <a:lnTo>
                    <a:pt x="37" y="40"/>
                  </a:lnTo>
                  <a:lnTo>
                    <a:pt x="45" y="30"/>
                  </a:lnTo>
                  <a:lnTo>
                    <a:pt x="54" y="17"/>
                  </a:lnTo>
                  <a:lnTo>
                    <a:pt x="61" y="3"/>
                  </a:lnTo>
                  <a:lnTo>
                    <a:pt x="48" y="0"/>
                  </a:lnTo>
                  <a:lnTo>
                    <a:pt x="41" y="11"/>
                  </a:lnTo>
                  <a:lnTo>
                    <a:pt x="35" y="21"/>
                  </a:lnTo>
                  <a:lnTo>
                    <a:pt x="27" y="30"/>
                  </a:lnTo>
                  <a:lnTo>
                    <a:pt x="19" y="40"/>
                  </a:lnTo>
                  <a:lnTo>
                    <a:pt x="11" y="50"/>
                  </a:lnTo>
                  <a:lnTo>
                    <a:pt x="3" y="60"/>
                  </a:lnTo>
                  <a:lnTo>
                    <a:pt x="0" y="73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13" y="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79" name="Freeform 206"/>
            <p:cNvSpPr>
              <a:spLocks/>
            </p:cNvSpPr>
            <p:nvPr/>
          </p:nvSpPr>
          <p:spPr bwMode="auto">
            <a:xfrm>
              <a:off x="7010" y="3684"/>
              <a:ext cx="15" cy="39"/>
            </a:xfrm>
            <a:custGeom>
              <a:avLst/>
              <a:gdLst>
                <a:gd name="T0" fmla="*/ 13 w 31"/>
                <a:gd name="T1" fmla="*/ 79 h 79"/>
                <a:gd name="T2" fmla="*/ 13 w 31"/>
                <a:gd name="T3" fmla="*/ 77 h 79"/>
                <a:gd name="T4" fmla="*/ 18 w 31"/>
                <a:gd name="T5" fmla="*/ 67 h 79"/>
                <a:gd name="T6" fmla="*/ 24 w 31"/>
                <a:gd name="T7" fmla="*/ 46 h 79"/>
                <a:gd name="T8" fmla="*/ 31 w 31"/>
                <a:gd name="T9" fmla="*/ 22 h 79"/>
                <a:gd name="T10" fmla="*/ 31 w 31"/>
                <a:gd name="T11" fmla="*/ 0 h 79"/>
                <a:gd name="T12" fmla="*/ 18 w 31"/>
                <a:gd name="T13" fmla="*/ 4 h 79"/>
                <a:gd name="T14" fmla="*/ 18 w 31"/>
                <a:gd name="T15" fmla="*/ 22 h 79"/>
                <a:gd name="T16" fmla="*/ 12 w 31"/>
                <a:gd name="T17" fmla="*/ 43 h 79"/>
                <a:gd name="T18" fmla="*/ 5 w 31"/>
                <a:gd name="T19" fmla="*/ 64 h 79"/>
                <a:gd name="T20" fmla="*/ 0 w 31"/>
                <a:gd name="T21" fmla="*/ 77 h 79"/>
                <a:gd name="T22" fmla="*/ 0 w 31"/>
                <a:gd name="T23" fmla="*/ 75 h 79"/>
                <a:gd name="T24" fmla="*/ 13 w 31"/>
                <a:gd name="T2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79">
                  <a:moveTo>
                    <a:pt x="13" y="79"/>
                  </a:moveTo>
                  <a:lnTo>
                    <a:pt x="13" y="77"/>
                  </a:lnTo>
                  <a:lnTo>
                    <a:pt x="18" y="67"/>
                  </a:lnTo>
                  <a:lnTo>
                    <a:pt x="24" y="46"/>
                  </a:lnTo>
                  <a:lnTo>
                    <a:pt x="31" y="22"/>
                  </a:lnTo>
                  <a:lnTo>
                    <a:pt x="31" y="0"/>
                  </a:lnTo>
                  <a:lnTo>
                    <a:pt x="18" y="4"/>
                  </a:lnTo>
                  <a:lnTo>
                    <a:pt x="18" y="22"/>
                  </a:lnTo>
                  <a:lnTo>
                    <a:pt x="12" y="43"/>
                  </a:lnTo>
                  <a:lnTo>
                    <a:pt x="5" y="64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13" y="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0" name="Freeform 207"/>
            <p:cNvSpPr>
              <a:spLocks/>
            </p:cNvSpPr>
            <p:nvPr/>
          </p:nvSpPr>
          <p:spPr bwMode="auto">
            <a:xfrm>
              <a:off x="7009" y="3721"/>
              <a:ext cx="17" cy="37"/>
            </a:xfrm>
            <a:custGeom>
              <a:avLst/>
              <a:gdLst>
                <a:gd name="T0" fmla="*/ 22 w 35"/>
                <a:gd name="T1" fmla="*/ 71 h 74"/>
                <a:gd name="T2" fmla="*/ 34 w 35"/>
                <a:gd name="T3" fmla="*/ 62 h 74"/>
                <a:gd name="T4" fmla="*/ 24 w 35"/>
                <a:gd name="T5" fmla="*/ 46 h 74"/>
                <a:gd name="T6" fmla="*/ 18 w 35"/>
                <a:gd name="T7" fmla="*/ 28 h 74"/>
                <a:gd name="T8" fmla="*/ 16 w 35"/>
                <a:gd name="T9" fmla="*/ 13 h 74"/>
                <a:gd name="T10" fmla="*/ 16 w 35"/>
                <a:gd name="T11" fmla="*/ 4 h 74"/>
                <a:gd name="T12" fmla="*/ 3 w 35"/>
                <a:gd name="T13" fmla="*/ 0 h 74"/>
                <a:gd name="T14" fmla="*/ 0 w 35"/>
                <a:gd name="T15" fmla="*/ 13 h 74"/>
                <a:gd name="T16" fmla="*/ 5 w 35"/>
                <a:gd name="T17" fmla="*/ 31 h 74"/>
                <a:gd name="T18" fmla="*/ 11 w 35"/>
                <a:gd name="T19" fmla="*/ 53 h 74"/>
                <a:gd name="T20" fmla="*/ 24 w 35"/>
                <a:gd name="T21" fmla="*/ 72 h 74"/>
                <a:gd name="T22" fmla="*/ 35 w 35"/>
                <a:gd name="T23" fmla="*/ 64 h 74"/>
                <a:gd name="T24" fmla="*/ 24 w 35"/>
                <a:gd name="T25" fmla="*/ 72 h 74"/>
                <a:gd name="T26" fmla="*/ 29 w 35"/>
                <a:gd name="T27" fmla="*/ 74 h 74"/>
                <a:gd name="T28" fmla="*/ 34 w 35"/>
                <a:gd name="T29" fmla="*/ 72 h 74"/>
                <a:gd name="T30" fmla="*/ 35 w 35"/>
                <a:gd name="T31" fmla="*/ 67 h 74"/>
                <a:gd name="T32" fmla="*/ 34 w 35"/>
                <a:gd name="T33" fmla="*/ 62 h 74"/>
                <a:gd name="T34" fmla="*/ 22 w 35"/>
                <a:gd name="T35" fmla="*/ 7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" h="74">
                  <a:moveTo>
                    <a:pt x="22" y="71"/>
                  </a:moveTo>
                  <a:lnTo>
                    <a:pt x="34" y="62"/>
                  </a:lnTo>
                  <a:lnTo>
                    <a:pt x="24" y="46"/>
                  </a:lnTo>
                  <a:lnTo>
                    <a:pt x="18" y="28"/>
                  </a:lnTo>
                  <a:lnTo>
                    <a:pt x="16" y="13"/>
                  </a:lnTo>
                  <a:lnTo>
                    <a:pt x="16" y="4"/>
                  </a:lnTo>
                  <a:lnTo>
                    <a:pt x="3" y="0"/>
                  </a:lnTo>
                  <a:lnTo>
                    <a:pt x="0" y="13"/>
                  </a:lnTo>
                  <a:lnTo>
                    <a:pt x="5" y="31"/>
                  </a:lnTo>
                  <a:lnTo>
                    <a:pt x="11" y="53"/>
                  </a:lnTo>
                  <a:lnTo>
                    <a:pt x="24" y="72"/>
                  </a:lnTo>
                  <a:lnTo>
                    <a:pt x="35" y="64"/>
                  </a:lnTo>
                  <a:lnTo>
                    <a:pt x="24" y="72"/>
                  </a:lnTo>
                  <a:lnTo>
                    <a:pt x="29" y="74"/>
                  </a:lnTo>
                  <a:lnTo>
                    <a:pt x="34" y="72"/>
                  </a:lnTo>
                  <a:lnTo>
                    <a:pt x="35" y="67"/>
                  </a:lnTo>
                  <a:lnTo>
                    <a:pt x="34" y="62"/>
                  </a:lnTo>
                  <a:lnTo>
                    <a:pt x="22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1" name="Freeform 208"/>
            <p:cNvSpPr>
              <a:spLocks/>
            </p:cNvSpPr>
            <p:nvPr/>
          </p:nvSpPr>
          <p:spPr bwMode="auto">
            <a:xfrm>
              <a:off x="7001" y="3720"/>
              <a:ext cx="25" cy="36"/>
            </a:xfrm>
            <a:custGeom>
              <a:avLst/>
              <a:gdLst>
                <a:gd name="T0" fmla="*/ 0 w 51"/>
                <a:gd name="T1" fmla="*/ 6 h 72"/>
                <a:gd name="T2" fmla="*/ 0 w 51"/>
                <a:gd name="T3" fmla="*/ 6 h 72"/>
                <a:gd name="T4" fmla="*/ 8 w 51"/>
                <a:gd name="T5" fmla="*/ 19 h 72"/>
                <a:gd name="T6" fmla="*/ 15 w 51"/>
                <a:gd name="T7" fmla="*/ 32 h 72"/>
                <a:gd name="T8" fmla="*/ 24 w 51"/>
                <a:gd name="T9" fmla="*/ 49 h 72"/>
                <a:gd name="T10" fmla="*/ 38 w 51"/>
                <a:gd name="T11" fmla="*/ 72 h 72"/>
                <a:gd name="T12" fmla="*/ 51 w 51"/>
                <a:gd name="T13" fmla="*/ 65 h 72"/>
                <a:gd name="T14" fmla="*/ 37 w 51"/>
                <a:gd name="T15" fmla="*/ 42 h 72"/>
                <a:gd name="T16" fmla="*/ 27 w 51"/>
                <a:gd name="T17" fmla="*/ 26 h 72"/>
                <a:gd name="T18" fmla="*/ 21 w 51"/>
                <a:gd name="T19" fmla="*/ 13 h 72"/>
                <a:gd name="T20" fmla="*/ 13 w 51"/>
                <a:gd name="T21" fmla="*/ 0 h 72"/>
                <a:gd name="T22" fmla="*/ 13 w 51"/>
                <a:gd name="T23" fmla="*/ 0 h 72"/>
                <a:gd name="T24" fmla="*/ 0 w 51"/>
                <a:gd name="T25" fmla="*/ 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72">
                  <a:moveTo>
                    <a:pt x="0" y="6"/>
                  </a:moveTo>
                  <a:lnTo>
                    <a:pt x="0" y="6"/>
                  </a:lnTo>
                  <a:lnTo>
                    <a:pt x="8" y="19"/>
                  </a:lnTo>
                  <a:lnTo>
                    <a:pt x="15" y="32"/>
                  </a:lnTo>
                  <a:lnTo>
                    <a:pt x="24" y="49"/>
                  </a:lnTo>
                  <a:lnTo>
                    <a:pt x="38" y="72"/>
                  </a:lnTo>
                  <a:lnTo>
                    <a:pt x="51" y="65"/>
                  </a:lnTo>
                  <a:lnTo>
                    <a:pt x="37" y="42"/>
                  </a:lnTo>
                  <a:lnTo>
                    <a:pt x="27" y="26"/>
                  </a:lnTo>
                  <a:lnTo>
                    <a:pt x="21" y="13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2" name="Freeform 209"/>
            <p:cNvSpPr>
              <a:spLocks/>
            </p:cNvSpPr>
            <p:nvPr/>
          </p:nvSpPr>
          <p:spPr bwMode="auto">
            <a:xfrm>
              <a:off x="6977" y="3677"/>
              <a:ext cx="30" cy="47"/>
            </a:xfrm>
            <a:custGeom>
              <a:avLst/>
              <a:gdLst>
                <a:gd name="T0" fmla="*/ 1 w 59"/>
                <a:gd name="T1" fmla="*/ 0 h 93"/>
                <a:gd name="T2" fmla="*/ 0 w 59"/>
                <a:gd name="T3" fmla="*/ 0 h 93"/>
                <a:gd name="T4" fmla="*/ 8 w 59"/>
                <a:gd name="T5" fmla="*/ 26 h 93"/>
                <a:gd name="T6" fmla="*/ 21 w 59"/>
                <a:gd name="T7" fmla="*/ 53 h 93"/>
                <a:gd name="T8" fmla="*/ 35 w 59"/>
                <a:gd name="T9" fmla="*/ 75 h 93"/>
                <a:gd name="T10" fmla="*/ 46 w 59"/>
                <a:gd name="T11" fmla="*/ 93 h 93"/>
                <a:gd name="T12" fmla="*/ 59 w 59"/>
                <a:gd name="T13" fmla="*/ 87 h 93"/>
                <a:gd name="T14" fmla="*/ 48 w 59"/>
                <a:gd name="T15" fmla="*/ 69 h 93"/>
                <a:gd name="T16" fmla="*/ 33 w 59"/>
                <a:gd name="T17" fmla="*/ 46 h 93"/>
                <a:gd name="T18" fmla="*/ 21 w 59"/>
                <a:gd name="T19" fmla="*/ 23 h 93"/>
                <a:gd name="T20" fmla="*/ 16 w 59"/>
                <a:gd name="T21" fmla="*/ 0 h 93"/>
                <a:gd name="T22" fmla="*/ 14 w 59"/>
                <a:gd name="T23" fmla="*/ 0 h 93"/>
                <a:gd name="T24" fmla="*/ 1 w 59"/>
                <a:gd name="T2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93">
                  <a:moveTo>
                    <a:pt x="1" y="0"/>
                  </a:moveTo>
                  <a:lnTo>
                    <a:pt x="0" y="0"/>
                  </a:lnTo>
                  <a:lnTo>
                    <a:pt x="8" y="26"/>
                  </a:lnTo>
                  <a:lnTo>
                    <a:pt x="21" y="53"/>
                  </a:lnTo>
                  <a:lnTo>
                    <a:pt x="35" y="75"/>
                  </a:lnTo>
                  <a:lnTo>
                    <a:pt x="46" y="93"/>
                  </a:lnTo>
                  <a:lnTo>
                    <a:pt x="59" y="87"/>
                  </a:lnTo>
                  <a:lnTo>
                    <a:pt x="48" y="69"/>
                  </a:lnTo>
                  <a:lnTo>
                    <a:pt x="33" y="46"/>
                  </a:lnTo>
                  <a:lnTo>
                    <a:pt x="21" y="23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3" name="Freeform 210"/>
            <p:cNvSpPr>
              <a:spLocks/>
            </p:cNvSpPr>
            <p:nvPr/>
          </p:nvSpPr>
          <p:spPr bwMode="auto">
            <a:xfrm>
              <a:off x="6978" y="3567"/>
              <a:ext cx="77" cy="110"/>
            </a:xfrm>
            <a:custGeom>
              <a:avLst/>
              <a:gdLst>
                <a:gd name="T0" fmla="*/ 141 w 154"/>
                <a:gd name="T1" fmla="*/ 5 h 220"/>
                <a:gd name="T2" fmla="*/ 147 w 154"/>
                <a:gd name="T3" fmla="*/ 0 h 220"/>
                <a:gd name="T4" fmla="*/ 106 w 154"/>
                <a:gd name="T5" fmla="*/ 5 h 220"/>
                <a:gd name="T6" fmla="*/ 74 w 154"/>
                <a:gd name="T7" fmla="*/ 20 h 220"/>
                <a:gd name="T8" fmla="*/ 47 w 154"/>
                <a:gd name="T9" fmla="*/ 46 h 220"/>
                <a:gd name="T10" fmla="*/ 26 w 154"/>
                <a:gd name="T11" fmla="*/ 78 h 220"/>
                <a:gd name="T12" fmla="*/ 13 w 154"/>
                <a:gd name="T13" fmla="*/ 116 h 220"/>
                <a:gd name="T14" fmla="*/ 5 w 154"/>
                <a:gd name="T15" fmla="*/ 154 h 220"/>
                <a:gd name="T16" fmla="*/ 0 w 154"/>
                <a:gd name="T17" fmla="*/ 188 h 220"/>
                <a:gd name="T18" fmla="*/ 0 w 154"/>
                <a:gd name="T19" fmla="*/ 220 h 220"/>
                <a:gd name="T20" fmla="*/ 13 w 154"/>
                <a:gd name="T21" fmla="*/ 220 h 220"/>
                <a:gd name="T22" fmla="*/ 13 w 154"/>
                <a:gd name="T23" fmla="*/ 188 h 220"/>
                <a:gd name="T24" fmla="*/ 18 w 154"/>
                <a:gd name="T25" fmla="*/ 154 h 220"/>
                <a:gd name="T26" fmla="*/ 26 w 154"/>
                <a:gd name="T27" fmla="*/ 119 h 220"/>
                <a:gd name="T28" fmla="*/ 39 w 154"/>
                <a:gd name="T29" fmla="*/ 85 h 220"/>
                <a:gd name="T30" fmla="*/ 56 w 154"/>
                <a:gd name="T31" fmla="*/ 56 h 220"/>
                <a:gd name="T32" fmla="*/ 80 w 154"/>
                <a:gd name="T33" fmla="*/ 33 h 220"/>
                <a:gd name="T34" fmla="*/ 109 w 154"/>
                <a:gd name="T35" fmla="*/ 18 h 220"/>
                <a:gd name="T36" fmla="*/ 147 w 154"/>
                <a:gd name="T37" fmla="*/ 13 h 220"/>
                <a:gd name="T38" fmla="*/ 154 w 154"/>
                <a:gd name="T39" fmla="*/ 8 h 220"/>
                <a:gd name="T40" fmla="*/ 147 w 154"/>
                <a:gd name="T41" fmla="*/ 13 h 220"/>
                <a:gd name="T42" fmla="*/ 152 w 154"/>
                <a:gd name="T43" fmla="*/ 12 h 220"/>
                <a:gd name="T44" fmla="*/ 154 w 154"/>
                <a:gd name="T45" fmla="*/ 7 h 220"/>
                <a:gd name="T46" fmla="*/ 152 w 154"/>
                <a:gd name="T47" fmla="*/ 2 h 220"/>
                <a:gd name="T48" fmla="*/ 147 w 154"/>
                <a:gd name="T49" fmla="*/ 0 h 220"/>
                <a:gd name="T50" fmla="*/ 141 w 154"/>
                <a:gd name="T51" fmla="*/ 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4" h="220">
                  <a:moveTo>
                    <a:pt x="141" y="5"/>
                  </a:moveTo>
                  <a:lnTo>
                    <a:pt x="147" y="0"/>
                  </a:lnTo>
                  <a:lnTo>
                    <a:pt x="106" y="5"/>
                  </a:lnTo>
                  <a:lnTo>
                    <a:pt x="74" y="20"/>
                  </a:lnTo>
                  <a:lnTo>
                    <a:pt x="47" y="46"/>
                  </a:lnTo>
                  <a:lnTo>
                    <a:pt x="26" y="78"/>
                  </a:lnTo>
                  <a:lnTo>
                    <a:pt x="13" y="116"/>
                  </a:lnTo>
                  <a:lnTo>
                    <a:pt x="5" y="154"/>
                  </a:lnTo>
                  <a:lnTo>
                    <a:pt x="0" y="188"/>
                  </a:lnTo>
                  <a:lnTo>
                    <a:pt x="0" y="220"/>
                  </a:lnTo>
                  <a:lnTo>
                    <a:pt x="13" y="220"/>
                  </a:lnTo>
                  <a:lnTo>
                    <a:pt x="13" y="188"/>
                  </a:lnTo>
                  <a:lnTo>
                    <a:pt x="18" y="154"/>
                  </a:lnTo>
                  <a:lnTo>
                    <a:pt x="26" y="119"/>
                  </a:lnTo>
                  <a:lnTo>
                    <a:pt x="39" y="85"/>
                  </a:lnTo>
                  <a:lnTo>
                    <a:pt x="56" y="56"/>
                  </a:lnTo>
                  <a:lnTo>
                    <a:pt x="80" y="33"/>
                  </a:lnTo>
                  <a:lnTo>
                    <a:pt x="109" y="18"/>
                  </a:lnTo>
                  <a:lnTo>
                    <a:pt x="147" y="13"/>
                  </a:lnTo>
                  <a:lnTo>
                    <a:pt x="154" y="8"/>
                  </a:lnTo>
                  <a:lnTo>
                    <a:pt x="147" y="13"/>
                  </a:lnTo>
                  <a:lnTo>
                    <a:pt x="152" y="12"/>
                  </a:lnTo>
                  <a:lnTo>
                    <a:pt x="154" y="7"/>
                  </a:lnTo>
                  <a:lnTo>
                    <a:pt x="152" y="2"/>
                  </a:lnTo>
                  <a:lnTo>
                    <a:pt x="147" y="0"/>
                  </a:lnTo>
                  <a:lnTo>
                    <a:pt x="14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" name="Freeform 211"/>
            <p:cNvSpPr>
              <a:spLocks/>
            </p:cNvSpPr>
            <p:nvPr/>
          </p:nvSpPr>
          <p:spPr bwMode="auto">
            <a:xfrm>
              <a:off x="7049" y="3561"/>
              <a:ext cx="72" cy="13"/>
            </a:xfrm>
            <a:custGeom>
              <a:avLst/>
              <a:gdLst>
                <a:gd name="T0" fmla="*/ 134 w 145"/>
                <a:gd name="T1" fmla="*/ 25 h 26"/>
                <a:gd name="T2" fmla="*/ 141 w 145"/>
                <a:gd name="T3" fmla="*/ 13 h 26"/>
                <a:gd name="T4" fmla="*/ 123 w 145"/>
                <a:gd name="T5" fmla="*/ 8 h 26"/>
                <a:gd name="T6" fmla="*/ 101 w 145"/>
                <a:gd name="T7" fmla="*/ 5 h 26"/>
                <a:gd name="T8" fmla="*/ 80 w 145"/>
                <a:gd name="T9" fmla="*/ 3 h 26"/>
                <a:gd name="T10" fmla="*/ 59 w 145"/>
                <a:gd name="T11" fmla="*/ 0 h 26"/>
                <a:gd name="T12" fmla="*/ 40 w 145"/>
                <a:gd name="T13" fmla="*/ 0 h 26"/>
                <a:gd name="T14" fmla="*/ 22 w 145"/>
                <a:gd name="T15" fmla="*/ 3 h 26"/>
                <a:gd name="T16" fmla="*/ 10 w 145"/>
                <a:gd name="T17" fmla="*/ 8 h 26"/>
                <a:gd name="T18" fmla="*/ 0 w 145"/>
                <a:gd name="T19" fmla="*/ 18 h 26"/>
                <a:gd name="T20" fmla="*/ 13 w 145"/>
                <a:gd name="T21" fmla="*/ 21 h 26"/>
                <a:gd name="T22" fmla="*/ 16 w 145"/>
                <a:gd name="T23" fmla="*/ 21 h 26"/>
                <a:gd name="T24" fmla="*/ 26 w 145"/>
                <a:gd name="T25" fmla="*/ 16 h 26"/>
                <a:gd name="T26" fmla="*/ 40 w 145"/>
                <a:gd name="T27" fmla="*/ 16 h 26"/>
                <a:gd name="T28" fmla="*/ 59 w 145"/>
                <a:gd name="T29" fmla="*/ 16 h 26"/>
                <a:gd name="T30" fmla="*/ 80 w 145"/>
                <a:gd name="T31" fmla="*/ 16 h 26"/>
                <a:gd name="T32" fmla="*/ 101 w 145"/>
                <a:gd name="T33" fmla="*/ 18 h 26"/>
                <a:gd name="T34" fmla="*/ 120 w 145"/>
                <a:gd name="T35" fmla="*/ 21 h 26"/>
                <a:gd name="T36" fmla="*/ 137 w 145"/>
                <a:gd name="T37" fmla="*/ 26 h 26"/>
                <a:gd name="T38" fmla="*/ 144 w 145"/>
                <a:gd name="T39" fmla="*/ 15 h 26"/>
                <a:gd name="T40" fmla="*/ 137 w 145"/>
                <a:gd name="T41" fmla="*/ 26 h 26"/>
                <a:gd name="T42" fmla="*/ 142 w 145"/>
                <a:gd name="T43" fmla="*/ 25 h 26"/>
                <a:gd name="T44" fmla="*/ 145 w 145"/>
                <a:gd name="T45" fmla="*/ 21 h 26"/>
                <a:gd name="T46" fmla="*/ 145 w 145"/>
                <a:gd name="T47" fmla="*/ 16 h 26"/>
                <a:gd name="T48" fmla="*/ 141 w 145"/>
                <a:gd name="T49" fmla="*/ 13 h 26"/>
                <a:gd name="T50" fmla="*/ 134 w 145"/>
                <a:gd name="T5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26">
                  <a:moveTo>
                    <a:pt x="134" y="25"/>
                  </a:moveTo>
                  <a:lnTo>
                    <a:pt x="141" y="13"/>
                  </a:lnTo>
                  <a:lnTo>
                    <a:pt x="123" y="8"/>
                  </a:lnTo>
                  <a:lnTo>
                    <a:pt x="101" y="5"/>
                  </a:lnTo>
                  <a:lnTo>
                    <a:pt x="80" y="3"/>
                  </a:lnTo>
                  <a:lnTo>
                    <a:pt x="59" y="0"/>
                  </a:lnTo>
                  <a:lnTo>
                    <a:pt x="40" y="0"/>
                  </a:lnTo>
                  <a:lnTo>
                    <a:pt x="22" y="3"/>
                  </a:lnTo>
                  <a:lnTo>
                    <a:pt x="10" y="8"/>
                  </a:lnTo>
                  <a:lnTo>
                    <a:pt x="0" y="18"/>
                  </a:lnTo>
                  <a:lnTo>
                    <a:pt x="13" y="21"/>
                  </a:lnTo>
                  <a:lnTo>
                    <a:pt x="16" y="21"/>
                  </a:lnTo>
                  <a:lnTo>
                    <a:pt x="26" y="16"/>
                  </a:lnTo>
                  <a:lnTo>
                    <a:pt x="40" y="16"/>
                  </a:lnTo>
                  <a:lnTo>
                    <a:pt x="59" y="16"/>
                  </a:lnTo>
                  <a:lnTo>
                    <a:pt x="80" y="16"/>
                  </a:lnTo>
                  <a:lnTo>
                    <a:pt x="101" y="18"/>
                  </a:lnTo>
                  <a:lnTo>
                    <a:pt x="120" y="21"/>
                  </a:lnTo>
                  <a:lnTo>
                    <a:pt x="137" y="26"/>
                  </a:lnTo>
                  <a:lnTo>
                    <a:pt x="144" y="15"/>
                  </a:lnTo>
                  <a:lnTo>
                    <a:pt x="137" y="26"/>
                  </a:lnTo>
                  <a:lnTo>
                    <a:pt x="142" y="25"/>
                  </a:lnTo>
                  <a:lnTo>
                    <a:pt x="145" y="21"/>
                  </a:lnTo>
                  <a:lnTo>
                    <a:pt x="145" y="16"/>
                  </a:lnTo>
                  <a:lnTo>
                    <a:pt x="141" y="13"/>
                  </a:lnTo>
                  <a:lnTo>
                    <a:pt x="134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" name="Freeform 212"/>
            <p:cNvSpPr>
              <a:spLocks/>
            </p:cNvSpPr>
            <p:nvPr/>
          </p:nvSpPr>
          <p:spPr bwMode="auto">
            <a:xfrm>
              <a:off x="7032" y="3456"/>
              <a:ext cx="88" cy="117"/>
            </a:xfrm>
            <a:custGeom>
              <a:avLst/>
              <a:gdLst>
                <a:gd name="T0" fmla="*/ 13 w 178"/>
                <a:gd name="T1" fmla="*/ 9 h 234"/>
                <a:gd name="T2" fmla="*/ 5 w 178"/>
                <a:gd name="T3" fmla="*/ 14 h 234"/>
                <a:gd name="T4" fmla="*/ 31 w 178"/>
                <a:gd name="T5" fmla="*/ 27 h 234"/>
                <a:gd name="T6" fmla="*/ 53 w 178"/>
                <a:gd name="T7" fmla="*/ 51 h 234"/>
                <a:gd name="T8" fmla="*/ 76 w 178"/>
                <a:gd name="T9" fmla="*/ 80 h 234"/>
                <a:gd name="T10" fmla="*/ 98 w 178"/>
                <a:gd name="T11" fmla="*/ 115 h 234"/>
                <a:gd name="T12" fmla="*/ 119 w 178"/>
                <a:gd name="T13" fmla="*/ 149 h 234"/>
                <a:gd name="T14" fmla="*/ 136 w 178"/>
                <a:gd name="T15" fmla="*/ 183 h 234"/>
                <a:gd name="T16" fmla="*/ 152 w 178"/>
                <a:gd name="T17" fmla="*/ 211 h 234"/>
                <a:gd name="T18" fmla="*/ 168 w 178"/>
                <a:gd name="T19" fmla="*/ 234 h 234"/>
                <a:gd name="T20" fmla="*/ 178 w 178"/>
                <a:gd name="T21" fmla="*/ 224 h 234"/>
                <a:gd name="T22" fmla="*/ 165 w 178"/>
                <a:gd name="T23" fmla="*/ 204 h 234"/>
                <a:gd name="T24" fmla="*/ 149 w 178"/>
                <a:gd name="T25" fmla="*/ 177 h 234"/>
                <a:gd name="T26" fmla="*/ 132 w 178"/>
                <a:gd name="T27" fmla="*/ 142 h 234"/>
                <a:gd name="T28" fmla="*/ 111 w 178"/>
                <a:gd name="T29" fmla="*/ 108 h 234"/>
                <a:gd name="T30" fmla="*/ 88 w 178"/>
                <a:gd name="T31" fmla="*/ 74 h 234"/>
                <a:gd name="T32" fmla="*/ 63 w 178"/>
                <a:gd name="T33" fmla="*/ 41 h 234"/>
                <a:gd name="T34" fmla="*/ 37 w 178"/>
                <a:gd name="T35" fmla="*/ 17 h 234"/>
                <a:gd name="T36" fmla="*/ 8 w 178"/>
                <a:gd name="T37" fmla="*/ 0 h 234"/>
                <a:gd name="T38" fmla="*/ 0 w 178"/>
                <a:gd name="T39" fmla="*/ 5 h 234"/>
                <a:gd name="T40" fmla="*/ 8 w 178"/>
                <a:gd name="T41" fmla="*/ 0 h 234"/>
                <a:gd name="T42" fmla="*/ 4 w 178"/>
                <a:gd name="T43" fmla="*/ 2 h 234"/>
                <a:gd name="T44" fmla="*/ 0 w 178"/>
                <a:gd name="T45" fmla="*/ 5 h 234"/>
                <a:gd name="T46" fmla="*/ 2 w 178"/>
                <a:gd name="T47" fmla="*/ 10 h 234"/>
                <a:gd name="T48" fmla="*/ 5 w 178"/>
                <a:gd name="T49" fmla="*/ 14 h 234"/>
                <a:gd name="T50" fmla="*/ 13 w 178"/>
                <a:gd name="T51" fmla="*/ 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8" h="234">
                  <a:moveTo>
                    <a:pt x="13" y="9"/>
                  </a:moveTo>
                  <a:lnTo>
                    <a:pt x="5" y="14"/>
                  </a:lnTo>
                  <a:lnTo>
                    <a:pt x="31" y="27"/>
                  </a:lnTo>
                  <a:lnTo>
                    <a:pt x="53" y="51"/>
                  </a:lnTo>
                  <a:lnTo>
                    <a:pt x="76" y="80"/>
                  </a:lnTo>
                  <a:lnTo>
                    <a:pt x="98" y="115"/>
                  </a:lnTo>
                  <a:lnTo>
                    <a:pt x="119" y="149"/>
                  </a:lnTo>
                  <a:lnTo>
                    <a:pt x="136" y="183"/>
                  </a:lnTo>
                  <a:lnTo>
                    <a:pt x="152" y="211"/>
                  </a:lnTo>
                  <a:lnTo>
                    <a:pt x="168" y="234"/>
                  </a:lnTo>
                  <a:lnTo>
                    <a:pt x="178" y="224"/>
                  </a:lnTo>
                  <a:lnTo>
                    <a:pt x="165" y="204"/>
                  </a:lnTo>
                  <a:lnTo>
                    <a:pt x="149" y="177"/>
                  </a:lnTo>
                  <a:lnTo>
                    <a:pt x="132" y="142"/>
                  </a:lnTo>
                  <a:lnTo>
                    <a:pt x="111" y="108"/>
                  </a:lnTo>
                  <a:lnTo>
                    <a:pt x="88" y="74"/>
                  </a:lnTo>
                  <a:lnTo>
                    <a:pt x="63" y="41"/>
                  </a:lnTo>
                  <a:lnTo>
                    <a:pt x="37" y="17"/>
                  </a:lnTo>
                  <a:lnTo>
                    <a:pt x="8" y="0"/>
                  </a:lnTo>
                  <a:lnTo>
                    <a:pt x="0" y="5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5"/>
                  </a:lnTo>
                  <a:lnTo>
                    <a:pt x="2" y="10"/>
                  </a:lnTo>
                  <a:lnTo>
                    <a:pt x="5" y="14"/>
                  </a:lnTo>
                  <a:lnTo>
                    <a:pt x="13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6" name="Freeform 213"/>
            <p:cNvSpPr>
              <a:spLocks/>
            </p:cNvSpPr>
            <p:nvPr/>
          </p:nvSpPr>
          <p:spPr bwMode="auto">
            <a:xfrm>
              <a:off x="7027" y="3459"/>
              <a:ext cx="22" cy="102"/>
            </a:xfrm>
            <a:custGeom>
              <a:avLst/>
              <a:gdLst>
                <a:gd name="T0" fmla="*/ 35 w 45"/>
                <a:gd name="T1" fmla="*/ 206 h 206"/>
                <a:gd name="T2" fmla="*/ 43 w 45"/>
                <a:gd name="T3" fmla="*/ 194 h 206"/>
                <a:gd name="T4" fmla="*/ 21 w 45"/>
                <a:gd name="T5" fmla="*/ 150 h 206"/>
                <a:gd name="T6" fmla="*/ 13 w 45"/>
                <a:gd name="T7" fmla="*/ 100 h 206"/>
                <a:gd name="T8" fmla="*/ 14 w 45"/>
                <a:gd name="T9" fmla="*/ 48 h 206"/>
                <a:gd name="T10" fmla="*/ 22 w 45"/>
                <a:gd name="T11" fmla="*/ 4 h 206"/>
                <a:gd name="T12" fmla="*/ 9 w 45"/>
                <a:gd name="T13" fmla="*/ 0 h 206"/>
                <a:gd name="T14" fmla="*/ 1 w 45"/>
                <a:gd name="T15" fmla="*/ 48 h 206"/>
                <a:gd name="T16" fmla="*/ 0 w 45"/>
                <a:gd name="T17" fmla="*/ 100 h 206"/>
                <a:gd name="T18" fmla="*/ 8 w 45"/>
                <a:gd name="T19" fmla="*/ 154 h 206"/>
                <a:gd name="T20" fmla="*/ 33 w 45"/>
                <a:gd name="T21" fmla="*/ 204 h 206"/>
                <a:gd name="T22" fmla="*/ 41 w 45"/>
                <a:gd name="T23" fmla="*/ 193 h 206"/>
                <a:gd name="T24" fmla="*/ 33 w 45"/>
                <a:gd name="T25" fmla="*/ 204 h 206"/>
                <a:gd name="T26" fmla="*/ 38 w 45"/>
                <a:gd name="T27" fmla="*/ 206 h 206"/>
                <a:gd name="T28" fmla="*/ 43 w 45"/>
                <a:gd name="T29" fmla="*/ 204 h 206"/>
                <a:gd name="T30" fmla="*/ 45 w 45"/>
                <a:gd name="T31" fmla="*/ 199 h 206"/>
                <a:gd name="T32" fmla="*/ 43 w 45"/>
                <a:gd name="T33" fmla="*/ 194 h 206"/>
                <a:gd name="T34" fmla="*/ 35 w 45"/>
                <a:gd name="T3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206">
                  <a:moveTo>
                    <a:pt x="35" y="206"/>
                  </a:moveTo>
                  <a:lnTo>
                    <a:pt x="43" y="194"/>
                  </a:lnTo>
                  <a:lnTo>
                    <a:pt x="21" y="150"/>
                  </a:lnTo>
                  <a:lnTo>
                    <a:pt x="13" y="100"/>
                  </a:lnTo>
                  <a:lnTo>
                    <a:pt x="14" y="48"/>
                  </a:lnTo>
                  <a:lnTo>
                    <a:pt x="22" y="4"/>
                  </a:lnTo>
                  <a:lnTo>
                    <a:pt x="9" y="0"/>
                  </a:lnTo>
                  <a:lnTo>
                    <a:pt x="1" y="48"/>
                  </a:lnTo>
                  <a:lnTo>
                    <a:pt x="0" y="100"/>
                  </a:lnTo>
                  <a:lnTo>
                    <a:pt x="8" y="154"/>
                  </a:lnTo>
                  <a:lnTo>
                    <a:pt x="33" y="204"/>
                  </a:lnTo>
                  <a:lnTo>
                    <a:pt x="41" y="193"/>
                  </a:lnTo>
                  <a:lnTo>
                    <a:pt x="33" y="204"/>
                  </a:lnTo>
                  <a:lnTo>
                    <a:pt x="38" y="206"/>
                  </a:lnTo>
                  <a:lnTo>
                    <a:pt x="43" y="204"/>
                  </a:lnTo>
                  <a:lnTo>
                    <a:pt x="45" y="199"/>
                  </a:lnTo>
                  <a:lnTo>
                    <a:pt x="43" y="194"/>
                  </a:lnTo>
                  <a:lnTo>
                    <a:pt x="35" y="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7" name="Freeform 214"/>
            <p:cNvSpPr>
              <a:spLocks/>
            </p:cNvSpPr>
            <p:nvPr/>
          </p:nvSpPr>
          <p:spPr bwMode="auto">
            <a:xfrm>
              <a:off x="6978" y="3491"/>
              <a:ext cx="70" cy="70"/>
            </a:xfrm>
            <a:custGeom>
              <a:avLst/>
              <a:gdLst>
                <a:gd name="T0" fmla="*/ 0 w 139"/>
                <a:gd name="T1" fmla="*/ 3 h 140"/>
                <a:gd name="T2" fmla="*/ 0 w 139"/>
                <a:gd name="T3" fmla="*/ 1 h 140"/>
                <a:gd name="T4" fmla="*/ 5 w 139"/>
                <a:gd name="T5" fmla="*/ 18 h 140"/>
                <a:gd name="T6" fmla="*/ 13 w 139"/>
                <a:gd name="T7" fmla="*/ 34 h 140"/>
                <a:gd name="T8" fmla="*/ 28 w 139"/>
                <a:gd name="T9" fmla="*/ 52 h 140"/>
                <a:gd name="T10" fmla="*/ 44 w 139"/>
                <a:gd name="T11" fmla="*/ 70 h 140"/>
                <a:gd name="T12" fmla="*/ 63 w 139"/>
                <a:gd name="T13" fmla="*/ 88 h 140"/>
                <a:gd name="T14" fmla="*/ 83 w 139"/>
                <a:gd name="T15" fmla="*/ 106 h 140"/>
                <a:gd name="T16" fmla="*/ 107 w 139"/>
                <a:gd name="T17" fmla="*/ 124 h 140"/>
                <a:gd name="T18" fmla="*/ 133 w 139"/>
                <a:gd name="T19" fmla="*/ 140 h 140"/>
                <a:gd name="T20" fmla="*/ 139 w 139"/>
                <a:gd name="T21" fmla="*/ 127 h 140"/>
                <a:gd name="T22" fmla="*/ 114 w 139"/>
                <a:gd name="T23" fmla="*/ 110 h 140"/>
                <a:gd name="T24" fmla="*/ 93 w 139"/>
                <a:gd name="T25" fmla="*/ 96 h 140"/>
                <a:gd name="T26" fmla="*/ 72 w 139"/>
                <a:gd name="T27" fmla="*/ 78 h 140"/>
                <a:gd name="T28" fmla="*/ 53 w 139"/>
                <a:gd name="T29" fmla="*/ 60 h 140"/>
                <a:gd name="T30" fmla="*/ 37 w 139"/>
                <a:gd name="T31" fmla="*/ 42 h 140"/>
                <a:gd name="T32" fmla="*/ 26 w 139"/>
                <a:gd name="T33" fmla="*/ 27 h 140"/>
                <a:gd name="T34" fmla="*/ 18 w 139"/>
                <a:gd name="T35" fmla="*/ 11 h 140"/>
                <a:gd name="T36" fmla="*/ 13 w 139"/>
                <a:gd name="T37" fmla="*/ 1 h 140"/>
                <a:gd name="T38" fmla="*/ 13 w 139"/>
                <a:gd name="T39" fmla="*/ 0 h 140"/>
                <a:gd name="T40" fmla="*/ 0 w 139"/>
                <a:gd name="T41" fmla="*/ 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9" h="140">
                  <a:moveTo>
                    <a:pt x="0" y="3"/>
                  </a:moveTo>
                  <a:lnTo>
                    <a:pt x="0" y="1"/>
                  </a:lnTo>
                  <a:lnTo>
                    <a:pt x="5" y="18"/>
                  </a:lnTo>
                  <a:lnTo>
                    <a:pt x="13" y="34"/>
                  </a:lnTo>
                  <a:lnTo>
                    <a:pt x="28" y="52"/>
                  </a:lnTo>
                  <a:lnTo>
                    <a:pt x="44" y="70"/>
                  </a:lnTo>
                  <a:lnTo>
                    <a:pt x="63" y="88"/>
                  </a:lnTo>
                  <a:lnTo>
                    <a:pt x="83" y="106"/>
                  </a:lnTo>
                  <a:lnTo>
                    <a:pt x="107" y="124"/>
                  </a:lnTo>
                  <a:lnTo>
                    <a:pt x="133" y="140"/>
                  </a:lnTo>
                  <a:lnTo>
                    <a:pt x="139" y="127"/>
                  </a:lnTo>
                  <a:lnTo>
                    <a:pt x="114" y="110"/>
                  </a:lnTo>
                  <a:lnTo>
                    <a:pt x="93" y="96"/>
                  </a:lnTo>
                  <a:lnTo>
                    <a:pt x="72" y="78"/>
                  </a:lnTo>
                  <a:lnTo>
                    <a:pt x="53" y="60"/>
                  </a:lnTo>
                  <a:lnTo>
                    <a:pt x="37" y="42"/>
                  </a:lnTo>
                  <a:lnTo>
                    <a:pt x="26" y="27"/>
                  </a:lnTo>
                  <a:lnTo>
                    <a:pt x="18" y="1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8" name="Freeform 215"/>
            <p:cNvSpPr>
              <a:spLocks/>
            </p:cNvSpPr>
            <p:nvPr/>
          </p:nvSpPr>
          <p:spPr bwMode="auto">
            <a:xfrm>
              <a:off x="6971" y="3434"/>
              <a:ext cx="14" cy="59"/>
            </a:xfrm>
            <a:custGeom>
              <a:avLst/>
              <a:gdLst>
                <a:gd name="T0" fmla="*/ 0 w 27"/>
                <a:gd name="T1" fmla="*/ 0 h 118"/>
                <a:gd name="T2" fmla="*/ 0 w 27"/>
                <a:gd name="T3" fmla="*/ 0 h 118"/>
                <a:gd name="T4" fmla="*/ 3 w 27"/>
                <a:gd name="T5" fmla="*/ 23 h 118"/>
                <a:gd name="T6" fmla="*/ 5 w 27"/>
                <a:gd name="T7" fmla="*/ 54 h 118"/>
                <a:gd name="T8" fmla="*/ 10 w 27"/>
                <a:gd name="T9" fmla="*/ 87 h 118"/>
                <a:gd name="T10" fmla="*/ 14 w 27"/>
                <a:gd name="T11" fmla="*/ 118 h 118"/>
                <a:gd name="T12" fmla="*/ 27 w 27"/>
                <a:gd name="T13" fmla="*/ 115 h 118"/>
                <a:gd name="T14" fmla="*/ 22 w 27"/>
                <a:gd name="T15" fmla="*/ 87 h 118"/>
                <a:gd name="T16" fmla="*/ 18 w 27"/>
                <a:gd name="T17" fmla="*/ 54 h 118"/>
                <a:gd name="T18" fmla="*/ 16 w 27"/>
                <a:gd name="T19" fmla="*/ 23 h 118"/>
                <a:gd name="T20" fmla="*/ 16 w 27"/>
                <a:gd name="T21" fmla="*/ 0 h 118"/>
                <a:gd name="T22" fmla="*/ 16 w 27"/>
                <a:gd name="T23" fmla="*/ 0 h 118"/>
                <a:gd name="T24" fmla="*/ 0 w 27"/>
                <a:gd name="T2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118">
                  <a:moveTo>
                    <a:pt x="0" y="0"/>
                  </a:moveTo>
                  <a:lnTo>
                    <a:pt x="0" y="0"/>
                  </a:lnTo>
                  <a:lnTo>
                    <a:pt x="3" y="23"/>
                  </a:lnTo>
                  <a:lnTo>
                    <a:pt x="5" y="54"/>
                  </a:lnTo>
                  <a:lnTo>
                    <a:pt x="10" y="87"/>
                  </a:lnTo>
                  <a:lnTo>
                    <a:pt x="14" y="118"/>
                  </a:lnTo>
                  <a:lnTo>
                    <a:pt x="27" y="115"/>
                  </a:lnTo>
                  <a:lnTo>
                    <a:pt x="22" y="87"/>
                  </a:lnTo>
                  <a:lnTo>
                    <a:pt x="18" y="54"/>
                  </a:lnTo>
                  <a:lnTo>
                    <a:pt x="16" y="23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9" name="Freeform 216"/>
            <p:cNvSpPr>
              <a:spLocks/>
            </p:cNvSpPr>
            <p:nvPr/>
          </p:nvSpPr>
          <p:spPr bwMode="auto">
            <a:xfrm>
              <a:off x="6971" y="3369"/>
              <a:ext cx="19" cy="65"/>
            </a:xfrm>
            <a:custGeom>
              <a:avLst/>
              <a:gdLst>
                <a:gd name="T0" fmla="*/ 26 w 38"/>
                <a:gd name="T1" fmla="*/ 0 h 130"/>
                <a:gd name="T2" fmla="*/ 26 w 38"/>
                <a:gd name="T3" fmla="*/ 0 h 130"/>
                <a:gd name="T4" fmla="*/ 14 w 38"/>
                <a:gd name="T5" fmla="*/ 29 h 130"/>
                <a:gd name="T6" fmla="*/ 8 w 38"/>
                <a:gd name="T7" fmla="*/ 64 h 130"/>
                <a:gd name="T8" fmla="*/ 3 w 38"/>
                <a:gd name="T9" fmla="*/ 98 h 130"/>
                <a:gd name="T10" fmla="*/ 0 w 38"/>
                <a:gd name="T11" fmla="*/ 130 h 130"/>
                <a:gd name="T12" fmla="*/ 16 w 38"/>
                <a:gd name="T13" fmla="*/ 130 h 130"/>
                <a:gd name="T14" fmla="*/ 16 w 38"/>
                <a:gd name="T15" fmla="*/ 98 h 130"/>
                <a:gd name="T16" fmla="*/ 21 w 38"/>
                <a:gd name="T17" fmla="*/ 64 h 130"/>
                <a:gd name="T18" fmla="*/ 27 w 38"/>
                <a:gd name="T19" fmla="*/ 33 h 130"/>
                <a:gd name="T20" fmla="*/ 38 w 38"/>
                <a:gd name="T21" fmla="*/ 7 h 130"/>
                <a:gd name="T22" fmla="*/ 38 w 38"/>
                <a:gd name="T23" fmla="*/ 7 h 130"/>
                <a:gd name="T24" fmla="*/ 26 w 38"/>
                <a:gd name="T2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130">
                  <a:moveTo>
                    <a:pt x="26" y="0"/>
                  </a:moveTo>
                  <a:lnTo>
                    <a:pt x="26" y="0"/>
                  </a:lnTo>
                  <a:lnTo>
                    <a:pt x="14" y="29"/>
                  </a:lnTo>
                  <a:lnTo>
                    <a:pt x="8" y="64"/>
                  </a:lnTo>
                  <a:lnTo>
                    <a:pt x="3" y="98"/>
                  </a:lnTo>
                  <a:lnTo>
                    <a:pt x="0" y="130"/>
                  </a:lnTo>
                  <a:lnTo>
                    <a:pt x="16" y="130"/>
                  </a:lnTo>
                  <a:lnTo>
                    <a:pt x="16" y="98"/>
                  </a:lnTo>
                  <a:lnTo>
                    <a:pt x="21" y="64"/>
                  </a:lnTo>
                  <a:lnTo>
                    <a:pt x="27" y="33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90" name="Freeform 217"/>
            <p:cNvSpPr>
              <a:spLocks/>
            </p:cNvSpPr>
            <p:nvPr/>
          </p:nvSpPr>
          <p:spPr bwMode="auto">
            <a:xfrm>
              <a:off x="6984" y="3338"/>
              <a:ext cx="33" cy="34"/>
            </a:xfrm>
            <a:custGeom>
              <a:avLst/>
              <a:gdLst>
                <a:gd name="T0" fmla="*/ 60 w 67"/>
                <a:gd name="T1" fmla="*/ 0 h 69"/>
                <a:gd name="T2" fmla="*/ 60 w 67"/>
                <a:gd name="T3" fmla="*/ 0 h 69"/>
                <a:gd name="T4" fmla="*/ 49 w 67"/>
                <a:gd name="T5" fmla="*/ 2 h 69"/>
                <a:gd name="T6" fmla="*/ 40 w 67"/>
                <a:gd name="T7" fmla="*/ 7 h 69"/>
                <a:gd name="T8" fmla="*/ 30 w 67"/>
                <a:gd name="T9" fmla="*/ 15 h 69"/>
                <a:gd name="T10" fmla="*/ 24 w 67"/>
                <a:gd name="T11" fmla="*/ 23 h 69"/>
                <a:gd name="T12" fmla="*/ 16 w 67"/>
                <a:gd name="T13" fmla="*/ 33 h 69"/>
                <a:gd name="T14" fmla="*/ 9 w 67"/>
                <a:gd name="T15" fmla="*/ 42 h 69"/>
                <a:gd name="T16" fmla="*/ 4 w 67"/>
                <a:gd name="T17" fmla="*/ 52 h 69"/>
                <a:gd name="T18" fmla="*/ 0 w 67"/>
                <a:gd name="T19" fmla="*/ 62 h 69"/>
                <a:gd name="T20" fmla="*/ 12 w 67"/>
                <a:gd name="T21" fmla="*/ 69 h 69"/>
                <a:gd name="T22" fmla="*/ 17 w 67"/>
                <a:gd name="T23" fmla="*/ 59 h 69"/>
                <a:gd name="T24" fmla="*/ 22 w 67"/>
                <a:gd name="T25" fmla="*/ 49 h 69"/>
                <a:gd name="T26" fmla="*/ 28 w 67"/>
                <a:gd name="T27" fmla="*/ 39 h 69"/>
                <a:gd name="T28" fmla="*/ 33 w 67"/>
                <a:gd name="T29" fmla="*/ 33 h 69"/>
                <a:gd name="T30" fmla="*/ 40 w 67"/>
                <a:gd name="T31" fmla="*/ 25 h 69"/>
                <a:gd name="T32" fmla="*/ 46 w 67"/>
                <a:gd name="T33" fmla="*/ 20 h 69"/>
                <a:gd name="T34" fmla="*/ 52 w 67"/>
                <a:gd name="T35" fmla="*/ 15 h 69"/>
                <a:gd name="T36" fmla="*/ 60 w 67"/>
                <a:gd name="T37" fmla="*/ 13 h 69"/>
                <a:gd name="T38" fmla="*/ 60 w 67"/>
                <a:gd name="T39" fmla="*/ 13 h 69"/>
                <a:gd name="T40" fmla="*/ 60 w 67"/>
                <a:gd name="T41" fmla="*/ 13 h 69"/>
                <a:gd name="T42" fmla="*/ 65 w 67"/>
                <a:gd name="T43" fmla="*/ 11 h 69"/>
                <a:gd name="T44" fmla="*/ 67 w 67"/>
                <a:gd name="T45" fmla="*/ 7 h 69"/>
                <a:gd name="T46" fmla="*/ 65 w 67"/>
                <a:gd name="T47" fmla="*/ 2 h 69"/>
                <a:gd name="T48" fmla="*/ 60 w 67"/>
                <a:gd name="T4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7" h="69">
                  <a:moveTo>
                    <a:pt x="60" y="0"/>
                  </a:moveTo>
                  <a:lnTo>
                    <a:pt x="60" y="0"/>
                  </a:lnTo>
                  <a:lnTo>
                    <a:pt x="49" y="2"/>
                  </a:lnTo>
                  <a:lnTo>
                    <a:pt x="40" y="7"/>
                  </a:lnTo>
                  <a:lnTo>
                    <a:pt x="30" y="15"/>
                  </a:lnTo>
                  <a:lnTo>
                    <a:pt x="24" y="23"/>
                  </a:lnTo>
                  <a:lnTo>
                    <a:pt x="16" y="33"/>
                  </a:lnTo>
                  <a:lnTo>
                    <a:pt x="9" y="42"/>
                  </a:lnTo>
                  <a:lnTo>
                    <a:pt x="4" y="52"/>
                  </a:lnTo>
                  <a:lnTo>
                    <a:pt x="0" y="62"/>
                  </a:lnTo>
                  <a:lnTo>
                    <a:pt x="12" y="69"/>
                  </a:lnTo>
                  <a:lnTo>
                    <a:pt x="17" y="59"/>
                  </a:lnTo>
                  <a:lnTo>
                    <a:pt x="22" y="49"/>
                  </a:lnTo>
                  <a:lnTo>
                    <a:pt x="28" y="39"/>
                  </a:lnTo>
                  <a:lnTo>
                    <a:pt x="33" y="33"/>
                  </a:lnTo>
                  <a:lnTo>
                    <a:pt x="40" y="25"/>
                  </a:lnTo>
                  <a:lnTo>
                    <a:pt x="46" y="20"/>
                  </a:lnTo>
                  <a:lnTo>
                    <a:pt x="52" y="15"/>
                  </a:lnTo>
                  <a:lnTo>
                    <a:pt x="60" y="13"/>
                  </a:lnTo>
                  <a:lnTo>
                    <a:pt x="60" y="13"/>
                  </a:lnTo>
                  <a:lnTo>
                    <a:pt x="60" y="13"/>
                  </a:lnTo>
                  <a:lnTo>
                    <a:pt x="65" y="11"/>
                  </a:lnTo>
                  <a:lnTo>
                    <a:pt x="67" y="7"/>
                  </a:lnTo>
                  <a:lnTo>
                    <a:pt x="65" y="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91" name="Freeform 218"/>
            <p:cNvSpPr>
              <a:spLocks/>
            </p:cNvSpPr>
            <p:nvPr/>
          </p:nvSpPr>
          <p:spPr bwMode="auto">
            <a:xfrm>
              <a:off x="7014" y="3338"/>
              <a:ext cx="44" cy="28"/>
            </a:xfrm>
            <a:custGeom>
              <a:avLst/>
              <a:gdLst>
                <a:gd name="T0" fmla="*/ 88 w 88"/>
                <a:gd name="T1" fmla="*/ 42 h 56"/>
                <a:gd name="T2" fmla="*/ 88 w 88"/>
                <a:gd name="T3" fmla="*/ 42 h 56"/>
                <a:gd name="T4" fmla="*/ 80 w 88"/>
                <a:gd name="T5" fmla="*/ 38 h 56"/>
                <a:gd name="T6" fmla="*/ 72 w 88"/>
                <a:gd name="T7" fmla="*/ 31 h 56"/>
                <a:gd name="T8" fmla="*/ 64 w 88"/>
                <a:gd name="T9" fmla="*/ 26 h 56"/>
                <a:gd name="T10" fmla="*/ 55 w 88"/>
                <a:gd name="T11" fmla="*/ 20 h 56"/>
                <a:gd name="T12" fmla="*/ 43 w 88"/>
                <a:gd name="T13" fmla="*/ 13 h 56"/>
                <a:gd name="T14" fmla="*/ 31 w 88"/>
                <a:gd name="T15" fmla="*/ 8 h 56"/>
                <a:gd name="T16" fmla="*/ 16 w 88"/>
                <a:gd name="T17" fmla="*/ 3 h 56"/>
                <a:gd name="T18" fmla="*/ 0 w 88"/>
                <a:gd name="T19" fmla="*/ 0 h 56"/>
                <a:gd name="T20" fmla="*/ 0 w 88"/>
                <a:gd name="T21" fmla="*/ 13 h 56"/>
                <a:gd name="T22" fmla="*/ 13 w 88"/>
                <a:gd name="T23" fmla="*/ 16 h 56"/>
                <a:gd name="T24" fmla="*/ 27 w 88"/>
                <a:gd name="T25" fmla="*/ 21 h 56"/>
                <a:gd name="T26" fmla="*/ 37 w 88"/>
                <a:gd name="T27" fmla="*/ 26 h 56"/>
                <a:gd name="T28" fmla="*/ 48 w 88"/>
                <a:gd name="T29" fmla="*/ 33 h 56"/>
                <a:gd name="T30" fmla="*/ 58 w 88"/>
                <a:gd name="T31" fmla="*/ 39 h 56"/>
                <a:gd name="T32" fmla="*/ 66 w 88"/>
                <a:gd name="T33" fmla="*/ 44 h 56"/>
                <a:gd name="T34" fmla="*/ 74 w 88"/>
                <a:gd name="T35" fmla="*/ 51 h 56"/>
                <a:gd name="T36" fmla="*/ 82 w 88"/>
                <a:gd name="T37" fmla="*/ 56 h 56"/>
                <a:gd name="T38" fmla="*/ 82 w 88"/>
                <a:gd name="T39" fmla="*/ 56 h 56"/>
                <a:gd name="T40" fmla="*/ 88 w 88"/>
                <a:gd name="T41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8" h="56">
                  <a:moveTo>
                    <a:pt x="88" y="42"/>
                  </a:moveTo>
                  <a:lnTo>
                    <a:pt x="88" y="42"/>
                  </a:lnTo>
                  <a:lnTo>
                    <a:pt x="80" y="38"/>
                  </a:lnTo>
                  <a:lnTo>
                    <a:pt x="72" y="31"/>
                  </a:lnTo>
                  <a:lnTo>
                    <a:pt x="64" y="26"/>
                  </a:lnTo>
                  <a:lnTo>
                    <a:pt x="55" y="20"/>
                  </a:lnTo>
                  <a:lnTo>
                    <a:pt x="43" y="13"/>
                  </a:lnTo>
                  <a:lnTo>
                    <a:pt x="31" y="8"/>
                  </a:lnTo>
                  <a:lnTo>
                    <a:pt x="16" y="3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3" y="16"/>
                  </a:lnTo>
                  <a:lnTo>
                    <a:pt x="27" y="21"/>
                  </a:lnTo>
                  <a:lnTo>
                    <a:pt x="37" y="26"/>
                  </a:lnTo>
                  <a:lnTo>
                    <a:pt x="48" y="33"/>
                  </a:lnTo>
                  <a:lnTo>
                    <a:pt x="58" y="39"/>
                  </a:lnTo>
                  <a:lnTo>
                    <a:pt x="66" y="44"/>
                  </a:lnTo>
                  <a:lnTo>
                    <a:pt x="74" y="51"/>
                  </a:lnTo>
                  <a:lnTo>
                    <a:pt x="82" y="56"/>
                  </a:lnTo>
                  <a:lnTo>
                    <a:pt x="82" y="56"/>
                  </a:lnTo>
                  <a:lnTo>
                    <a:pt x="88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92" name="Freeform 219"/>
            <p:cNvSpPr>
              <a:spLocks/>
            </p:cNvSpPr>
            <p:nvPr/>
          </p:nvSpPr>
          <p:spPr bwMode="auto">
            <a:xfrm>
              <a:off x="7055" y="3359"/>
              <a:ext cx="46" cy="49"/>
            </a:xfrm>
            <a:custGeom>
              <a:avLst/>
              <a:gdLst>
                <a:gd name="T0" fmla="*/ 93 w 93"/>
                <a:gd name="T1" fmla="*/ 89 h 98"/>
                <a:gd name="T2" fmla="*/ 93 w 93"/>
                <a:gd name="T3" fmla="*/ 89 h 98"/>
                <a:gd name="T4" fmla="*/ 85 w 93"/>
                <a:gd name="T5" fmla="*/ 80 h 98"/>
                <a:gd name="T6" fmla="*/ 75 w 93"/>
                <a:gd name="T7" fmla="*/ 69 h 98"/>
                <a:gd name="T8" fmla="*/ 64 w 93"/>
                <a:gd name="T9" fmla="*/ 58 h 98"/>
                <a:gd name="T10" fmla="*/ 53 w 93"/>
                <a:gd name="T11" fmla="*/ 43 h 98"/>
                <a:gd name="T12" fmla="*/ 40 w 93"/>
                <a:gd name="T13" fmla="*/ 30 h 98"/>
                <a:gd name="T14" fmla="*/ 27 w 93"/>
                <a:gd name="T15" fmla="*/ 18 h 98"/>
                <a:gd name="T16" fmla="*/ 17 w 93"/>
                <a:gd name="T17" fmla="*/ 9 h 98"/>
                <a:gd name="T18" fmla="*/ 6 w 93"/>
                <a:gd name="T19" fmla="*/ 0 h 98"/>
                <a:gd name="T20" fmla="*/ 0 w 93"/>
                <a:gd name="T21" fmla="*/ 14 h 98"/>
                <a:gd name="T22" fmla="*/ 8 w 93"/>
                <a:gd name="T23" fmla="*/ 18 h 98"/>
                <a:gd name="T24" fmla="*/ 17 w 93"/>
                <a:gd name="T25" fmla="*/ 28 h 98"/>
                <a:gd name="T26" fmla="*/ 30 w 93"/>
                <a:gd name="T27" fmla="*/ 40 h 98"/>
                <a:gd name="T28" fmla="*/ 43 w 93"/>
                <a:gd name="T29" fmla="*/ 53 h 98"/>
                <a:gd name="T30" fmla="*/ 54 w 93"/>
                <a:gd name="T31" fmla="*/ 67 h 98"/>
                <a:gd name="T32" fmla="*/ 65 w 93"/>
                <a:gd name="T33" fmla="*/ 79 h 98"/>
                <a:gd name="T34" fmla="*/ 75 w 93"/>
                <a:gd name="T35" fmla="*/ 90 h 98"/>
                <a:gd name="T36" fmla="*/ 83 w 93"/>
                <a:gd name="T37" fmla="*/ 98 h 98"/>
                <a:gd name="T38" fmla="*/ 83 w 93"/>
                <a:gd name="T39" fmla="*/ 98 h 98"/>
                <a:gd name="T40" fmla="*/ 93 w 93"/>
                <a:gd name="T41" fmla="*/ 8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3" h="98">
                  <a:moveTo>
                    <a:pt x="93" y="89"/>
                  </a:moveTo>
                  <a:lnTo>
                    <a:pt x="93" y="89"/>
                  </a:lnTo>
                  <a:lnTo>
                    <a:pt x="85" y="80"/>
                  </a:lnTo>
                  <a:lnTo>
                    <a:pt x="75" y="69"/>
                  </a:lnTo>
                  <a:lnTo>
                    <a:pt x="64" y="58"/>
                  </a:lnTo>
                  <a:lnTo>
                    <a:pt x="53" y="43"/>
                  </a:lnTo>
                  <a:lnTo>
                    <a:pt x="40" y="30"/>
                  </a:lnTo>
                  <a:lnTo>
                    <a:pt x="27" y="18"/>
                  </a:lnTo>
                  <a:lnTo>
                    <a:pt x="17" y="9"/>
                  </a:lnTo>
                  <a:lnTo>
                    <a:pt x="6" y="0"/>
                  </a:lnTo>
                  <a:lnTo>
                    <a:pt x="0" y="14"/>
                  </a:lnTo>
                  <a:lnTo>
                    <a:pt x="8" y="18"/>
                  </a:lnTo>
                  <a:lnTo>
                    <a:pt x="17" y="28"/>
                  </a:lnTo>
                  <a:lnTo>
                    <a:pt x="30" y="40"/>
                  </a:lnTo>
                  <a:lnTo>
                    <a:pt x="43" y="53"/>
                  </a:lnTo>
                  <a:lnTo>
                    <a:pt x="54" y="67"/>
                  </a:lnTo>
                  <a:lnTo>
                    <a:pt x="65" y="79"/>
                  </a:lnTo>
                  <a:lnTo>
                    <a:pt x="75" y="90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93" y="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93" name="Freeform 220"/>
            <p:cNvSpPr>
              <a:spLocks/>
            </p:cNvSpPr>
            <p:nvPr/>
          </p:nvSpPr>
          <p:spPr bwMode="auto">
            <a:xfrm>
              <a:off x="7096" y="3403"/>
              <a:ext cx="19" cy="28"/>
            </a:xfrm>
            <a:custGeom>
              <a:avLst/>
              <a:gdLst>
                <a:gd name="T0" fmla="*/ 37 w 37"/>
                <a:gd name="T1" fmla="*/ 52 h 55"/>
                <a:gd name="T2" fmla="*/ 37 w 37"/>
                <a:gd name="T3" fmla="*/ 52 h 55"/>
                <a:gd name="T4" fmla="*/ 33 w 37"/>
                <a:gd name="T5" fmla="*/ 42 h 55"/>
                <a:gd name="T6" fmla="*/ 29 w 37"/>
                <a:gd name="T7" fmla="*/ 29 h 55"/>
                <a:gd name="T8" fmla="*/ 21 w 37"/>
                <a:gd name="T9" fmla="*/ 14 h 55"/>
                <a:gd name="T10" fmla="*/ 10 w 37"/>
                <a:gd name="T11" fmla="*/ 0 h 55"/>
                <a:gd name="T12" fmla="*/ 0 w 37"/>
                <a:gd name="T13" fmla="*/ 9 h 55"/>
                <a:gd name="T14" fmla="*/ 8 w 37"/>
                <a:gd name="T15" fmla="*/ 21 h 55"/>
                <a:gd name="T16" fmla="*/ 16 w 37"/>
                <a:gd name="T17" fmla="*/ 35 h 55"/>
                <a:gd name="T18" fmla="*/ 21 w 37"/>
                <a:gd name="T19" fmla="*/ 45 h 55"/>
                <a:gd name="T20" fmla="*/ 24 w 37"/>
                <a:gd name="T21" fmla="*/ 55 h 55"/>
                <a:gd name="T22" fmla="*/ 24 w 37"/>
                <a:gd name="T23" fmla="*/ 55 h 55"/>
                <a:gd name="T24" fmla="*/ 37 w 37"/>
                <a:gd name="T25" fmla="*/ 5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55">
                  <a:moveTo>
                    <a:pt x="37" y="52"/>
                  </a:moveTo>
                  <a:lnTo>
                    <a:pt x="37" y="52"/>
                  </a:lnTo>
                  <a:lnTo>
                    <a:pt x="33" y="42"/>
                  </a:lnTo>
                  <a:lnTo>
                    <a:pt x="29" y="29"/>
                  </a:lnTo>
                  <a:lnTo>
                    <a:pt x="21" y="14"/>
                  </a:lnTo>
                  <a:lnTo>
                    <a:pt x="10" y="0"/>
                  </a:lnTo>
                  <a:lnTo>
                    <a:pt x="0" y="9"/>
                  </a:lnTo>
                  <a:lnTo>
                    <a:pt x="8" y="21"/>
                  </a:lnTo>
                  <a:lnTo>
                    <a:pt x="16" y="35"/>
                  </a:lnTo>
                  <a:lnTo>
                    <a:pt x="21" y="45"/>
                  </a:lnTo>
                  <a:lnTo>
                    <a:pt x="24" y="55"/>
                  </a:lnTo>
                  <a:lnTo>
                    <a:pt x="24" y="55"/>
                  </a:lnTo>
                  <a:lnTo>
                    <a:pt x="37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94" name="Freeform 221"/>
            <p:cNvSpPr>
              <a:spLocks/>
            </p:cNvSpPr>
            <p:nvPr/>
          </p:nvSpPr>
          <p:spPr bwMode="auto">
            <a:xfrm>
              <a:off x="7108" y="3429"/>
              <a:ext cx="16" cy="50"/>
            </a:xfrm>
            <a:custGeom>
              <a:avLst/>
              <a:gdLst>
                <a:gd name="T0" fmla="*/ 30 w 30"/>
                <a:gd name="T1" fmla="*/ 86 h 99"/>
                <a:gd name="T2" fmla="*/ 30 w 30"/>
                <a:gd name="T3" fmla="*/ 86 h 99"/>
                <a:gd name="T4" fmla="*/ 21 w 30"/>
                <a:gd name="T5" fmla="*/ 71 h 99"/>
                <a:gd name="T6" fmla="*/ 16 w 30"/>
                <a:gd name="T7" fmla="*/ 45 h 99"/>
                <a:gd name="T8" fmla="*/ 14 w 30"/>
                <a:gd name="T9" fmla="*/ 18 h 99"/>
                <a:gd name="T10" fmla="*/ 13 w 30"/>
                <a:gd name="T11" fmla="*/ 0 h 99"/>
                <a:gd name="T12" fmla="*/ 0 w 30"/>
                <a:gd name="T13" fmla="*/ 3 h 99"/>
                <a:gd name="T14" fmla="*/ 1 w 30"/>
                <a:gd name="T15" fmla="*/ 18 h 99"/>
                <a:gd name="T16" fmla="*/ 3 w 30"/>
                <a:gd name="T17" fmla="*/ 45 h 99"/>
                <a:gd name="T18" fmla="*/ 8 w 30"/>
                <a:gd name="T19" fmla="*/ 75 h 99"/>
                <a:gd name="T20" fmla="*/ 24 w 30"/>
                <a:gd name="T21" fmla="*/ 99 h 99"/>
                <a:gd name="T22" fmla="*/ 24 w 30"/>
                <a:gd name="T23" fmla="*/ 99 h 99"/>
                <a:gd name="T24" fmla="*/ 30 w 30"/>
                <a:gd name="T25" fmla="*/ 8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99">
                  <a:moveTo>
                    <a:pt x="30" y="86"/>
                  </a:moveTo>
                  <a:lnTo>
                    <a:pt x="30" y="86"/>
                  </a:lnTo>
                  <a:lnTo>
                    <a:pt x="21" y="71"/>
                  </a:lnTo>
                  <a:lnTo>
                    <a:pt x="16" y="45"/>
                  </a:lnTo>
                  <a:lnTo>
                    <a:pt x="14" y="18"/>
                  </a:lnTo>
                  <a:lnTo>
                    <a:pt x="13" y="0"/>
                  </a:lnTo>
                  <a:lnTo>
                    <a:pt x="0" y="3"/>
                  </a:lnTo>
                  <a:lnTo>
                    <a:pt x="1" y="18"/>
                  </a:lnTo>
                  <a:lnTo>
                    <a:pt x="3" y="45"/>
                  </a:lnTo>
                  <a:lnTo>
                    <a:pt x="8" y="75"/>
                  </a:lnTo>
                  <a:lnTo>
                    <a:pt x="24" y="99"/>
                  </a:lnTo>
                  <a:lnTo>
                    <a:pt x="24" y="99"/>
                  </a:lnTo>
                  <a:lnTo>
                    <a:pt x="30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95" name="Freeform 222"/>
            <p:cNvSpPr>
              <a:spLocks/>
            </p:cNvSpPr>
            <p:nvPr/>
          </p:nvSpPr>
          <p:spPr bwMode="auto">
            <a:xfrm>
              <a:off x="7116" y="3473"/>
              <a:ext cx="13" cy="30"/>
            </a:xfrm>
            <a:custGeom>
              <a:avLst/>
              <a:gdLst>
                <a:gd name="T0" fmla="*/ 13 w 25"/>
                <a:gd name="T1" fmla="*/ 54 h 60"/>
                <a:gd name="T2" fmla="*/ 13 w 25"/>
                <a:gd name="T3" fmla="*/ 54 h 60"/>
                <a:gd name="T4" fmla="*/ 14 w 25"/>
                <a:gd name="T5" fmla="*/ 49 h 60"/>
                <a:gd name="T6" fmla="*/ 21 w 25"/>
                <a:gd name="T7" fmla="*/ 36 h 60"/>
                <a:gd name="T8" fmla="*/ 25 w 25"/>
                <a:gd name="T9" fmla="*/ 20 h 60"/>
                <a:gd name="T10" fmla="*/ 14 w 25"/>
                <a:gd name="T11" fmla="*/ 0 h 60"/>
                <a:gd name="T12" fmla="*/ 8 w 25"/>
                <a:gd name="T13" fmla="*/ 13 h 60"/>
                <a:gd name="T14" fmla="*/ 13 w 25"/>
                <a:gd name="T15" fmla="*/ 20 h 60"/>
                <a:gd name="T16" fmla="*/ 8 w 25"/>
                <a:gd name="T17" fmla="*/ 33 h 60"/>
                <a:gd name="T18" fmla="*/ 1 w 25"/>
                <a:gd name="T19" fmla="*/ 46 h 60"/>
                <a:gd name="T20" fmla="*/ 0 w 25"/>
                <a:gd name="T21" fmla="*/ 60 h 60"/>
                <a:gd name="T22" fmla="*/ 0 w 25"/>
                <a:gd name="T23" fmla="*/ 60 h 60"/>
                <a:gd name="T24" fmla="*/ 13 w 25"/>
                <a:gd name="T25" fmla="*/ 5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60">
                  <a:moveTo>
                    <a:pt x="13" y="54"/>
                  </a:moveTo>
                  <a:lnTo>
                    <a:pt x="13" y="54"/>
                  </a:lnTo>
                  <a:lnTo>
                    <a:pt x="14" y="49"/>
                  </a:lnTo>
                  <a:lnTo>
                    <a:pt x="21" y="36"/>
                  </a:lnTo>
                  <a:lnTo>
                    <a:pt x="25" y="20"/>
                  </a:lnTo>
                  <a:lnTo>
                    <a:pt x="14" y="0"/>
                  </a:lnTo>
                  <a:lnTo>
                    <a:pt x="8" y="13"/>
                  </a:lnTo>
                  <a:lnTo>
                    <a:pt x="13" y="20"/>
                  </a:lnTo>
                  <a:lnTo>
                    <a:pt x="8" y="33"/>
                  </a:lnTo>
                  <a:lnTo>
                    <a:pt x="1" y="46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1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96" name="Freeform 223"/>
            <p:cNvSpPr>
              <a:spLocks/>
            </p:cNvSpPr>
            <p:nvPr/>
          </p:nvSpPr>
          <p:spPr bwMode="auto">
            <a:xfrm>
              <a:off x="7116" y="3499"/>
              <a:ext cx="16" cy="47"/>
            </a:xfrm>
            <a:custGeom>
              <a:avLst/>
              <a:gdLst>
                <a:gd name="T0" fmla="*/ 30 w 32"/>
                <a:gd name="T1" fmla="*/ 93 h 93"/>
                <a:gd name="T2" fmla="*/ 30 w 32"/>
                <a:gd name="T3" fmla="*/ 93 h 93"/>
                <a:gd name="T4" fmla="*/ 32 w 32"/>
                <a:gd name="T5" fmla="*/ 62 h 93"/>
                <a:gd name="T6" fmla="*/ 27 w 32"/>
                <a:gd name="T7" fmla="*/ 34 h 93"/>
                <a:gd name="T8" fmla="*/ 19 w 32"/>
                <a:gd name="T9" fmla="*/ 13 h 93"/>
                <a:gd name="T10" fmla="*/ 13 w 32"/>
                <a:gd name="T11" fmla="*/ 0 h 93"/>
                <a:gd name="T12" fmla="*/ 0 w 32"/>
                <a:gd name="T13" fmla="*/ 6 h 93"/>
                <a:gd name="T14" fmla="*/ 6 w 32"/>
                <a:gd name="T15" fmla="*/ 19 h 93"/>
                <a:gd name="T16" fmla="*/ 14 w 32"/>
                <a:gd name="T17" fmla="*/ 37 h 93"/>
                <a:gd name="T18" fmla="*/ 19 w 32"/>
                <a:gd name="T19" fmla="*/ 62 h 93"/>
                <a:gd name="T20" fmla="*/ 17 w 32"/>
                <a:gd name="T21" fmla="*/ 90 h 93"/>
                <a:gd name="T22" fmla="*/ 17 w 32"/>
                <a:gd name="T23" fmla="*/ 90 h 93"/>
                <a:gd name="T24" fmla="*/ 30 w 32"/>
                <a:gd name="T2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93">
                  <a:moveTo>
                    <a:pt x="30" y="93"/>
                  </a:moveTo>
                  <a:lnTo>
                    <a:pt x="30" y="93"/>
                  </a:lnTo>
                  <a:lnTo>
                    <a:pt x="32" y="62"/>
                  </a:lnTo>
                  <a:lnTo>
                    <a:pt x="27" y="34"/>
                  </a:lnTo>
                  <a:lnTo>
                    <a:pt x="19" y="13"/>
                  </a:lnTo>
                  <a:lnTo>
                    <a:pt x="13" y="0"/>
                  </a:lnTo>
                  <a:lnTo>
                    <a:pt x="0" y="6"/>
                  </a:lnTo>
                  <a:lnTo>
                    <a:pt x="6" y="19"/>
                  </a:lnTo>
                  <a:lnTo>
                    <a:pt x="14" y="37"/>
                  </a:lnTo>
                  <a:lnTo>
                    <a:pt x="19" y="62"/>
                  </a:lnTo>
                  <a:lnTo>
                    <a:pt x="17" y="90"/>
                  </a:lnTo>
                  <a:lnTo>
                    <a:pt x="17" y="90"/>
                  </a:lnTo>
                  <a:lnTo>
                    <a:pt x="30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97" name="Freeform 224"/>
            <p:cNvSpPr>
              <a:spLocks/>
            </p:cNvSpPr>
            <p:nvPr/>
          </p:nvSpPr>
          <p:spPr bwMode="auto">
            <a:xfrm>
              <a:off x="7121" y="3544"/>
              <a:ext cx="11" cy="17"/>
            </a:xfrm>
            <a:custGeom>
              <a:avLst/>
              <a:gdLst>
                <a:gd name="T0" fmla="*/ 10 w 21"/>
                <a:gd name="T1" fmla="*/ 21 h 34"/>
                <a:gd name="T2" fmla="*/ 13 w 21"/>
                <a:gd name="T3" fmla="*/ 29 h 34"/>
                <a:gd name="T4" fmla="*/ 13 w 21"/>
                <a:gd name="T5" fmla="*/ 27 h 34"/>
                <a:gd name="T6" fmla="*/ 15 w 21"/>
                <a:gd name="T7" fmla="*/ 24 h 34"/>
                <a:gd name="T8" fmla="*/ 18 w 21"/>
                <a:gd name="T9" fmla="*/ 16 h 34"/>
                <a:gd name="T10" fmla="*/ 21 w 21"/>
                <a:gd name="T11" fmla="*/ 3 h 34"/>
                <a:gd name="T12" fmla="*/ 8 w 21"/>
                <a:gd name="T13" fmla="*/ 0 h 34"/>
                <a:gd name="T14" fmla="*/ 5 w 21"/>
                <a:gd name="T15" fmla="*/ 13 h 34"/>
                <a:gd name="T16" fmla="*/ 2 w 21"/>
                <a:gd name="T17" fmla="*/ 21 h 34"/>
                <a:gd name="T18" fmla="*/ 0 w 21"/>
                <a:gd name="T19" fmla="*/ 24 h 34"/>
                <a:gd name="T20" fmla="*/ 0 w 21"/>
                <a:gd name="T21" fmla="*/ 26 h 34"/>
                <a:gd name="T22" fmla="*/ 4 w 21"/>
                <a:gd name="T23" fmla="*/ 34 h 34"/>
                <a:gd name="T24" fmla="*/ 0 w 21"/>
                <a:gd name="T25" fmla="*/ 26 h 34"/>
                <a:gd name="T26" fmla="*/ 2 w 21"/>
                <a:gd name="T27" fmla="*/ 31 h 34"/>
                <a:gd name="T28" fmla="*/ 5 w 21"/>
                <a:gd name="T29" fmla="*/ 34 h 34"/>
                <a:gd name="T30" fmla="*/ 10 w 21"/>
                <a:gd name="T31" fmla="*/ 32 h 34"/>
                <a:gd name="T32" fmla="*/ 13 w 21"/>
                <a:gd name="T33" fmla="*/ 29 h 34"/>
                <a:gd name="T34" fmla="*/ 10 w 21"/>
                <a:gd name="T35" fmla="*/ 2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" h="34">
                  <a:moveTo>
                    <a:pt x="10" y="21"/>
                  </a:moveTo>
                  <a:lnTo>
                    <a:pt x="13" y="29"/>
                  </a:lnTo>
                  <a:lnTo>
                    <a:pt x="13" y="27"/>
                  </a:lnTo>
                  <a:lnTo>
                    <a:pt x="15" y="24"/>
                  </a:lnTo>
                  <a:lnTo>
                    <a:pt x="18" y="16"/>
                  </a:lnTo>
                  <a:lnTo>
                    <a:pt x="21" y="3"/>
                  </a:lnTo>
                  <a:lnTo>
                    <a:pt x="8" y="0"/>
                  </a:lnTo>
                  <a:lnTo>
                    <a:pt x="5" y="13"/>
                  </a:lnTo>
                  <a:lnTo>
                    <a:pt x="2" y="21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4" y="34"/>
                  </a:lnTo>
                  <a:lnTo>
                    <a:pt x="0" y="26"/>
                  </a:lnTo>
                  <a:lnTo>
                    <a:pt x="2" y="31"/>
                  </a:lnTo>
                  <a:lnTo>
                    <a:pt x="5" y="34"/>
                  </a:lnTo>
                  <a:lnTo>
                    <a:pt x="10" y="32"/>
                  </a:lnTo>
                  <a:lnTo>
                    <a:pt x="13" y="29"/>
                  </a:lnTo>
                  <a:lnTo>
                    <a:pt x="1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98" name="Freeform 225"/>
            <p:cNvSpPr>
              <a:spLocks/>
            </p:cNvSpPr>
            <p:nvPr/>
          </p:nvSpPr>
          <p:spPr bwMode="auto">
            <a:xfrm>
              <a:off x="7123" y="3555"/>
              <a:ext cx="172" cy="112"/>
            </a:xfrm>
            <a:custGeom>
              <a:avLst/>
              <a:gdLst>
                <a:gd name="T0" fmla="*/ 332 w 345"/>
                <a:gd name="T1" fmla="*/ 222 h 225"/>
                <a:gd name="T2" fmla="*/ 343 w 345"/>
                <a:gd name="T3" fmla="*/ 213 h 225"/>
                <a:gd name="T4" fmla="*/ 319 w 345"/>
                <a:gd name="T5" fmla="*/ 189 h 225"/>
                <a:gd name="T6" fmla="*/ 294 w 345"/>
                <a:gd name="T7" fmla="*/ 166 h 225"/>
                <a:gd name="T8" fmla="*/ 270 w 345"/>
                <a:gd name="T9" fmla="*/ 145 h 225"/>
                <a:gd name="T10" fmla="*/ 244 w 345"/>
                <a:gd name="T11" fmla="*/ 125 h 225"/>
                <a:gd name="T12" fmla="*/ 222 w 345"/>
                <a:gd name="T13" fmla="*/ 109 h 225"/>
                <a:gd name="T14" fmla="*/ 198 w 345"/>
                <a:gd name="T15" fmla="*/ 93 h 225"/>
                <a:gd name="T16" fmla="*/ 175 w 345"/>
                <a:gd name="T17" fmla="*/ 80 h 225"/>
                <a:gd name="T18" fmla="*/ 155 w 345"/>
                <a:gd name="T19" fmla="*/ 68 h 225"/>
                <a:gd name="T20" fmla="*/ 132 w 345"/>
                <a:gd name="T21" fmla="*/ 57 h 225"/>
                <a:gd name="T22" fmla="*/ 113 w 345"/>
                <a:gd name="T23" fmla="*/ 47 h 225"/>
                <a:gd name="T24" fmla="*/ 92 w 345"/>
                <a:gd name="T25" fmla="*/ 37 h 225"/>
                <a:gd name="T26" fmla="*/ 72 w 345"/>
                <a:gd name="T27" fmla="*/ 29 h 225"/>
                <a:gd name="T28" fmla="*/ 54 w 345"/>
                <a:gd name="T29" fmla="*/ 23 h 225"/>
                <a:gd name="T30" fmla="*/ 38 w 345"/>
                <a:gd name="T31" fmla="*/ 14 h 225"/>
                <a:gd name="T32" fmla="*/ 22 w 345"/>
                <a:gd name="T33" fmla="*/ 6 h 225"/>
                <a:gd name="T34" fmla="*/ 6 w 345"/>
                <a:gd name="T35" fmla="*/ 0 h 225"/>
                <a:gd name="T36" fmla="*/ 0 w 345"/>
                <a:gd name="T37" fmla="*/ 13 h 225"/>
                <a:gd name="T38" fmla="*/ 16 w 345"/>
                <a:gd name="T39" fmla="*/ 19 h 225"/>
                <a:gd name="T40" fmla="*/ 32 w 345"/>
                <a:gd name="T41" fmla="*/ 27 h 225"/>
                <a:gd name="T42" fmla="*/ 51 w 345"/>
                <a:gd name="T43" fmla="*/ 36 h 225"/>
                <a:gd name="T44" fmla="*/ 68 w 345"/>
                <a:gd name="T45" fmla="*/ 42 h 225"/>
                <a:gd name="T46" fmla="*/ 86 w 345"/>
                <a:gd name="T47" fmla="*/ 50 h 225"/>
                <a:gd name="T48" fmla="*/ 107 w 345"/>
                <a:gd name="T49" fmla="*/ 60 h 225"/>
                <a:gd name="T50" fmla="*/ 126 w 345"/>
                <a:gd name="T51" fmla="*/ 70 h 225"/>
                <a:gd name="T52" fmla="*/ 148 w 345"/>
                <a:gd name="T53" fmla="*/ 81 h 225"/>
                <a:gd name="T54" fmla="*/ 169 w 345"/>
                <a:gd name="T55" fmla="*/ 93 h 225"/>
                <a:gd name="T56" fmla="*/ 191 w 345"/>
                <a:gd name="T57" fmla="*/ 106 h 225"/>
                <a:gd name="T58" fmla="*/ 215 w 345"/>
                <a:gd name="T59" fmla="*/ 122 h 225"/>
                <a:gd name="T60" fmla="*/ 238 w 345"/>
                <a:gd name="T61" fmla="*/ 138 h 225"/>
                <a:gd name="T62" fmla="*/ 260 w 345"/>
                <a:gd name="T63" fmla="*/ 155 h 225"/>
                <a:gd name="T64" fmla="*/ 284 w 345"/>
                <a:gd name="T65" fmla="*/ 176 h 225"/>
                <a:gd name="T66" fmla="*/ 310 w 345"/>
                <a:gd name="T67" fmla="*/ 199 h 225"/>
                <a:gd name="T68" fmla="*/ 334 w 345"/>
                <a:gd name="T69" fmla="*/ 223 h 225"/>
                <a:gd name="T70" fmla="*/ 345 w 345"/>
                <a:gd name="T71" fmla="*/ 215 h 225"/>
                <a:gd name="T72" fmla="*/ 334 w 345"/>
                <a:gd name="T73" fmla="*/ 223 h 225"/>
                <a:gd name="T74" fmla="*/ 338 w 345"/>
                <a:gd name="T75" fmla="*/ 225 h 225"/>
                <a:gd name="T76" fmla="*/ 343 w 345"/>
                <a:gd name="T77" fmla="*/ 223 h 225"/>
                <a:gd name="T78" fmla="*/ 345 w 345"/>
                <a:gd name="T79" fmla="*/ 218 h 225"/>
                <a:gd name="T80" fmla="*/ 343 w 345"/>
                <a:gd name="T81" fmla="*/ 213 h 225"/>
                <a:gd name="T82" fmla="*/ 332 w 345"/>
                <a:gd name="T83" fmla="*/ 22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45" h="225">
                  <a:moveTo>
                    <a:pt x="332" y="222"/>
                  </a:moveTo>
                  <a:lnTo>
                    <a:pt x="343" y="213"/>
                  </a:lnTo>
                  <a:lnTo>
                    <a:pt x="319" y="189"/>
                  </a:lnTo>
                  <a:lnTo>
                    <a:pt x="294" y="166"/>
                  </a:lnTo>
                  <a:lnTo>
                    <a:pt x="270" y="145"/>
                  </a:lnTo>
                  <a:lnTo>
                    <a:pt x="244" y="125"/>
                  </a:lnTo>
                  <a:lnTo>
                    <a:pt x="222" y="109"/>
                  </a:lnTo>
                  <a:lnTo>
                    <a:pt x="198" y="93"/>
                  </a:lnTo>
                  <a:lnTo>
                    <a:pt x="175" y="80"/>
                  </a:lnTo>
                  <a:lnTo>
                    <a:pt x="155" y="68"/>
                  </a:lnTo>
                  <a:lnTo>
                    <a:pt x="132" y="57"/>
                  </a:lnTo>
                  <a:lnTo>
                    <a:pt x="113" y="47"/>
                  </a:lnTo>
                  <a:lnTo>
                    <a:pt x="92" y="37"/>
                  </a:lnTo>
                  <a:lnTo>
                    <a:pt x="72" y="29"/>
                  </a:lnTo>
                  <a:lnTo>
                    <a:pt x="54" y="23"/>
                  </a:lnTo>
                  <a:lnTo>
                    <a:pt x="38" y="14"/>
                  </a:lnTo>
                  <a:lnTo>
                    <a:pt x="22" y="6"/>
                  </a:lnTo>
                  <a:lnTo>
                    <a:pt x="6" y="0"/>
                  </a:lnTo>
                  <a:lnTo>
                    <a:pt x="0" y="13"/>
                  </a:lnTo>
                  <a:lnTo>
                    <a:pt x="16" y="19"/>
                  </a:lnTo>
                  <a:lnTo>
                    <a:pt x="32" y="27"/>
                  </a:lnTo>
                  <a:lnTo>
                    <a:pt x="51" y="36"/>
                  </a:lnTo>
                  <a:lnTo>
                    <a:pt x="68" y="42"/>
                  </a:lnTo>
                  <a:lnTo>
                    <a:pt x="86" y="50"/>
                  </a:lnTo>
                  <a:lnTo>
                    <a:pt x="107" y="60"/>
                  </a:lnTo>
                  <a:lnTo>
                    <a:pt x="126" y="70"/>
                  </a:lnTo>
                  <a:lnTo>
                    <a:pt x="148" y="81"/>
                  </a:lnTo>
                  <a:lnTo>
                    <a:pt x="169" y="93"/>
                  </a:lnTo>
                  <a:lnTo>
                    <a:pt x="191" y="106"/>
                  </a:lnTo>
                  <a:lnTo>
                    <a:pt x="215" y="122"/>
                  </a:lnTo>
                  <a:lnTo>
                    <a:pt x="238" y="138"/>
                  </a:lnTo>
                  <a:lnTo>
                    <a:pt x="260" y="155"/>
                  </a:lnTo>
                  <a:lnTo>
                    <a:pt x="284" y="176"/>
                  </a:lnTo>
                  <a:lnTo>
                    <a:pt x="310" y="199"/>
                  </a:lnTo>
                  <a:lnTo>
                    <a:pt x="334" y="223"/>
                  </a:lnTo>
                  <a:lnTo>
                    <a:pt x="345" y="215"/>
                  </a:lnTo>
                  <a:lnTo>
                    <a:pt x="334" y="223"/>
                  </a:lnTo>
                  <a:lnTo>
                    <a:pt x="338" y="225"/>
                  </a:lnTo>
                  <a:lnTo>
                    <a:pt x="343" y="223"/>
                  </a:lnTo>
                  <a:lnTo>
                    <a:pt x="345" y="218"/>
                  </a:lnTo>
                  <a:lnTo>
                    <a:pt x="343" y="213"/>
                  </a:lnTo>
                  <a:lnTo>
                    <a:pt x="332" y="2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99" name="Freeform 226"/>
            <p:cNvSpPr>
              <a:spLocks/>
            </p:cNvSpPr>
            <p:nvPr/>
          </p:nvSpPr>
          <p:spPr bwMode="auto">
            <a:xfrm>
              <a:off x="7279" y="3521"/>
              <a:ext cx="16" cy="145"/>
            </a:xfrm>
            <a:custGeom>
              <a:avLst/>
              <a:gdLst>
                <a:gd name="T0" fmla="*/ 10 w 34"/>
                <a:gd name="T1" fmla="*/ 0 h 291"/>
                <a:gd name="T2" fmla="*/ 10 w 34"/>
                <a:gd name="T3" fmla="*/ 0 h 291"/>
                <a:gd name="T4" fmla="*/ 7 w 34"/>
                <a:gd name="T5" fmla="*/ 43 h 291"/>
                <a:gd name="T6" fmla="*/ 0 w 34"/>
                <a:gd name="T7" fmla="*/ 119 h 291"/>
                <a:gd name="T8" fmla="*/ 4 w 34"/>
                <a:gd name="T9" fmla="*/ 207 h 291"/>
                <a:gd name="T10" fmla="*/ 21 w 34"/>
                <a:gd name="T11" fmla="*/ 291 h 291"/>
                <a:gd name="T12" fmla="*/ 34 w 34"/>
                <a:gd name="T13" fmla="*/ 284 h 291"/>
                <a:gd name="T14" fmla="*/ 16 w 34"/>
                <a:gd name="T15" fmla="*/ 207 h 291"/>
                <a:gd name="T16" fmla="*/ 16 w 34"/>
                <a:gd name="T17" fmla="*/ 119 h 291"/>
                <a:gd name="T18" fmla="*/ 19 w 34"/>
                <a:gd name="T19" fmla="*/ 43 h 291"/>
                <a:gd name="T20" fmla="*/ 26 w 34"/>
                <a:gd name="T21" fmla="*/ 0 h 291"/>
                <a:gd name="T22" fmla="*/ 26 w 34"/>
                <a:gd name="T23" fmla="*/ 0 h 291"/>
                <a:gd name="T24" fmla="*/ 10 w 34"/>
                <a:gd name="T25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291">
                  <a:moveTo>
                    <a:pt x="10" y="0"/>
                  </a:moveTo>
                  <a:lnTo>
                    <a:pt x="10" y="0"/>
                  </a:lnTo>
                  <a:lnTo>
                    <a:pt x="7" y="43"/>
                  </a:lnTo>
                  <a:lnTo>
                    <a:pt x="0" y="119"/>
                  </a:lnTo>
                  <a:lnTo>
                    <a:pt x="4" y="207"/>
                  </a:lnTo>
                  <a:lnTo>
                    <a:pt x="21" y="291"/>
                  </a:lnTo>
                  <a:lnTo>
                    <a:pt x="34" y="284"/>
                  </a:lnTo>
                  <a:lnTo>
                    <a:pt x="16" y="207"/>
                  </a:lnTo>
                  <a:lnTo>
                    <a:pt x="16" y="119"/>
                  </a:lnTo>
                  <a:lnTo>
                    <a:pt x="19" y="43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0" name="Freeform 227"/>
            <p:cNvSpPr>
              <a:spLocks/>
            </p:cNvSpPr>
            <p:nvPr/>
          </p:nvSpPr>
          <p:spPr bwMode="auto">
            <a:xfrm>
              <a:off x="7258" y="3477"/>
              <a:ext cx="33" cy="44"/>
            </a:xfrm>
            <a:custGeom>
              <a:avLst/>
              <a:gdLst>
                <a:gd name="T0" fmla="*/ 0 w 67"/>
                <a:gd name="T1" fmla="*/ 7 h 88"/>
                <a:gd name="T2" fmla="*/ 1 w 67"/>
                <a:gd name="T3" fmla="*/ 10 h 88"/>
                <a:gd name="T4" fmla="*/ 8 w 67"/>
                <a:gd name="T5" fmla="*/ 17 h 88"/>
                <a:gd name="T6" fmla="*/ 16 w 67"/>
                <a:gd name="T7" fmla="*/ 26 h 88"/>
                <a:gd name="T8" fmla="*/ 24 w 67"/>
                <a:gd name="T9" fmla="*/ 36 h 88"/>
                <a:gd name="T10" fmla="*/ 33 w 67"/>
                <a:gd name="T11" fmla="*/ 48 h 88"/>
                <a:gd name="T12" fmla="*/ 40 w 67"/>
                <a:gd name="T13" fmla="*/ 57 h 88"/>
                <a:gd name="T14" fmla="*/ 46 w 67"/>
                <a:gd name="T15" fmla="*/ 70 h 88"/>
                <a:gd name="T16" fmla="*/ 51 w 67"/>
                <a:gd name="T17" fmla="*/ 80 h 88"/>
                <a:gd name="T18" fmla="*/ 51 w 67"/>
                <a:gd name="T19" fmla="*/ 88 h 88"/>
                <a:gd name="T20" fmla="*/ 67 w 67"/>
                <a:gd name="T21" fmla="*/ 88 h 88"/>
                <a:gd name="T22" fmla="*/ 64 w 67"/>
                <a:gd name="T23" fmla="*/ 77 h 88"/>
                <a:gd name="T24" fmla="*/ 59 w 67"/>
                <a:gd name="T25" fmla="*/ 64 h 88"/>
                <a:gd name="T26" fmla="*/ 52 w 67"/>
                <a:gd name="T27" fmla="*/ 51 h 88"/>
                <a:gd name="T28" fmla="*/ 43 w 67"/>
                <a:gd name="T29" fmla="*/ 38 h 88"/>
                <a:gd name="T30" fmla="*/ 33 w 67"/>
                <a:gd name="T31" fmla="*/ 26 h 88"/>
                <a:gd name="T32" fmla="*/ 25 w 67"/>
                <a:gd name="T33" fmla="*/ 17 h 88"/>
                <a:gd name="T34" fmla="*/ 17 w 67"/>
                <a:gd name="T35" fmla="*/ 7 h 88"/>
                <a:gd name="T36" fmla="*/ 11 w 67"/>
                <a:gd name="T37" fmla="*/ 0 h 88"/>
                <a:gd name="T38" fmla="*/ 13 w 67"/>
                <a:gd name="T39" fmla="*/ 4 h 88"/>
                <a:gd name="T40" fmla="*/ 0 w 67"/>
                <a:gd name="T41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7" h="88">
                  <a:moveTo>
                    <a:pt x="0" y="7"/>
                  </a:moveTo>
                  <a:lnTo>
                    <a:pt x="1" y="10"/>
                  </a:lnTo>
                  <a:lnTo>
                    <a:pt x="8" y="17"/>
                  </a:lnTo>
                  <a:lnTo>
                    <a:pt x="16" y="26"/>
                  </a:lnTo>
                  <a:lnTo>
                    <a:pt x="24" y="36"/>
                  </a:lnTo>
                  <a:lnTo>
                    <a:pt x="33" y="48"/>
                  </a:lnTo>
                  <a:lnTo>
                    <a:pt x="40" y="57"/>
                  </a:lnTo>
                  <a:lnTo>
                    <a:pt x="46" y="70"/>
                  </a:lnTo>
                  <a:lnTo>
                    <a:pt x="51" y="80"/>
                  </a:lnTo>
                  <a:lnTo>
                    <a:pt x="51" y="88"/>
                  </a:lnTo>
                  <a:lnTo>
                    <a:pt x="67" y="88"/>
                  </a:lnTo>
                  <a:lnTo>
                    <a:pt x="64" y="77"/>
                  </a:lnTo>
                  <a:lnTo>
                    <a:pt x="59" y="64"/>
                  </a:lnTo>
                  <a:lnTo>
                    <a:pt x="52" y="51"/>
                  </a:lnTo>
                  <a:lnTo>
                    <a:pt x="43" y="38"/>
                  </a:lnTo>
                  <a:lnTo>
                    <a:pt x="33" y="26"/>
                  </a:lnTo>
                  <a:lnTo>
                    <a:pt x="25" y="17"/>
                  </a:lnTo>
                  <a:lnTo>
                    <a:pt x="17" y="7"/>
                  </a:lnTo>
                  <a:lnTo>
                    <a:pt x="11" y="0"/>
                  </a:lnTo>
                  <a:lnTo>
                    <a:pt x="13" y="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1" name="Freeform 228"/>
            <p:cNvSpPr>
              <a:spLocks/>
            </p:cNvSpPr>
            <p:nvPr/>
          </p:nvSpPr>
          <p:spPr bwMode="auto">
            <a:xfrm>
              <a:off x="7229" y="3397"/>
              <a:ext cx="35" cy="83"/>
            </a:xfrm>
            <a:custGeom>
              <a:avLst/>
              <a:gdLst>
                <a:gd name="T0" fmla="*/ 0 w 71"/>
                <a:gd name="T1" fmla="*/ 4 h 167"/>
                <a:gd name="T2" fmla="*/ 0 w 71"/>
                <a:gd name="T3" fmla="*/ 9 h 167"/>
                <a:gd name="T4" fmla="*/ 58 w 71"/>
                <a:gd name="T5" fmla="*/ 167 h 167"/>
                <a:gd name="T6" fmla="*/ 71 w 71"/>
                <a:gd name="T7" fmla="*/ 164 h 167"/>
                <a:gd name="T8" fmla="*/ 13 w 71"/>
                <a:gd name="T9" fmla="*/ 5 h 167"/>
                <a:gd name="T10" fmla="*/ 13 w 71"/>
                <a:gd name="T11" fmla="*/ 10 h 167"/>
                <a:gd name="T12" fmla="*/ 13 w 71"/>
                <a:gd name="T13" fmla="*/ 5 h 167"/>
                <a:gd name="T14" fmla="*/ 10 w 71"/>
                <a:gd name="T15" fmla="*/ 0 h 167"/>
                <a:gd name="T16" fmla="*/ 5 w 71"/>
                <a:gd name="T17" fmla="*/ 0 h 167"/>
                <a:gd name="T18" fmla="*/ 2 w 71"/>
                <a:gd name="T19" fmla="*/ 4 h 167"/>
                <a:gd name="T20" fmla="*/ 0 w 71"/>
                <a:gd name="T21" fmla="*/ 9 h 167"/>
                <a:gd name="T22" fmla="*/ 0 w 71"/>
                <a:gd name="T23" fmla="*/ 4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" h="167">
                  <a:moveTo>
                    <a:pt x="0" y="4"/>
                  </a:moveTo>
                  <a:lnTo>
                    <a:pt x="0" y="9"/>
                  </a:lnTo>
                  <a:lnTo>
                    <a:pt x="58" y="167"/>
                  </a:lnTo>
                  <a:lnTo>
                    <a:pt x="71" y="164"/>
                  </a:lnTo>
                  <a:lnTo>
                    <a:pt x="13" y="5"/>
                  </a:lnTo>
                  <a:lnTo>
                    <a:pt x="13" y="10"/>
                  </a:lnTo>
                  <a:lnTo>
                    <a:pt x="13" y="5"/>
                  </a:lnTo>
                  <a:lnTo>
                    <a:pt x="10" y="0"/>
                  </a:lnTo>
                  <a:lnTo>
                    <a:pt x="5" y="0"/>
                  </a:lnTo>
                  <a:lnTo>
                    <a:pt x="2" y="4"/>
                  </a:lnTo>
                  <a:lnTo>
                    <a:pt x="0" y="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2" name="Freeform 229"/>
            <p:cNvSpPr>
              <a:spLocks/>
            </p:cNvSpPr>
            <p:nvPr/>
          </p:nvSpPr>
          <p:spPr bwMode="auto">
            <a:xfrm>
              <a:off x="7094" y="3288"/>
              <a:ext cx="197" cy="382"/>
            </a:xfrm>
            <a:custGeom>
              <a:avLst/>
              <a:gdLst>
                <a:gd name="T0" fmla="*/ 96 w 395"/>
                <a:gd name="T1" fmla="*/ 587 h 763"/>
                <a:gd name="T2" fmla="*/ 130 w 395"/>
                <a:gd name="T3" fmla="*/ 600 h 763"/>
                <a:gd name="T4" fmla="*/ 165 w 395"/>
                <a:gd name="T5" fmla="*/ 613 h 763"/>
                <a:gd name="T6" fmla="*/ 201 w 395"/>
                <a:gd name="T7" fmla="*/ 627 h 763"/>
                <a:gd name="T8" fmla="*/ 238 w 395"/>
                <a:gd name="T9" fmla="*/ 645 h 763"/>
                <a:gd name="T10" fmla="*/ 280 w 395"/>
                <a:gd name="T11" fmla="*/ 668 h 763"/>
                <a:gd name="T12" fmla="*/ 323 w 395"/>
                <a:gd name="T13" fmla="*/ 699 h 763"/>
                <a:gd name="T14" fmla="*/ 369 w 395"/>
                <a:gd name="T15" fmla="*/ 738 h 763"/>
                <a:gd name="T16" fmla="*/ 393 w 395"/>
                <a:gd name="T17" fmla="*/ 675 h 763"/>
                <a:gd name="T18" fmla="*/ 388 w 395"/>
                <a:gd name="T19" fmla="*/ 499 h 763"/>
                <a:gd name="T20" fmla="*/ 390 w 395"/>
                <a:gd name="T21" fmla="*/ 430 h 763"/>
                <a:gd name="T22" fmla="*/ 377 w 395"/>
                <a:gd name="T23" fmla="*/ 407 h 763"/>
                <a:gd name="T24" fmla="*/ 363 w 395"/>
                <a:gd name="T25" fmla="*/ 389 h 763"/>
                <a:gd name="T26" fmla="*/ 347 w 395"/>
                <a:gd name="T27" fmla="*/ 378 h 763"/>
                <a:gd name="T28" fmla="*/ 342 w 395"/>
                <a:gd name="T29" fmla="*/ 360 h 763"/>
                <a:gd name="T30" fmla="*/ 339 w 395"/>
                <a:gd name="T31" fmla="*/ 326 h 763"/>
                <a:gd name="T32" fmla="*/ 325 w 395"/>
                <a:gd name="T33" fmla="*/ 293 h 763"/>
                <a:gd name="T34" fmla="*/ 304 w 395"/>
                <a:gd name="T35" fmla="*/ 270 h 763"/>
                <a:gd name="T36" fmla="*/ 296 w 395"/>
                <a:gd name="T37" fmla="*/ 251 h 763"/>
                <a:gd name="T38" fmla="*/ 293 w 395"/>
                <a:gd name="T39" fmla="*/ 225 h 763"/>
                <a:gd name="T40" fmla="*/ 275 w 395"/>
                <a:gd name="T41" fmla="*/ 207 h 763"/>
                <a:gd name="T42" fmla="*/ 253 w 395"/>
                <a:gd name="T43" fmla="*/ 199 h 763"/>
                <a:gd name="T44" fmla="*/ 251 w 395"/>
                <a:gd name="T45" fmla="*/ 185 h 763"/>
                <a:gd name="T46" fmla="*/ 249 w 395"/>
                <a:gd name="T47" fmla="*/ 161 h 763"/>
                <a:gd name="T48" fmla="*/ 233 w 395"/>
                <a:gd name="T49" fmla="*/ 138 h 763"/>
                <a:gd name="T50" fmla="*/ 211 w 395"/>
                <a:gd name="T51" fmla="*/ 122 h 763"/>
                <a:gd name="T52" fmla="*/ 208 w 395"/>
                <a:gd name="T53" fmla="*/ 107 h 763"/>
                <a:gd name="T54" fmla="*/ 200 w 395"/>
                <a:gd name="T55" fmla="*/ 80 h 763"/>
                <a:gd name="T56" fmla="*/ 174 w 395"/>
                <a:gd name="T57" fmla="*/ 55 h 763"/>
                <a:gd name="T58" fmla="*/ 146 w 395"/>
                <a:gd name="T59" fmla="*/ 44 h 763"/>
                <a:gd name="T60" fmla="*/ 128 w 395"/>
                <a:gd name="T61" fmla="*/ 35 h 763"/>
                <a:gd name="T62" fmla="*/ 109 w 395"/>
                <a:gd name="T63" fmla="*/ 14 h 763"/>
                <a:gd name="T64" fmla="*/ 86 w 395"/>
                <a:gd name="T65" fmla="*/ 1 h 763"/>
                <a:gd name="T66" fmla="*/ 62 w 395"/>
                <a:gd name="T67" fmla="*/ 3 h 763"/>
                <a:gd name="T68" fmla="*/ 42 w 395"/>
                <a:gd name="T69" fmla="*/ 13 h 763"/>
                <a:gd name="T70" fmla="*/ 18 w 395"/>
                <a:gd name="T71" fmla="*/ 31 h 763"/>
                <a:gd name="T72" fmla="*/ 3 w 395"/>
                <a:gd name="T73" fmla="*/ 57 h 763"/>
                <a:gd name="T74" fmla="*/ 5 w 395"/>
                <a:gd name="T75" fmla="*/ 80 h 763"/>
                <a:gd name="T76" fmla="*/ 2 w 395"/>
                <a:gd name="T77" fmla="*/ 107 h 763"/>
                <a:gd name="T78" fmla="*/ 7 w 395"/>
                <a:gd name="T79" fmla="*/ 151 h 763"/>
                <a:gd name="T80" fmla="*/ 5 w 395"/>
                <a:gd name="T81" fmla="*/ 190 h 763"/>
                <a:gd name="T82" fmla="*/ 8 w 395"/>
                <a:gd name="T83" fmla="*/ 259 h 763"/>
                <a:gd name="T84" fmla="*/ 19 w 395"/>
                <a:gd name="T85" fmla="*/ 290 h 763"/>
                <a:gd name="T86" fmla="*/ 15 w 395"/>
                <a:gd name="T87" fmla="*/ 319 h 763"/>
                <a:gd name="T88" fmla="*/ 23 w 395"/>
                <a:gd name="T89" fmla="*/ 350 h 763"/>
                <a:gd name="T90" fmla="*/ 40 w 395"/>
                <a:gd name="T91" fmla="*/ 373 h 763"/>
                <a:gd name="T92" fmla="*/ 35 w 395"/>
                <a:gd name="T93" fmla="*/ 409 h 763"/>
                <a:gd name="T94" fmla="*/ 45 w 395"/>
                <a:gd name="T95" fmla="*/ 466 h 763"/>
                <a:gd name="T96" fmla="*/ 54 w 395"/>
                <a:gd name="T97" fmla="*/ 512 h 763"/>
                <a:gd name="T98" fmla="*/ 66 w 395"/>
                <a:gd name="T99" fmla="*/ 565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5" h="763">
                  <a:moveTo>
                    <a:pt x="78" y="578"/>
                  </a:moveTo>
                  <a:lnTo>
                    <a:pt x="96" y="587"/>
                  </a:lnTo>
                  <a:lnTo>
                    <a:pt x="114" y="593"/>
                  </a:lnTo>
                  <a:lnTo>
                    <a:pt x="130" y="600"/>
                  </a:lnTo>
                  <a:lnTo>
                    <a:pt x="147" y="606"/>
                  </a:lnTo>
                  <a:lnTo>
                    <a:pt x="165" y="613"/>
                  </a:lnTo>
                  <a:lnTo>
                    <a:pt x="182" y="619"/>
                  </a:lnTo>
                  <a:lnTo>
                    <a:pt x="201" y="627"/>
                  </a:lnTo>
                  <a:lnTo>
                    <a:pt x="221" y="635"/>
                  </a:lnTo>
                  <a:lnTo>
                    <a:pt x="238" y="645"/>
                  </a:lnTo>
                  <a:lnTo>
                    <a:pt x="259" y="655"/>
                  </a:lnTo>
                  <a:lnTo>
                    <a:pt x="280" y="668"/>
                  </a:lnTo>
                  <a:lnTo>
                    <a:pt x="301" y="683"/>
                  </a:lnTo>
                  <a:lnTo>
                    <a:pt x="323" y="699"/>
                  </a:lnTo>
                  <a:lnTo>
                    <a:pt x="345" y="717"/>
                  </a:lnTo>
                  <a:lnTo>
                    <a:pt x="369" y="738"/>
                  </a:lnTo>
                  <a:lnTo>
                    <a:pt x="395" y="763"/>
                  </a:lnTo>
                  <a:lnTo>
                    <a:pt x="393" y="675"/>
                  </a:lnTo>
                  <a:lnTo>
                    <a:pt x="388" y="580"/>
                  </a:lnTo>
                  <a:lnTo>
                    <a:pt x="388" y="499"/>
                  </a:lnTo>
                  <a:lnTo>
                    <a:pt x="395" y="443"/>
                  </a:lnTo>
                  <a:lnTo>
                    <a:pt x="390" y="430"/>
                  </a:lnTo>
                  <a:lnTo>
                    <a:pt x="384" y="419"/>
                  </a:lnTo>
                  <a:lnTo>
                    <a:pt x="377" y="407"/>
                  </a:lnTo>
                  <a:lnTo>
                    <a:pt x="371" y="397"/>
                  </a:lnTo>
                  <a:lnTo>
                    <a:pt x="363" y="389"/>
                  </a:lnTo>
                  <a:lnTo>
                    <a:pt x="355" y="383"/>
                  </a:lnTo>
                  <a:lnTo>
                    <a:pt x="347" y="378"/>
                  </a:lnTo>
                  <a:lnTo>
                    <a:pt x="341" y="375"/>
                  </a:lnTo>
                  <a:lnTo>
                    <a:pt x="342" y="360"/>
                  </a:lnTo>
                  <a:lnTo>
                    <a:pt x="342" y="344"/>
                  </a:lnTo>
                  <a:lnTo>
                    <a:pt x="339" y="326"/>
                  </a:lnTo>
                  <a:lnTo>
                    <a:pt x="333" y="308"/>
                  </a:lnTo>
                  <a:lnTo>
                    <a:pt x="325" y="293"/>
                  </a:lnTo>
                  <a:lnTo>
                    <a:pt x="315" y="280"/>
                  </a:lnTo>
                  <a:lnTo>
                    <a:pt x="304" y="270"/>
                  </a:lnTo>
                  <a:lnTo>
                    <a:pt x="289" y="265"/>
                  </a:lnTo>
                  <a:lnTo>
                    <a:pt x="296" y="251"/>
                  </a:lnTo>
                  <a:lnTo>
                    <a:pt x="296" y="236"/>
                  </a:lnTo>
                  <a:lnTo>
                    <a:pt x="293" y="225"/>
                  </a:lnTo>
                  <a:lnTo>
                    <a:pt x="286" y="215"/>
                  </a:lnTo>
                  <a:lnTo>
                    <a:pt x="275" y="207"/>
                  </a:lnTo>
                  <a:lnTo>
                    <a:pt x="265" y="202"/>
                  </a:lnTo>
                  <a:lnTo>
                    <a:pt x="253" y="199"/>
                  </a:lnTo>
                  <a:lnTo>
                    <a:pt x="243" y="197"/>
                  </a:lnTo>
                  <a:lnTo>
                    <a:pt x="251" y="185"/>
                  </a:lnTo>
                  <a:lnTo>
                    <a:pt x="253" y="172"/>
                  </a:lnTo>
                  <a:lnTo>
                    <a:pt x="249" y="161"/>
                  </a:lnTo>
                  <a:lnTo>
                    <a:pt x="243" y="148"/>
                  </a:lnTo>
                  <a:lnTo>
                    <a:pt x="233" y="138"/>
                  </a:lnTo>
                  <a:lnTo>
                    <a:pt x="222" y="130"/>
                  </a:lnTo>
                  <a:lnTo>
                    <a:pt x="211" y="122"/>
                  </a:lnTo>
                  <a:lnTo>
                    <a:pt x="201" y="119"/>
                  </a:lnTo>
                  <a:lnTo>
                    <a:pt x="208" y="107"/>
                  </a:lnTo>
                  <a:lnTo>
                    <a:pt x="208" y="94"/>
                  </a:lnTo>
                  <a:lnTo>
                    <a:pt x="200" y="80"/>
                  </a:lnTo>
                  <a:lnTo>
                    <a:pt x="189" y="66"/>
                  </a:lnTo>
                  <a:lnTo>
                    <a:pt x="174" y="55"/>
                  </a:lnTo>
                  <a:lnTo>
                    <a:pt x="160" y="47"/>
                  </a:lnTo>
                  <a:lnTo>
                    <a:pt x="146" y="44"/>
                  </a:lnTo>
                  <a:lnTo>
                    <a:pt x="134" y="47"/>
                  </a:lnTo>
                  <a:lnTo>
                    <a:pt x="128" y="35"/>
                  </a:lnTo>
                  <a:lnTo>
                    <a:pt x="118" y="24"/>
                  </a:lnTo>
                  <a:lnTo>
                    <a:pt x="109" y="14"/>
                  </a:lnTo>
                  <a:lnTo>
                    <a:pt x="98" y="6"/>
                  </a:lnTo>
                  <a:lnTo>
                    <a:pt x="86" y="1"/>
                  </a:lnTo>
                  <a:lnTo>
                    <a:pt x="74" y="0"/>
                  </a:lnTo>
                  <a:lnTo>
                    <a:pt x="62" y="3"/>
                  </a:lnTo>
                  <a:lnTo>
                    <a:pt x="53" y="9"/>
                  </a:lnTo>
                  <a:lnTo>
                    <a:pt x="42" y="13"/>
                  </a:lnTo>
                  <a:lnTo>
                    <a:pt x="29" y="19"/>
                  </a:lnTo>
                  <a:lnTo>
                    <a:pt x="18" y="31"/>
                  </a:lnTo>
                  <a:lnTo>
                    <a:pt x="10" y="44"/>
                  </a:lnTo>
                  <a:lnTo>
                    <a:pt x="3" y="57"/>
                  </a:lnTo>
                  <a:lnTo>
                    <a:pt x="2" y="70"/>
                  </a:lnTo>
                  <a:lnTo>
                    <a:pt x="5" y="80"/>
                  </a:lnTo>
                  <a:lnTo>
                    <a:pt x="13" y="88"/>
                  </a:lnTo>
                  <a:lnTo>
                    <a:pt x="2" y="107"/>
                  </a:lnTo>
                  <a:lnTo>
                    <a:pt x="0" y="130"/>
                  </a:lnTo>
                  <a:lnTo>
                    <a:pt x="7" y="151"/>
                  </a:lnTo>
                  <a:lnTo>
                    <a:pt x="23" y="161"/>
                  </a:lnTo>
                  <a:lnTo>
                    <a:pt x="5" y="190"/>
                  </a:lnTo>
                  <a:lnTo>
                    <a:pt x="0" y="226"/>
                  </a:lnTo>
                  <a:lnTo>
                    <a:pt x="8" y="259"/>
                  </a:lnTo>
                  <a:lnTo>
                    <a:pt x="27" y="277"/>
                  </a:lnTo>
                  <a:lnTo>
                    <a:pt x="19" y="290"/>
                  </a:lnTo>
                  <a:lnTo>
                    <a:pt x="15" y="305"/>
                  </a:lnTo>
                  <a:lnTo>
                    <a:pt x="15" y="319"/>
                  </a:lnTo>
                  <a:lnTo>
                    <a:pt x="18" y="335"/>
                  </a:lnTo>
                  <a:lnTo>
                    <a:pt x="23" y="350"/>
                  </a:lnTo>
                  <a:lnTo>
                    <a:pt x="30" y="363"/>
                  </a:lnTo>
                  <a:lnTo>
                    <a:pt x="40" y="373"/>
                  </a:lnTo>
                  <a:lnTo>
                    <a:pt x="51" y="378"/>
                  </a:lnTo>
                  <a:lnTo>
                    <a:pt x="35" y="409"/>
                  </a:lnTo>
                  <a:lnTo>
                    <a:pt x="34" y="440"/>
                  </a:lnTo>
                  <a:lnTo>
                    <a:pt x="45" y="466"/>
                  </a:lnTo>
                  <a:lnTo>
                    <a:pt x="64" y="479"/>
                  </a:lnTo>
                  <a:lnTo>
                    <a:pt x="54" y="512"/>
                  </a:lnTo>
                  <a:lnTo>
                    <a:pt x="58" y="541"/>
                  </a:lnTo>
                  <a:lnTo>
                    <a:pt x="66" y="565"/>
                  </a:lnTo>
                  <a:lnTo>
                    <a:pt x="78" y="578"/>
                  </a:lnTo>
                  <a:close/>
                </a:path>
              </a:pathLst>
            </a:custGeom>
            <a:solidFill>
              <a:srgbClr val="CC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3" name="Freeform 230"/>
            <p:cNvSpPr>
              <a:spLocks/>
            </p:cNvSpPr>
            <p:nvPr/>
          </p:nvSpPr>
          <p:spPr bwMode="auto">
            <a:xfrm>
              <a:off x="7132" y="3574"/>
              <a:ext cx="163" cy="99"/>
            </a:xfrm>
            <a:custGeom>
              <a:avLst/>
              <a:gdLst>
                <a:gd name="T0" fmla="*/ 312 w 328"/>
                <a:gd name="T1" fmla="*/ 191 h 197"/>
                <a:gd name="T2" fmla="*/ 325 w 328"/>
                <a:gd name="T3" fmla="*/ 186 h 197"/>
                <a:gd name="T4" fmla="*/ 299 w 328"/>
                <a:gd name="T5" fmla="*/ 161 h 197"/>
                <a:gd name="T6" fmla="*/ 275 w 328"/>
                <a:gd name="T7" fmla="*/ 140 h 197"/>
                <a:gd name="T8" fmla="*/ 251 w 328"/>
                <a:gd name="T9" fmla="*/ 122 h 197"/>
                <a:gd name="T10" fmla="*/ 229 w 328"/>
                <a:gd name="T11" fmla="*/ 104 h 197"/>
                <a:gd name="T12" fmla="*/ 208 w 328"/>
                <a:gd name="T13" fmla="*/ 90 h 197"/>
                <a:gd name="T14" fmla="*/ 187 w 328"/>
                <a:gd name="T15" fmla="*/ 77 h 197"/>
                <a:gd name="T16" fmla="*/ 166 w 328"/>
                <a:gd name="T17" fmla="*/ 67 h 197"/>
                <a:gd name="T18" fmla="*/ 149 w 328"/>
                <a:gd name="T19" fmla="*/ 57 h 197"/>
                <a:gd name="T20" fmla="*/ 128 w 328"/>
                <a:gd name="T21" fmla="*/ 49 h 197"/>
                <a:gd name="T22" fmla="*/ 109 w 328"/>
                <a:gd name="T23" fmla="*/ 41 h 197"/>
                <a:gd name="T24" fmla="*/ 91 w 328"/>
                <a:gd name="T25" fmla="*/ 34 h 197"/>
                <a:gd name="T26" fmla="*/ 74 w 328"/>
                <a:gd name="T27" fmla="*/ 28 h 197"/>
                <a:gd name="T28" fmla="*/ 56 w 328"/>
                <a:gd name="T29" fmla="*/ 21 h 197"/>
                <a:gd name="T30" fmla="*/ 40 w 328"/>
                <a:gd name="T31" fmla="*/ 15 h 197"/>
                <a:gd name="T32" fmla="*/ 23 w 328"/>
                <a:gd name="T33" fmla="*/ 8 h 197"/>
                <a:gd name="T34" fmla="*/ 7 w 328"/>
                <a:gd name="T35" fmla="*/ 0 h 197"/>
                <a:gd name="T36" fmla="*/ 0 w 328"/>
                <a:gd name="T37" fmla="*/ 13 h 197"/>
                <a:gd name="T38" fmla="*/ 19 w 328"/>
                <a:gd name="T39" fmla="*/ 21 h 197"/>
                <a:gd name="T40" fmla="*/ 37 w 328"/>
                <a:gd name="T41" fmla="*/ 28 h 197"/>
                <a:gd name="T42" fmla="*/ 53 w 328"/>
                <a:gd name="T43" fmla="*/ 34 h 197"/>
                <a:gd name="T44" fmla="*/ 71 w 328"/>
                <a:gd name="T45" fmla="*/ 41 h 197"/>
                <a:gd name="T46" fmla="*/ 88 w 328"/>
                <a:gd name="T47" fmla="*/ 47 h 197"/>
                <a:gd name="T48" fmla="*/ 106 w 328"/>
                <a:gd name="T49" fmla="*/ 54 h 197"/>
                <a:gd name="T50" fmla="*/ 125 w 328"/>
                <a:gd name="T51" fmla="*/ 62 h 197"/>
                <a:gd name="T52" fmla="*/ 142 w 328"/>
                <a:gd name="T53" fmla="*/ 70 h 197"/>
                <a:gd name="T54" fmla="*/ 160 w 328"/>
                <a:gd name="T55" fmla="*/ 80 h 197"/>
                <a:gd name="T56" fmla="*/ 181 w 328"/>
                <a:gd name="T57" fmla="*/ 90 h 197"/>
                <a:gd name="T58" fmla="*/ 202 w 328"/>
                <a:gd name="T59" fmla="*/ 103 h 197"/>
                <a:gd name="T60" fmla="*/ 222 w 328"/>
                <a:gd name="T61" fmla="*/ 117 h 197"/>
                <a:gd name="T62" fmla="*/ 245 w 328"/>
                <a:gd name="T63" fmla="*/ 132 h 197"/>
                <a:gd name="T64" fmla="*/ 266 w 328"/>
                <a:gd name="T65" fmla="*/ 150 h 197"/>
                <a:gd name="T66" fmla="*/ 290 w 328"/>
                <a:gd name="T67" fmla="*/ 171 h 197"/>
                <a:gd name="T68" fmla="*/ 315 w 328"/>
                <a:gd name="T69" fmla="*/ 196 h 197"/>
                <a:gd name="T70" fmla="*/ 328 w 328"/>
                <a:gd name="T71" fmla="*/ 191 h 197"/>
                <a:gd name="T72" fmla="*/ 315 w 328"/>
                <a:gd name="T73" fmla="*/ 196 h 197"/>
                <a:gd name="T74" fmla="*/ 320 w 328"/>
                <a:gd name="T75" fmla="*/ 197 h 197"/>
                <a:gd name="T76" fmla="*/ 325 w 328"/>
                <a:gd name="T77" fmla="*/ 196 h 197"/>
                <a:gd name="T78" fmla="*/ 326 w 328"/>
                <a:gd name="T79" fmla="*/ 191 h 197"/>
                <a:gd name="T80" fmla="*/ 325 w 328"/>
                <a:gd name="T81" fmla="*/ 186 h 197"/>
                <a:gd name="T82" fmla="*/ 312 w 328"/>
                <a:gd name="T83" fmla="*/ 191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8" h="197">
                  <a:moveTo>
                    <a:pt x="312" y="191"/>
                  </a:moveTo>
                  <a:lnTo>
                    <a:pt x="325" y="186"/>
                  </a:lnTo>
                  <a:lnTo>
                    <a:pt x="299" y="161"/>
                  </a:lnTo>
                  <a:lnTo>
                    <a:pt x="275" y="140"/>
                  </a:lnTo>
                  <a:lnTo>
                    <a:pt x="251" y="122"/>
                  </a:lnTo>
                  <a:lnTo>
                    <a:pt x="229" y="104"/>
                  </a:lnTo>
                  <a:lnTo>
                    <a:pt x="208" y="90"/>
                  </a:lnTo>
                  <a:lnTo>
                    <a:pt x="187" y="77"/>
                  </a:lnTo>
                  <a:lnTo>
                    <a:pt x="166" y="67"/>
                  </a:lnTo>
                  <a:lnTo>
                    <a:pt x="149" y="57"/>
                  </a:lnTo>
                  <a:lnTo>
                    <a:pt x="128" y="49"/>
                  </a:lnTo>
                  <a:lnTo>
                    <a:pt x="109" y="41"/>
                  </a:lnTo>
                  <a:lnTo>
                    <a:pt x="91" y="34"/>
                  </a:lnTo>
                  <a:lnTo>
                    <a:pt x="74" y="28"/>
                  </a:lnTo>
                  <a:lnTo>
                    <a:pt x="56" y="21"/>
                  </a:lnTo>
                  <a:lnTo>
                    <a:pt x="40" y="15"/>
                  </a:lnTo>
                  <a:lnTo>
                    <a:pt x="23" y="8"/>
                  </a:lnTo>
                  <a:lnTo>
                    <a:pt x="7" y="0"/>
                  </a:lnTo>
                  <a:lnTo>
                    <a:pt x="0" y="13"/>
                  </a:lnTo>
                  <a:lnTo>
                    <a:pt x="19" y="21"/>
                  </a:lnTo>
                  <a:lnTo>
                    <a:pt x="37" y="28"/>
                  </a:lnTo>
                  <a:lnTo>
                    <a:pt x="53" y="34"/>
                  </a:lnTo>
                  <a:lnTo>
                    <a:pt x="71" y="41"/>
                  </a:lnTo>
                  <a:lnTo>
                    <a:pt x="88" y="47"/>
                  </a:lnTo>
                  <a:lnTo>
                    <a:pt x="106" y="54"/>
                  </a:lnTo>
                  <a:lnTo>
                    <a:pt x="125" y="62"/>
                  </a:lnTo>
                  <a:lnTo>
                    <a:pt x="142" y="70"/>
                  </a:lnTo>
                  <a:lnTo>
                    <a:pt x="160" y="80"/>
                  </a:lnTo>
                  <a:lnTo>
                    <a:pt x="181" y="90"/>
                  </a:lnTo>
                  <a:lnTo>
                    <a:pt x="202" y="103"/>
                  </a:lnTo>
                  <a:lnTo>
                    <a:pt x="222" y="117"/>
                  </a:lnTo>
                  <a:lnTo>
                    <a:pt x="245" y="132"/>
                  </a:lnTo>
                  <a:lnTo>
                    <a:pt x="266" y="150"/>
                  </a:lnTo>
                  <a:lnTo>
                    <a:pt x="290" y="171"/>
                  </a:lnTo>
                  <a:lnTo>
                    <a:pt x="315" y="196"/>
                  </a:lnTo>
                  <a:lnTo>
                    <a:pt x="328" y="191"/>
                  </a:lnTo>
                  <a:lnTo>
                    <a:pt x="315" y="196"/>
                  </a:lnTo>
                  <a:lnTo>
                    <a:pt x="320" y="197"/>
                  </a:lnTo>
                  <a:lnTo>
                    <a:pt x="325" y="196"/>
                  </a:lnTo>
                  <a:lnTo>
                    <a:pt x="326" y="191"/>
                  </a:lnTo>
                  <a:lnTo>
                    <a:pt x="325" y="186"/>
                  </a:lnTo>
                  <a:lnTo>
                    <a:pt x="312" y="1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4" name="Freeform 231"/>
            <p:cNvSpPr>
              <a:spLocks/>
            </p:cNvSpPr>
            <p:nvPr/>
          </p:nvSpPr>
          <p:spPr bwMode="auto">
            <a:xfrm>
              <a:off x="7285" y="3507"/>
              <a:ext cx="10" cy="163"/>
            </a:xfrm>
            <a:custGeom>
              <a:avLst/>
              <a:gdLst>
                <a:gd name="T0" fmla="*/ 6 w 21"/>
                <a:gd name="T1" fmla="*/ 8 h 326"/>
                <a:gd name="T2" fmla="*/ 6 w 21"/>
                <a:gd name="T3" fmla="*/ 4 h 326"/>
                <a:gd name="T4" fmla="*/ 0 w 21"/>
                <a:gd name="T5" fmla="*/ 62 h 326"/>
                <a:gd name="T6" fmla="*/ 0 w 21"/>
                <a:gd name="T7" fmla="*/ 143 h 326"/>
                <a:gd name="T8" fmla="*/ 5 w 21"/>
                <a:gd name="T9" fmla="*/ 238 h 326"/>
                <a:gd name="T10" fmla="*/ 5 w 21"/>
                <a:gd name="T11" fmla="*/ 326 h 326"/>
                <a:gd name="T12" fmla="*/ 21 w 21"/>
                <a:gd name="T13" fmla="*/ 326 h 326"/>
                <a:gd name="T14" fmla="*/ 18 w 21"/>
                <a:gd name="T15" fmla="*/ 238 h 326"/>
                <a:gd name="T16" fmla="*/ 13 w 21"/>
                <a:gd name="T17" fmla="*/ 143 h 326"/>
                <a:gd name="T18" fmla="*/ 13 w 21"/>
                <a:gd name="T19" fmla="*/ 62 h 326"/>
                <a:gd name="T20" fmla="*/ 19 w 21"/>
                <a:gd name="T21" fmla="*/ 8 h 326"/>
                <a:gd name="T22" fmla="*/ 19 w 21"/>
                <a:gd name="T23" fmla="*/ 4 h 326"/>
                <a:gd name="T24" fmla="*/ 19 w 21"/>
                <a:gd name="T25" fmla="*/ 8 h 326"/>
                <a:gd name="T26" fmla="*/ 18 w 21"/>
                <a:gd name="T27" fmla="*/ 3 h 326"/>
                <a:gd name="T28" fmla="*/ 14 w 21"/>
                <a:gd name="T29" fmla="*/ 0 h 326"/>
                <a:gd name="T30" fmla="*/ 10 w 21"/>
                <a:gd name="T31" fmla="*/ 0 h 326"/>
                <a:gd name="T32" fmla="*/ 6 w 21"/>
                <a:gd name="T33" fmla="*/ 4 h 326"/>
                <a:gd name="T34" fmla="*/ 6 w 21"/>
                <a:gd name="T35" fmla="*/ 8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" h="326">
                  <a:moveTo>
                    <a:pt x="6" y="8"/>
                  </a:moveTo>
                  <a:lnTo>
                    <a:pt x="6" y="4"/>
                  </a:lnTo>
                  <a:lnTo>
                    <a:pt x="0" y="62"/>
                  </a:lnTo>
                  <a:lnTo>
                    <a:pt x="0" y="143"/>
                  </a:lnTo>
                  <a:lnTo>
                    <a:pt x="5" y="238"/>
                  </a:lnTo>
                  <a:lnTo>
                    <a:pt x="5" y="326"/>
                  </a:lnTo>
                  <a:lnTo>
                    <a:pt x="21" y="326"/>
                  </a:lnTo>
                  <a:lnTo>
                    <a:pt x="18" y="238"/>
                  </a:lnTo>
                  <a:lnTo>
                    <a:pt x="13" y="143"/>
                  </a:lnTo>
                  <a:lnTo>
                    <a:pt x="13" y="62"/>
                  </a:lnTo>
                  <a:lnTo>
                    <a:pt x="19" y="8"/>
                  </a:lnTo>
                  <a:lnTo>
                    <a:pt x="19" y="4"/>
                  </a:lnTo>
                  <a:lnTo>
                    <a:pt x="19" y="8"/>
                  </a:lnTo>
                  <a:lnTo>
                    <a:pt x="18" y="3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4"/>
                  </a:lnTo>
                  <a:lnTo>
                    <a:pt x="6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5" name="Freeform 232"/>
            <p:cNvSpPr>
              <a:spLocks/>
            </p:cNvSpPr>
            <p:nvPr/>
          </p:nvSpPr>
          <p:spPr bwMode="auto">
            <a:xfrm>
              <a:off x="7261" y="3473"/>
              <a:ext cx="34" cy="38"/>
            </a:xfrm>
            <a:custGeom>
              <a:avLst/>
              <a:gdLst>
                <a:gd name="T0" fmla="*/ 0 w 67"/>
                <a:gd name="T1" fmla="*/ 5 h 77"/>
                <a:gd name="T2" fmla="*/ 5 w 67"/>
                <a:gd name="T3" fmla="*/ 13 h 77"/>
                <a:gd name="T4" fmla="*/ 10 w 67"/>
                <a:gd name="T5" fmla="*/ 16 h 77"/>
                <a:gd name="T6" fmla="*/ 18 w 67"/>
                <a:gd name="T7" fmla="*/ 21 h 77"/>
                <a:gd name="T8" fmla="*/ 24 w 67"/>
                <a:gd name="T9" fmla="*/ 26 h 77"/>
                <a:gd name="T10" fmla="*/ 32 w 67"/>
                <a:gd name="T11" fmla="*/ 34 h 77"/>
                <a:gd name="T12" fmla="*/ 37 w 67"/>
                <a:gd name="T13" fmla="*/ 42 h 77"/>
                <a:gd name="T14" fmla="*/ 43 w 67"/>
                <a:gd name="T15" fmla="*/ 54 h 77"/>
                <a:gd name="T16" fmla="*/ 50 w 67"/>
                <a:gd name="T17" fmla="*/ 65 h 77"/>
                <a:gd name="T18" fmla="*/ 54 w 67"/>
                <a:gd name="T19" fmla="*/ 77 h 77"/>
                <a:gd name="T20" fmla="*/ 67 w 67"/>
                <a:gd name="T21" fmla="*/ 73 h 77"/>
                <a:gd name="T22" fmla="*/ 62 w 67"/>
                <a:gd name="T23" fmla="*/ 59 h 77"/>
                <a:gd name="T24" fmla="*/ 56 w 67"/>
                <a:gd name="T25" fmla="*/ 47 h 77"/>
                <a:gd name="T26" fmla="*/ 50 w 67"/>
                <a:gd name="T27" fmla="*/ 36 h 77"/>
                <a:gd name="T28" fmla="*/ 42 w 67"/>
                <a:gd name="T29" fmla="*/ 25 h 77"/>
                <a:gd name="T30" fmla="*/ 34 w 67"/>
                <a:gd name="T31" fmla="*/ 16 h 77"/>
                <a:gd name="T32" fmla="*/ 24 w 67"/>
                <a:gd name="T33" fmla="*/ 8 h 77"/>
                <a:gd name="T34" fmla="*/ 16 w 67"/>
                <a:gd name="T35" fmla="*/ 3 h 77"/>
                <a:gd name="T36" fmla="*/ 8 w 67"/>
                <a:gd name="T37" fmla="*/ 0 h 77"/>
                <a:gd name="T38" fmla="*/ 13 w 67"/>
                <a:gd name="T39" fmla="*/ 8 h 77"/>
                <a:gd name="T40" fmla="*/ 8 w 67"/>
                <a:gd name="T41" fmla="*/ 0 h 77"/>
                <a:gd name="T42" fmla="*/ 3 w 67"/>
                <a:gd name="T43" fmla="*/ 2 h 77"/>
                <a:gd name="T44" fmla="*/ 0 w 67"/>
                <a:gd name="T45" fmla="*/ 5 h 77"/>
                <a:gd name="T46" fmla="*/ 2 w 67"/>
                <a:gd name="T47" fmla="*/ 10 h 77"/>
                <a:gd name="T48" fmla="*/ 5 w 67"/>
                <a:gd name="T49" fmla="*/ 13 h 77"/>
                <a:gd name="T50" fmla="*/ 0 w 67"/>
                <a:gd name="T51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7" h="77">
                  <a:moveTo>
                    <a:pt x="0" y="5"/>
                  </a:moveTo>
                  <a:lnTo>
                    <a:pt x="5" y="13"/>
                  </a:lnTo>
                  <a:lnTo>
                    <a:pt x="10" y="16"/>
                  </a:lnTo>
                  <a:lnTo>
                    <a:pt x="18" y="21"/>
                  </a:lnTo>
                  <a:lnTo>
                    <a:pt x="24" y="26"/>
                  </a:lnTo>
                  <a:lnTo>
                    <a:pt x="32" y="34"/>
                  </a:lnTo>
                  <a:lnTo>
                    <a:pt x="37" y="42"/>
                  </a:lnTo>
                  <a:lnTo>
                    <a:pt x="43" y="54"/>
                  </a:lnTo>
                  <a:lnTo>
                    <a:pt x="50" y="65"/>
                  </a:lnTo>
                  <a:lnTo>
                    <a:pt x="54" y="77"/>
                  </a:lnTo>
                  <a:lnTo>
                    <a:pt x="67" y="73"/>
                  </a:lnTo>
                  <a:lnTo>
                    <a:pt x="62" y="59"/>
                  </a:lnTo>
                  <a:lnTo>
                    <a:pt x="56" y="47"/>
                  </a:lnTo>
                  <a:lnTo>
                    <a:pt x="50" y="36"/>
                  </a:lnTo>
                  <a:lnTo>
                    <a:pt x="42" y="25"/>
                  </a:lnTo>
                  <a:lnTo>
                    <a:pt x="34" y="16"/>
                  </a:lnTo>
                  <a:lnTo>
                    <a:pt x="24" y="8"/>
                  </a:lnTo>
                  <a:lnTo>
                    <a:pt x="16" y="3"/>
                  </a:lnTo>
                  <a:lnTo>
                    <a:pt x="8" y="0"/>
                  </a:lnTo>
                  <a:lnTo>
                    <a:pt x="13" y="8"/>
                  </a:lnTo>
                  <a:lnTo>
                    <a:pt x="8" y="0"/>
                  </a:lnTo>
                  <a:lnTo>
                    <a:pt x="3" y="2"/>
                  </a:lnTo>
                  <a:lnTo>
                    <a:pt x="0" y="5"/>
                  </a:lnTo>
                  <a:lnTo>
                    <a:pt x="2" y="10"/>
                  </a:lnTo>
                  <a:lnTo>
                    <a:pt x="5" y="1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6" name="Freeform 233"/>
            <p:cNvSpPr>
              <a:spLocks/>
            </p:cNvSpPr>
            <p:nvPr/>
          </p:nvSpPr>
          <p:spPr bwMode="auto">
            <a:xfrm>
              <a:off x="7236" y="3418"/>
              <a:ext cx="33" cy="59"/>
            </a:xfrm>
            <a:custGeom>
              <a:avLst/>
              <a:gdLst>
                <a:gd name="T0" fmla="*/ 0 w 67"/>
                <a:gd name="T1" fmla="*/ 3 h 117"/>
                <a:gd name="T2" fmla="*/ 6 w 67"/>
                <a:gd name="T3" fmla="*/ 13 h 117"/>
                <a:gd name="T4" fmla="*/ 18 w 67"/>
                <a:gd name="T5" fmla="*/ 18 h 117"/>
                <a:gd name="T6" fmla="*/ 27 w 67"/>
                <a:gd name="T7" fmla="*/ 26 h 117"/>
                <a:gd name="T8" fmla="*/ 35 w 67"/>
                <a:gd name="T9" fmla="*/ 37 h 117"/>
                <a:gd name="T10" fmla="*/ 43 w 67"/>
                <a:gd name="T11" fmla="*/ 52 h 117"/>
                <a:gd name="T12" fmla="*/ 50 w 67"/>
                <a:gd name="T13" fmla="*/ 68 h 117"/>
                <a:gd name="T14" fmla="*/ 53 w 67"/>
                <a:gd name="T15" fmla="*/ 85 h 117"/>
                <a:gd name="T16" fmla="*/ 51 w 67"/>
                <a:gd name="T17" fmla="*/ 101 h 117"/>
                <a:gd name="T18" fmla="*/ 51 w 67"/>
                <a:gd name="T19" fmla="*/ 114 h 117"/>
                <a:gd name="T20" fmla="*/ 64 w 67"/>
                <a:gd name="T21" fmla="*/ 117 h 117"/>
                <a:gd name="T22" fmla="*/ 67 w 67"/>
                <a:gd name="T23" fmla="*/ 101 h 117"/>
                <a:gd name="T24" fmla="*/ 66 w 67"/>
                <a:gd name="T25" fmla="*/ 85 h 117"/>
                <a:gd name="T26" fmla="*/ 62 w 67"/>
                <a:gd name="T27" fmla="*/ 65 h 117"/>
                <a:gd name="T28" fmla="*/ 56 w 67"/>
                <a:gd name="T29" fmla="*/ 46 h 117"/>
                <a:gd name="T30" fmla="*/ 48 w 67"/>
                <a:gd name="T31" fmla="*/ 31 h 117"/>
                <a:gd name="T32" fmla="*/ 37 w 67"/>
                <a:gd name="T33" fmla="*/ 16 h 117"/>
                <a:gd name="T34" fmla="*/ 24 w 67"/>
                <a:gd name="T35" fmla="*/ 5 h 117"/>
                <a:gd name="T36" fmla="*/ 6 w 67"/>
                <a:gd name="T37" fmla="*/ 0 h 117"/>
                <a:gd name="T38" fmla="*/ 13 w 67"/>
                <a:gd name="T39" fmla="*/ 10 h 117"/>
                <a:gd name="T40" fmla="*/ 6 w 67"/>
                <a:gd name="T41" fmla="*/ 0 h 117"/>
                <a:gd name="T42" fmla="*/ 2 w 67"/>
                <a:gd name="T43" fmla="*/ 1 h 117"/>
                <a:gd name="T44" fmla="*/ 0 w 67"/>
                <a:gd name="T45" fmla="*/ 6 h 117"/>
                <a:gd name="T46" fmla="*/ 2 w 67"/>
                <a:gd name="T47" fmla="*/ 11 h 117"/>
                <a:gd name="T48" fmla="*/ 6 w 67"/>
                <a:gd name="T49" fmla="*/ 13 h 117"/>
                <a:gd name="T50" fmla="*/ 0 w 67"/>
                <a:gd name="T51" fmla="*/ 3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7" h="117">
                  <a:moveTo>
                    <a:pt x="0" y="3"/>
                  </a:moveTo>
                  <a:lnTo>
                    <a:pt x="6" y="13"/>
                  </a:lnTo>
                  <a:lnTo>
                    <a:pt x="18" y="18"/>
                  </a:lnTo>
                  <a:lnTo>
                    <a:pt x="27" y="26"/>
                  </a:lnTo>
                  <a:lnTo>
                    <a:pt x="35" y="37"/>
                  </a:lnTo>
                  <a:lnTo>
                    <a:pt x="43" y="52"/>
                  </a:lnTo>
                  <a:lnTo>
                    <a:pt x="50" y="68"/>
                  </a:lnTo>
                  <a:lnTo>
                    <a:pt x="53" y="85"/>
                  </a:lnTo>
                  <a:lnTo>
                    <a:pt x="51" y="101"/>
                  </a:lnTo>
                  <a:lnTo>
                    <a:pt x="51" y="114"/>
                  </a:lnTo>
                  <a:lnTo>
                    <a:pt x="64" y="117"/>
                  </a:lnTo>
                  <a:lnTo>
                    <a:pt x="67" y="101"/>
                  </a:lnTo>
                  <a:lnTo>
                    <a:pt x="66" y="85"/>
                  </a:lnTo>
                  <a:lnTo>
                    <a:pt x="62" y="65"/>
                  </a:lnTo>
                  <a:lnTo>
                    <a:pt x="56" y="46"/>
                  </a:lnTo>
                  <a:lnTo>
                    <a:pt x="48" y="31"/>
                  </a:lnTo>
                  <a:lnTo>
                    <a:pt x="37" y="16"/>
                  </a:lnTo>
                  <a:lnTo>
                    <a:pt x="24" y="5"/>
                  </a:lnTo>
                  <a:lnTo>
                    <a:pt x="6" y="0"/>
                  </a:lnTo>
                  <a:lnTo>
                    <a:pt x="13" y="10"/>
                  </a:lnTo>
                  <a:lnTo>
                    <a:pt x="6" y="0"/>
                  </a:lnTo>
                  <a:lnTo>
                    <a:pt x="2" y="1"/>
                  </a:lnTo>
                  <a:lnTo>
                    <a:pt x="0" y="6"/>
                  </a:lnTo>
                  <a:lnTo>
                    <a:pt x="2" y="11"/>
                  </a:lnTo>
                  <a:lnTo>
                    <a:pt x="6" y="1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7" name="Freeform 234"/>
            <p:cNvSpPr>
              <a:spLocks/>
            </p:cNvSpPr>
            <p:nvPr/>
          </p:nvSpPr>
          <p:spPr bwMode="auto">
            <a:xfrm>
              <a:off x="7212" y="3383"/>
              <a:ext cx="33" cy="40"/>
            </a:xfrm>
            <a:custGeom>
              <a:avLst/>
              <a:gdLst>
                <a:gd name="T0" fmla="*/ 1 w 65"/>
                <a:gd name="T1" fmla="*/ 3 h 80"/>
                <a:gd name="T2" fmla="*/ 6 w 65"/>
                <a:gd name="T3" fmla="*/ 16 h 80"/>
                <a:gd name="T4" fmla="*/ 14 w 65"/>
                <a:gd name="T5" fmla="*/ 16 h 80"/>
                <a:gd name="T6" fmla="*/ 27 w 65"/>
                <a:gd name="T7" fmla="*/ 19 h 80"/>
                <a:gd name="T8" fmla="*/ 35 w 65"/>
                <a:gd name="T9" fmla="*/ 24 h 80"/>
                <a:gd name="T10" fmla="*/ 44 w 65"/>
                <a:gd name="T11" fmla="*/ 31 h 80"/>
                <a:gd name="T12" fmla="*/ 49 w 65"/>
                <a:gd name="T13" fmla="*/ 39 h 80"/>
                <a:gd name="T14" fmla="*/ 52 w 65"/>
                <a:gd name="T15" fmla="*/ 47 h 80"/>
                <a:gd name="T16" fmla="*/ 52 w 65"/>
                <a:gd name="T17" fmla="*/ 60 h 80"/>
                <a:gd name="T18" fmla="*/ 46 w 65"/>
                <a:gd name="T19" fmla="*/ 73 h 80"/>
                <a:gd name="T20" fmla="*/ 59 w 65"/>
                <a:gd name="T21" fmla="*/ 80 h 80"/>
                <a:gd name="T22" fmla="*/ 65 w 65"/>
                <a:gd name="T23" fmla="*/ 63 h 80"/>
                <a:gd name="T24" fmla="*/ 65 w 65"/>
                <a:gd name="T25" fmla="*/ 47 h 80"/>
                <a:gd name="T26" fmla="*/ 62 w 65"/>
                <a:gd name="T27" fmla="*/ 32 h 80"/>
                <a:gd name="T28" fmla="*/ 54 w 65"/>
                <a:gd name="T29" fmla="*/ 21 h 80"/>
                <a:gd name="T30" fmla="*/ 41 w 65"/>
                <a:gd name="T31" fmla="*/ 11 h 80"/>
                <a:gd name="T32" fmla="*/ 30 w 65"/>
                <a:gd name="T33" fmla="*/ 6 h 80"/>
                <a:gd name="T34" fmla="*/ 17 w 65"/>
                <a:gd name="T35" fmla="*/ 3 h 80"/>
                <a:gd name="T36" fmla="*/ 6 w 65"/>
                <a:gd name="T37" fmla="*/ 0 h 80"/>
                <a:gd name="T38" fmla="*/ 11 w 65"/>
                <a:gd name="T39" fmla="*/ 13 h 80"/>
                <a:gd name="T40" fmla="*/ 6 w 65"/>
                <a:gd name="T41" fmla="*/ 0 h 80"/>
                <a:gd name="T42" fmla="*/ 1 w 65"/>
                <a:gd name="T43" fmla="*/ 3 h 80"/>
                <a:gd name="T44" fmla="*/ 0 w 65"/>
                <a:gd name="T45" fmla="*/ 8 h 80"/>
                <a:gd name="T46" fmla="*/ 1 w 65"/>
                <a:gd name="T47" fmla="*/ 13 h 80"/>
                <a:gd name="T48" fmla="*/ 6 w 65"/>
                <a:gd name="T49" fmla="*/ 16 h 80"/>
                <a:gd name="T50" fmla="*/ 1 w 65"/>
                <a:gd name="T51" fmla="*/ 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80">
                  <a:moveTo>
                    <a:pt x="1" y="3"/>
                  </a:moveTo>
                  <a:lnTo>
                    <a:pt x="6" y="16"/>
                  </a:lnTo>
                  <a:lnTo>
                    <a:pt x="14" y="16"/>
                  </a:lnTo>
                  <a:lnTo>
                    <a:pt x="27" y="19"/>
                  </a:lnTo>
                  <a:lnTo>
                    <a:pt x="35" y="24"/>
                  </a:lnTo>
                  <a:lnTo>
                    <a:pt x="44" y="31"/>
                  </a:lnTo>
                  <a:lnTo>
                    <a:pt x="49" y="39"/>
                  </a:lnTo>
                  <a:lnTo>
                    <a:pt x="52" y="47"/>
                  </a:lnTo>
                  <a:lnTo>
                    <a:pt x="52" y="60"/>
                  </a:lnTo>
                  <a:lnTo>
                    <a:pt x="46" y="73"/>
                  </a:lnTo>
                  <a:lnTo>
                    <a:pt x="59" y="80"/>
                  </a:lnTo>
                  <a:lnTo>
                    <a:pt x="65" y="63"/>
                  </a:lnTo>
                  <a:lnTo>
                    <a:pt x="65" y="47"/>
                  </a:lnTo>
                  <a:lnTo>
                    <a:pt x="62" y="32"/>
                  </a:lnTo>
                  <a:lnTo>
                    <a:pt x="54" y="21"/>
                  </a:lnTo>
                  <a:lnTo>
                    <a:pt x="41" y="11"/>
                  </a:lnTo>
                  <a:lnTo>
                    <a:pt x="30" y="6"/>
                  </a:lnTo>
                  <a:lnTo>
                    <a:pt x="17" y="3"/>
                  </a:lnTo>
                  <a:lnTo>
                    <a:pt x="6" y="0"/>
                  </a:lnTo>
                  <a:lnTo>
                    <a:pt x="11" y="13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8"/>
                  </a:lnTo>
                  <a:lnTo>
                    <a:pt x="1" y="13"/>
                  </a:lnTo>
                  <a:lnTo>
                    <a:pt x="6" y="16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8" name="Freeform 235"/>
            <p:cNvSpPr>
              <a:spLocks/>
            </p:cNvSpPr>
            <p:nvPr/>
          </p:nvSpPr>
          <p:spPr bwMode="auto">
            <a:xfrm>
              <a:off x="7192" y="3345"/>
              <a:ext cx="32" cy="44"/>
            </a:xfrm>
            <a:custGeom>
              <a:avLst/>
              <a:gdLst>
                <a:gd name="T0" fmla="*/ 2 w 64"/>
                <a:gd name="T1" fmla="*/ 2 h 90"/>
                <a:gd name="T2" fmla="*/ 5 w 64"/>
                <a:gd name="T3" fmla="*/ 13 h 90"/>
                <a:gd name="T4" fmla="*/ 13 w 64"/>
                <a:gd name="T5" fmla="*/ 16 h 90"/>
                <a:gd name="T6" fmla="*/ 24 w 64"/>
                <a:gd name="T7" fmla="*/ 25 h 90"/>
                <a:gd name="T8" fmla="*/ 34 w 64"/>
                <a:gd name="T9" fmla="*/ 31 h 90"/>
                <a:gd name="T10" fmla="*/ 42 w 64"/>
                <a:gd name="T11" fmla="*/ 39 h 90"/>
                <a:gd name="T12" fmla="*/ 48 w 64"/>
                <a:gd name="T13" fmla="*/ 51 h 90"/>
                <a:gd name="T14" fmla="*/ 51 w 64"/>
                <a:gd name="T15" fmla="*/ 60 h 90"/>
                <a:gd name="T16" fmla="*/ 50 w 64"/>
                <a:gd name="T17" fmla="*/ 72 h 90"/>
                <a:gd name="T18" fmla="*/ 43 w 64"/>
                <a:gd name="T19" fmla="*/ 80 h 90"/>
                <a:gd name="T20" fmla="*/ 53 w 64"/>
                <a:gd name="T21" fmla="*/ 90 h 90"/>
                <a:gd name="T22" fmla="*/ 62 w 64"/>
                <a:gd name="T23" fmla="*/ 75 h 90"/>
                <a:gd name="T24" fmla="*/ 64 w 64"/>
                <a:gd name="T25" fmla="*/ 60 h 90"/>
                <a:gd name="T26" fmla="*/ 61 w 64"/>
                <a:gd name="T27" fmla="*/ 47 h 90"/>
                <a:gd name="T28" fmla="*/ 54 w 64"/>
                <a:gd name="T29" fmla="*/ 33 h 90"/>
                <a:gd name="T30" fmla="*/ 43 w 64"/>
                <a:gd name="T31" fmla="*/ 21 h 90"/>
                <a:gd name="T32" fmla="*/ 30 w 64"/>
                <a:gd name="T33" fmla="*/ 12 h 90"/>
                <a:gd name="T34" fmla="*/ 19 w 64"/>
                <a:gd name="T35" fmla="*/ 3 h 90"/>
                <a:gd name="T36" fmla="*/ 8 w 64"/>
                <a:gd name="T37" fmla="*/ 0 h 90"/>
                <a:gd name="T38" fmla="*/ 11 w 64"/>
                <a:gd name="T39" fmla="*/ 12 h 90"/>
                <a:gd name="T40" fmla="*/ 8 w 64"/>
                <a:gd name="T41" fmla="*/ 0 h 90"/>
                <a:gd name="T42" fmla="*/ 3 w 64"/>
                <a:gd name="T43" fmla="*/ 2 h 90"/>
                <a:gd name="T44" fmla="*/ 0 w 64"/>
                <a:gd name="T45" fmla="*/ 5 h 90"/>
                <a:gd name="T46" fmla="*/ 2 w 64"/>
                <a:gd name="T47" fmla="*/ 10 h 90"/>
                <a:gd name="T48" fmla="*/ 5 w 64"/>
                <a:gd name="T49" fmla="*/ 13 h 90"/>
                <a:gd name="T50" fmla="*/ 2 w 64"/>
                <a:gd name="T51" fmla="*/ 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" h="90">
                  <a:moveTo>
                    <a:pt x="2" y="2"/>
                  </a:moveTo>
                  <a:lnTo>
                    <a:pt x="5" y="13"/>
                  </a:lnTo>
                  <a:lnTo>
                    <a:pt x="13" y="16"/>
                  </a:lnTo>
                  <a:lnTo>
                    <a:pt x="24" y="25"/>
                  </a:lnTo>
                  <a:lnTo>
                    <a:pt x="34" y="31"/>
                  </a:lnTo>
                  <a:lnTo>
                    <a:pt x="42" y="39"/>
                  </a:lnTo>
                  <a:lnTo>
                    <a:pt x="48" y="51"/>
                  </a:lnTo>
                  <a:lnTo>
                    <a:pt x="51" y="60"/>
                  </a:lnTo>
                  <a:lnTo>
                    <a:pt x="50" y="72"/>
                  </a:lnTo>
                  <a:lnTo>
                    <a:pt x="43" y="80"/>
                  </a:lnTo>
                  <a:lnTo>
                    <a:pt x="53" y="90"/>
                  </a:lnTo>
                  <a:lnTo>
                    <a:pt x="62" y="75"/>
                  </a:lnTo>
                  <a:lnTo>
                    <a:pt x="64" y="60"/>
                  </a:lnTo>
                  <a:lnTo>
                    <a:pt x="61" y="47"/>
                  </a:lnTo>
                  <a:lnTo>
                    <a:pt x="54" y="33"/>
                  </a:lnTo>
                  <a:lnTo>
                    <a:pt x="43" y="21"/>
                  </a:lnTo>
                  <a:lnTo>
                    <a:pt x="30" y="12"/>
                  </a:lnTo>
                  <a:lnTo>
                    <a:pt x="19" y="3"/>
                  </a:lnTo>
                  <a:lnTo>
                    <a:pt x="8" y="0"/>
                  </a:lnTo>
                  <a:lnTo>
                    <a:pt x="11" y="12"/>
                  </a:lnTo>
                  <a:lnTo>
                    <a:pt x="8" y="0"/>
                  </a:lnTo>
                  <a:lnTo>
                    <a:pt x="3" y="2"/>
                  </a:lnTo>
                  <a:lnTo>
                    <a:pt x="0" y="5"/>
                  </a:lnTo>
                  <a:lnTo>
                    <a:pt x="2" y="10"/>
                  </a:lnTo>
                  <a:lnTo>
                    <a:pt x="5" y="13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9" name="Freeform 236"/>
            <p:cNvSpPr>
              <a:spLocks/>
            </p:cNvSpPr>
            <p:nvPr/>
          </p:nvSpPr>
          <p:spPr bwMode="auto">
            <a:xfrm>
              <a:off x="7158" y="3306"/>
              <a:ext cx="43" cy="44"/>
            </a:xfrm>
            <a:custGeom>
              <a:avLst/>
              <a:gdLst>
                <a:gd name="T0" fmla="*/ 0 w 86"/>
                <a:gd name="T1" fmla="*/ 15 h 89"/>
                <a:gd name="T2" fmla="*/ 10 w 86"/>
                <a:gd name="T3" fmla="*/ 18 h 89"/>
                <a:gd name="T4" fmla="*/ 18 w 86"/>
                <a:gd name="T5" fmla="*/ 17 h 89"/>
                <a:gd name="T6" fmla="*/ 30 w 86"/>
                <a:gd name="T7" fmla="*/ 18 h 89"/>
                <a:gd name="T8" fmla="*/ 43 w 86"/>
                <a:gd name="T9" fmla="*/ 27 h 89"/>
                <a:gd name="T10" fmla="*/ 56 w 86"/>
                <a:gd name="T11" fmla="*/ 36 h 89"/>
                <a:gd name="T12" fmla="*/ 66 w 86"/>
                <a:gd name="T13" fmla="*/ 48 h 89"/>
                <a:gd name="T14" fmla="*/ 73 w 86"/>
                <a:gd name="T15" fmla="*/ 61 h 89"/>
                <a:gd name="T16" fmla="*/ 73 w 86"/>
                <a:gd name="T17" fmla="*/ 71 h 89"/>
                <a:gd name="T18" fmla="*/ 69 w 86"/>
                <a:gd name="T19" fmla="*/ 79 h 89"/>
                <a:gd name="T20" fmla="*/ 78 w 86"/>
                <a:gd name="T21" fmla="*/ 89 h 89"/>
                <a:gd name="T22" fmla="*/ 86 w 86"/>
                <a:gd name="T23" fmla="*/ 74 h 89"/>
                <a:gd name="T24" fmla="*/ 86 w 86"/>
                <a:gd name="T25" fmla="*/ 58 h 89"/>
                <a:gd name="T26" fmla="*/ 78 w 86"/>
                <a:gd name="T27" fmla="*/ 41 h 89"/>
                <a:gd name="T28" fmla="*/ 66 w 86"/>
                <a:gd name="T29" fmla="*/ 27 h 89"/>
                <a:gd name="T30" fmla="*/ 50 w 86"/>
                <a:gd name="T31" fmla="*/ 14 h 89"/>
                <a:gd name="T32" fmla="*/ 34 w 86"/>
                <a:gd name="T33" fmla="*/ 5 h 89"/>
                <a:gd name="T34" fmla="*/ 18 w 86"/>
                <a:gd name="T35" fmla="*/ 0 h 89"/>
                <a:gd name="T36" fmla="*/ 3 w 86"/>
                <a:gd name="T37" fmla="*/ 5 h 89"/>
                <a:gd name="T38" fmla="*/ 13 w 86"/>
                <a:gd name="T39" fmla="*/ 9 h 89"/>
                <a:gd name="T40" fmla="*/ 3 w 86"/>
                <a:gd name="T41" fmla="*/ 5 h 89"/>
                <a:gd name="T42" fmla="*/ 0 w 86"/>
                <a:gd name="T43" fmla="*/ 9 h 89"/>
                <a:gd name="T44" fmla="*/ 0 w 86"/>
                <a:gd name="T45" fmla="*/ 14 h 89"/>
                <a:gd name="T46" fmla="*/ 5 w 86"/>
                <a:gd name="T47" fmla="*/ 18 h 89"/>
                <a:gd name="T48" fmla="*/ 10 w 86"/>
                <a:gd name="T49" fmla="*/ 18 h 89"/>
                <a:gd name="T50" fmla="*/ 0 w 86"/>
                <a:gd name="T51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89">
                  <a:moveTo>
                    <a:pt x="0" y="15"/>
                  </a:moveTo>
                  <a:lnTo>
                    <a:pt x="10" y="18"/>
                  </a:lnTo>
                  <a:lnTo>
                    <a:pt x="18" y="17"/>
                  </a:lnTo>
                  <a:lnTo>
                    <a:pt x="30" y="18"/>
                  </a:lnTo>
                  <a:lnTo>
                    <a:pt x="43" y="27"/>
                  </a:lnTo>
                  <a:lnTo>
                    <a:pt x="56" y="36"/>
                  </a:lnTo>
                  <a:lnTo>
                    <a:pt x="66" y="48"/>
                  </a:lnTo>
                  <a:lnTo>
                    <a:pt x="73" y="61"/>
                  </a:lnTo>
                  <a:lnTo>
                    <a:pt x="73" y="71"/>
                  </a:lnTo>
                  <a:lnTo>
                    <a:pt x="69" y="79"/>
                  </a:lnTo>
                  <a:lnTo>
                    <a:pt x="78" y="89"/>
                  </a:lnTo>
                  <a:lnTo>
                    <a:pt x="86" y="74"/>
                  </a:lnTo>
                  <a:lnTo>
                    <a:pt x="86" y="58"/>
                  </a:lnTo>
                  <a:lnTo>
                    <a:pt x="78" y="41"/>
                  </a:lnTo>
                  <a:lnTo>
                    <a:pt x="66" y="27"/>
                  </a:lnTo>
                  <a:lnTo>
                    <a:pt x="50" y="14"/>
                  </a:lnTo>
                  <a:lnTo>
                    <a:pt x="34" y="5"/>
                  </a:lnTo>
                  <a:lnTo>
                    <a:pt x="18" y="0"/>
                  </a:lnTo>
                  <a:lnTo>
                    <a:pt x="3" y="5"/>
                  </a:lnTo>
                  <a:lnTo>
                    <a:pt x="13" y="9"/>
                  </a:lnTo>
                  <a:lnTo>
                    <a:pt x="3" y="5"/>
                  </a:lnTo>
                  <a:lnTo>
                    <a:pt x="0" y="9"/>
                  </a:lnTo>
                  <a:lnTo>
                    <a:pt x="0" y="14"/>
                  </a:lnTo>
                  <a:lnTo>
                    <a:pt x="5" y="18"/>
                  </a:lnTo>
                  <a:lnTo>
                    <a:pt x="10" y="1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0" name="Freeform 237"/>
            <p:cNvSpPr>
              <a:spLocks/>
            </p:cNvSpPr>
            <p:nvPr/>
          </p:nvSpPr>
          <p:spPr bwMode="auto">
            <a:xfrm>
              <a:off x="7117" y="3285"/>
              <a:ext cx="47" cy="29"/>
            </a:xfrm>
            <a:custGeom>
              <a:avLst/>
              <a:gdLst>
                <a:gd name="T0" fmla="*/ 7 w 95"/>
                <a:gd name="T1" fmla="*/ 25 h 57"/>
                <a:gd name="T2" fmla="*/ 12 w 95"/>
                <a:gd name="T3" fmla="*/ 21 h 57"/>
                <a:gd name="T4" fmla="*/ 20 w 95"/>
                <a:gd name="T5" fmla="*/ 16 h 57"/>
                <a:gd name="T6" fmla="*/ 28 w 95"/>
                <a:gd name="T7" fmla="*/ 13 h 57"/>
                <a:gd name="T8" fmla="*/ 39 w 95"/>
                <a:gd name="T9" fmla="*/ 15 h 57"/>
                <a:gd name="T10" fmla="*/ 48 w 95"/>
                <a:gd name="T11" fmla="*/ 20 h 57"/>
                <a:gd name="T12" fmla="*/ 58 w 95"/>
                <a:gd name="T13" fmla="*/ 26 h 57"/>
                <a:gd name="T14" fmla="*/ 68 w 95"/>
                <a:gd name="T15" fmla="*/ 36 h 57"/>
                <a:gd name="T16" fmla="*/ 76 w 95"/>
                <a:gd name="T17" fmla="*/ 46 h 57"/>
                <a:gd name="T18" fmla="*/ 82 w 95"/>
                <a:gd name="T19" fmla="*/ 57 h 57"/>
                <a:gd name="T20" fmla="*/ 95 w 95"/>
                <a:gd name="T21" fmla="*/ 51 h 57"/>
                <a:gd name="T22" fmla="*/ 88 w 95"/>
                <a:gd name="T23" fmla="*/ 39 h 57"/>
                <a:gd name="T24" fmla="*/ 77 w 95"/>
                <a:gd name="T25" fmla="*/ 26 h 57"/>
                <a:gd name="T26" fmla="*/ 68 w 95"/>
                <a:gd name="T27" fmla="*/ 16 h 57"/>
                <a:gd name="T28" fmla="*/ 55 w 95"/>
                <a:gd name="T29" fmla="*/ 7 h 57"/>
                <a:gd name="T30" fmla="*/ 42 w 95"/>
                <a:gd name="T31" fmla="*/ 2 h 57"/>
                <a:gd name="T32" fmla="*/ 28 w 95"/>
                <a:gd name="T33" fmla="*/ 0 h 57"/>
                <a:gd name="T34" fmla="*/ 13 w 95"/>
                <a:gd name="T35" fmla="*/ 3 h 57"/>
                <a:gd name="T36" fmla="*/ 2 w 95"/>
                <a:gd name="T37" fmla="*/ 12 h 57"/>
                <a:gd name="T38" fmla="*/ 7 w 95"/>
                <a:gd name="T39" fmla="*/ 8 h 57"/>
                <a:gd name="T40" fmla="*/ 2 w 95"/>
                <a:gd name="T41" fmla="*/ 12 h 57"/>
                <a:gd name="T42" fmla="*/ 0 w 95"/>
                <a:gd name="T43" fmla="*/ 16 h 57"/>
                <a:gd name="T44" fmla="*/ 2 w 95"/>
                <a:gd name="T45" fmla="*/ 21 h 57"/>
                <a:gd name="T46" fmla="*/ 7 w 95"/>
                <a:gd name="T47" fmla="*/ 23 h 57"/>
                <a:gd name="T48" fmla="*/ 12 w 95"/>
                <a:gd name="T49" fmla="*/ 21 h 57"/>
                <a:gd name="T50" fmla="*/ 7 w 95"/>
                <a:gd name="T51" fmla="*/ 2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5" h="57">
                  <a:moveTo>
                    <a:pt x="7" y="25"/>
                  </a:moveTo>
                  <a:lnTo>
                    <a:pt x="12" y="21"/>
                  </a:lnTo>
                  <a:lnTo>
                    <a:pt x="20" y="16"/>
                  </a:lnTo>
                  <a:lnTo>
                    <a:pt x="28" y="13"/>
                  </a:lnTo>
                  <a:lnTo>
                    <a:pt x="39" y="15"/>
                  </a:lnTo>
                  <a:lnTo>
                    <a:pt x="48" y="20"/>
                  </a:lnTo>
                  <a:lnTo>
                    <a:pt x="58" y="26"/>
                  </a:lnTo>
                  <a:lnTo>
                    <a:pt x="68" y="36"/>
                  </a:lnTo>
                  <a:lnTo>
                    <a:pt x="76" y="46"/>
                  </a:lnTo>
                  <a:lnTo>
                    <a:pt x="82" y="57"/>
                  </a:lnTo>
                  <a:lnTo>
                    <a:pt x="95" y="51"/>
                  </a:lnTo>
                  <a:lnTo>
                    <a:pt x="88" y="39"/>
                  </a:lnTo>
                  <a:lnTo>
                    <a:pt x="77" y="26"/>
                  </a:lnTo>
                  <a:lnTo>
                    <a:pt x="68" y="16"/>
                  </a:lnTo>
                  <a:lnTo>
                    <a:pt x="55" y="7"/>
                  </a:lnTo>
                  <a:lnTo>
                    <a:pt x="42" y="2"/>
                  </a:lnTo>
                  <a:lnTo>
                    <a:pt x="28" y="0"/>
                  </a:lnTo>
                  <a:lnTo>
                    <a:pt x="13" y="3"/>
                  </a:lnTo>
                  <a:lnTo>
                    <a:pt x="2" y="12"/>
                  </a:lnTo>
                  <a:lnTo>
                    <a:pt x="7" y="8"/>
                  </a:lnTo>
                  <a:lnTo>
                    <a:pt x="2" y="12"/>
                  </a:lnTo>
                  <a:lnTo>
                    <a:pt x="0" y="16"/>
                  </a:lnTo>
                  <a:lnTo>
                    <a:pt x="2" y="21"/>
                  </a:lnTo>
                  <a:lnTo>
                    <a:pt x="7" y="23"/>
                  </a:lnTo>
                  <a:lnTo>
                    <a:pt x="12" y="21"/>
                  </a:lnTo>
                  <a:lnTo>
                    <a:pt x="7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1" name="Freeform 238"/>
            <p:cNvSpPr>
              <a:spLocks/>
            </p:cNvSpPr>
            <p:nvPr/>
          </p:nvSpPr>
          <p:spPr bwMode="auto">
            <a:xfrm>
              <a:off x="7092" y="3289"/>
              <a:ext cx="28" cy="47"/>
            </a:xfrm>
            <a:custGeom>
              <a:avLst/>
              <a:gdLst>
                <a:gd name="T0" fmla="*/ 23 w 58"/>
                <a:gd name="T1" fmla="*/ 92 h 93"/>
                <a:gd name="T2" fmla="*/ 21 w 58"/>
                <a:gd name="T3" fmla="*/ 80 h 93"/>
                <a:gd name="T4" fmla="*/ 16 w 58"/>
                <a:gd name="T5" fmla="*/ 75 h 93"/>
                <a:gd name="T6" fmla="*/ 13 w 58"/>
                <a:gd name="T7" fmla="*/ 69 h 93"/>
                <a:gd name="T8" fmla="*/ 15 w 58"/>
                <a:gd name="T9" fmla="*/ 57 h 93"/>
                <a:gd name="T10" fmla="*/ 21 w 58"/>
                <a:gd name="T11" fmla="*/ 46 h 93"/>
                <a:gd name="T12" fmla="*/ 28 w 58"/>
                <a:gd name="T13" fmla="*/ 34 h 93"/>
                <a:gd name="T14" fmla="*/ 37 w 58"/>
                <a:gd name="T15" fmla="*/ 25 h 93"/>
                <a:gd name="T16" fmla="*/ 48 w 58"/>
                <a:gd name="T17" fmla="*/ 18 h 93"/>
                <a:gd name="T18" fmla="*/ 58 w 58"/>
                <a:gd name="T19" fmla="*/ 17 h 93"/>
                <a:gd name="T20" fmla="*/ 58 w 58"/>
                <a:gd name="T21" fmla="*/ 0 h 93"/>
                <a:gd name="T22" fmla="*/ 45 w 58"/>
                <a:gd name="T23" fmla="*/ 5 h 93"/>
                <a:gd name="T24" fmla="*/ 31 w 58"/>
                <a:gd name="T25" fmla="*/ 12 h 93"/>
                <a:gd name="T26" fmla="*/ 18 w 58"/>
                <a:gd name="T27" fmla="*/ 25 h 93"/>
                <a:gd name="T28" fmla="*/ 8 w 58"/>
                <a:gd name="T29" fmla="*/ 39 h 93"/>
                <a:gd name="T30" fmla="*/ 2 w 58"/>
                <a:gd name="T31" fmla="*/ 54 h 93"/>
                <a:gd name="T32" fmla="*/ 0 w 58"/>
                <a:gd name="T33" fmla="*/ 69 h 93"/>
                <a:gd name="T34" fmla="*/ 4 w 58"/>
                <a:gd name="T35" fmla="*/ 82 h 93"/>
                <a:gd name="T36" fmla="*/ 15 w 58"/>
                <a:gd name="T37" fmla="*/ 93 h 93"/>
                <a:gd name="T38" fmla="*/ 13 w 58"/>
                <a:gd name="T39" fmla="*/ 82 h 93"/>
                <a:gd name="T40" fmla="*/ 15 w 58"/>
                <a:gd name="T41" fmla="*/ 93 h 93"/>
                <a:gd name="T42" fmla="*/ 20 w 58"/>
                <a:gd name="T43" fmla="*/ 93 h 93"/>
                <a:gd name="T44" fmla="*/ 24 w 58"/>
                <a:gd name="T45" fmla="*/ 88 h 93"/>
                <a:gd name="T46" fmla="*/ 24 w 58"/>
                <a:gd name="T47" fmla="*/ 83 h 93"/>
                <a:gd name="T48" fmla="*/ 21 w 58"/>
                <a:gd name="T49" fmla="*/ 80 h 93"/>
                <a:gd name="T50" fmla="*/ 23 w 58"/>
                <a:gd name="T51" fmla="*/ 9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93">
                  <a:moveTo>
                    <a:pt x="23" y="92"/>
                  </a:moveTo>
                  <a:lnTo>
                    <a:pt x="21" y="80"/>
                  </a:lnTo>
                  <a:lnTo>
                    <a:pt x="16" y="75"/>
                  </a:lnTo>
                  <a:lnTo>
                    <a:pt x="13" y="69"/>
                  </a:lnTo>
                  <a:lnTo>
                    <a:pt x="15" y="57"/>
                  </a:lnTo>
                  <a:lnTo>
                    <a:pt x="21" y="46"/>
                  </a:lnTo>
                  <a:lnTo>
                    <a:pt x="28" y="34"/>
                  </a:lnTo>
                  <a:lnTo>
                    <a:pt x="37" y="25"/>
                  </a:lnTo>
                  <a:lnTo>
                    <a:pt x="48" y="18"/>
                  </a:lnTo>
                  <a:lnTo>
                    <a:pt x="58" y="17"/>
                  </a:lnTo>
                  <a:lnTo>
                    <a:pt x="58" y="0"/>
                  </a:lnTo>
                  <a:lnTo>
                    <a:pt x="45" y="5"/>
                  </a:lnTo>
                  <a:lnTo>
                    <a:pt x="31" y="12"/>
                  </a:lnTo>
                  <a:lnTo>
                    <a:pt x="18" y="25"/>
                  </a:lnTo>
                  <a:lnTo>
                    <a:pt x="8" y="39"/>
                  </a:lnTo>
                  <a:lnTo>
                    <a:pt x="2" y="54"/>
                  </a:lnTo>
                  <a:lnTo>
                    <a:pt x="0" y="69"/>
                  </a:lnTo>
                  <a:lnTo>
                    <a:pt x="4" y="82"/>
                  </a:lnTo>
                  <a:lnTo>
                    <a:pt x="15" y="93"/>
                  </a:lnTo>
                  <a:lnTo>
                    <a:pt x="13" y="82"/>
                  </a:lnTo>
                  <a:lnTo>
                    <a:pt x="15" y="93"/>
                  </a:lnTo>
                  <a:lnTo>
                    <a:pt x="20" y="93"/>
                  </a:lnTo>
                  <a:lnTo>
                    <a:pt x="24" y="88"/>
                  </a:lnTo>
                  <a:lnTo>
                    <a:pt x="24" y="83"/>
                  </a:lnTo>
                  <a:lnTo>
                    <a:pt x="21" y="80"/>
                  </a:lnTo>
                  <a:lnTo>
                    <a:pt x="23" y="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2" name="Freeform 239"/>
            <p:cNvSpPr>
              <a:spLocks/>
            </p:cNvSpPr>
            <p:nvPr/>
          </p:nvSpPr>
          <p:spPr bwMode="auto">
            <a:xfrm>
              <a:off x="7091" y="3330"/>
              <a:ext cx="17" cy="42"/>
            </a:xfrm>
            <a:custGeom>
              <a:avLst/>
              <a:gdLst>
                <a:gd name="T0" fmla="*/ 33 w 35"/>
                <a:gd name="T1" fmla="*/ 83 h 85"/>
                <a:gd name="T2" fmla="*/ 29 w 35"/>
                <a:gd name="T3" fmla="*/ 72 h 85"/>
                <a:gd name="T4" fmla="*/ 19 w 35"/>
                <a:gd name="T5" fmla="*/ 65 h 85"/>
                <a:gd name="T6" fmla="*/ 13 w 35"/>
                <a:gd name="T7" fmla="*/ 47 h 85"/>
                <a:gd name="T8" fmla="*/ 14 w 35"/>
                <a:gd name="T9" fmla="*/ 26 h 85"/>
                <a:gd name="T10" fmla="*/ 24 w 35"/>
                <a:gd name="T11" fmla="*/ 10 h 85"/>
                <a:gd name="T12" fmla="*/ 14 w 35"/>
                <a:gd name="T13" fmla="*/ 0 h 85"/>
                <a:gd name="T14" fmla="*/ 1 w 35"/>
                <a:gd name="T15" fmla="*/ 23 h 85"/>
                <a:gd name="T16" fmla="*/ 0 w 35"/>
                <a:gd name="T17" fmla="*/ 47 h 85"/>
                <a:gd name="T18" fmla="*/ 6 w 35"/>
                <a:gd name="T19" fmla="*/ 72 h 85"/>
                <a:gd name="T20" fmla="*/ 29 w 35"/>
                <a:gd name="T21" fmla="*/ 85 h 85"/>
                <a:gd name="T22" fmla="*/ 24 w 35"/>
                <a:gd name="T23" fmla="*/ 73 h 85"/>
                <a:gd name="T24" fmla="*/ 29 w 35"/>
                <a:gd name="T25" fmla="*/ 85 h 85"/>
                <a:gd name="T26" fmla="*/ 33 w 35"/>
                <a:gd name="T27" fmla="*/ 83 h 85"/>
                <a:gd name="T28" fmla="*/ 35 w 35"/>
                <a:gd name="T29" fmla="*/ 78 h 85"/>
                <a:gd name="T30" fmla="*/ 33 w 35"/>
                <a:gd name="T31" fmla="*/ 73 h 85"/>
                <a:gd name="T32" fmla="*/ 29 w 35"/>
                <a:gd name="T33" fmla="*/ 72 h 85"/>
                <a:gd name="T34" fmla="*/ 33 w 35"/>
                <a:gd name="T35" fmla="*/ 8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" h="85">
                  <a:moveTo>
                    <a:pt x="33" y="83"/>
                  </a:moveTo>
                  <a:lnTo>
                    <a:pt x="29" y="72"/>
                  </a:lnTo>
                  <a:lnTo>
                    <a:pt x="19" y="65"/>
                  </a:lnTo>
                  <a:lnTo>
                    <a:pt x="13" y="47"/>
                  </a:lnTo>
                  <a:lnTo>
                    <a:pt x="14" y="26"/>
                  </a:lnTo>
                  <a:lnTo>
                    <a:pt x="24" y="10"/>
                  </a:lnTo>
                  <a:lnTo>
                    <a:pt x="14" y="0"/>
                  </a:lnTo>
                  <a:lnTo>
                    <a:pt x="1" y="23"/>
                  </a:lnTo>
                  <a:lnTo>
                    <a:pt x="0" y="47"/>
                  </a:lnTo>
                  <a:lnTo>
                    <a:pt x="6" y="72"/>
                  </a:lnTo>
                  <a:lnTo>
                    <a:pt x="29" y="85"/>
                  </a:lnTo>
                  <a:lnTo>
                    <a:pt x="24" y="73"/>
                  </a:lnTo>
                  <a:lnTo>
                    <a:pt x="29" y="85"/>
                  </a:lnTo>
                  <a:lnTo>
                    <a:pt x="33" y="83"/>
                  </a:lnTo>
                  <a:lnTo>
                    <a:pt x="35" y="78"/>
                  </a:lnTo>
                  <a:lnTo>
                    <a:pt x="33" y="73"/>
                  </a:lnTo>
                  <a:lnTo>
                    <a:pt x="29" y="72"/>
                  </a:lnTo>
                  <a:lnTo>
                    <a:pt x="33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3" name="Freeform 240"/>
            <p:cNvSpPr>
              <a:spLocks/>
            </p:cNvSpPr>
            <p:nvPr/>
          </p:nvSpPr>
          <p:spPr bwMode="auto">
            <a:xfrm>
              <a:off x="7091" y="3367"/>
              <a:ext cx="20" cy="63"/>
            </a:xfrm>
            <a:custGeom>
              <a:avLst/>
              <a:gdLst>
                <a:gd name="T0" fmla="*/ 38 w 40"/>
                <a:gd name="T1" fmla="*/ 126 h 127"/>
                <a:gd name="T2" fmla="*/ 35 w 40"/>
                <a:gd name="T3" fmla="*/ 114 h 127"/>
                <a:gd name="T4" fmla="*/ 21 w 40"/>
                <a:gd name="T5" fmla="*/ 100 h 127"/>
                <a:gd name="T6" fmla="*/ 13 w 40"/>
                <a:gd name="T7" fmla="*/ 70 h 127"/>
                <a:gd name="T8" fmla="*/ 17 w 40"/>
                <a:gd name="T9" fmla="*/ 36 h 127"/>
                <a:gd name="T10" fmla="*/ 33 w 40"/>
                <a:gd name="T11" fmla="*/ 10 h 127"/>
                <a:gd name="T12" fmla="*/ 24 w 40"/>
                <a:gd name="T13" fmla="*/ 0 h 127"/>
                <a:gd name="T14" fmla="*/ 5 w 40"/>
                <a:gd name="T15" fmla="*/ 33 h 127"/>
                <a:gd name="T16" fmla="*/ 0 w 40"/>
                <a:gd name="T17" fmla="*/ 70 h 127"/>
                <a:gd name="T18" fmla="*/ 8 w 40"/>
                <a:gd name="T19" fmla="*/ 106 h 127"/>
                <a:gd name="T20" fmla="*/ 32 w 40"/>
                <a:gd name="T21" fmla="*/ 127 h 127"/>
                <a:gd name="T22" fmla="*/ 29 w 40"/>
                <a:gd name="T23" fmla="*/ 116 h 127"/>
                <a:gd name="T24" fmla="*/ 32 w 40"/>
                <a:gd name="T25" fmla="*/ 127 h 127"/>
                <a:gd name="T26" fmla="*/ 36 w 40"/>
                <a:gd name="T27" fmla="*/ 126 h 127"/>
                <a:gd name="T28" fmla="*/ 40 w 40"/>
                <a:gd name="T29" fmla="*/ 122 h 127"/>
                <a:gd name="T30" fmla="*/ 40 w 40"/>
                <a:gd name="T31" fmla="*/ 118 h 127"/>
                <a:gd name="T32" fmla="*/ 35 w 40"/>
                <a:gd name="T33" fmla="*/ 114 h 127"/>
                <a:gd name="T34" fmla="*/ 38 w 40"/>
                <a:gd name="T35" fmla="*/ 12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27">
                  <a:moveTo>
                    <a:pt x="38" y="126"/>
                  </a:moveTo>
                  <a:lnTo>
                    <a:pt x="35" y="114"/>
                  </a:lnTo>
                  <a:lnTo>
                    <a:pt x="21" y="100"/>
                  </a:lnTo>
                  <a:lnTo>
                    <a:pt x="13" y="70"/>
                  </a:lnTo>
                  <a:lnTo>
                    <a:pt x="17" y="36"/>
                  </a:lnTo>
                  <a:lnTo>
                    <a:pt x="33" y="10"/>
                  </a:lnTo>
                  <a:lnTo>
                    <a:pt x="24" y="0"/>
                  </a:lnTo>
                  <a:lnTo>
                    <a:pt x="5" y="33"/>
                  </a:lnTo>
                  <a:lnTo>
                    <a:pt x="0" y="70"/>
                  </a:lnTo>
                  <a:lnTo>
                    <a:pt x="8" y="106"/>
                  </a:lnTo>
                  <a:lnTo>
                    <a:pt x="32" y="127"/>
                  </a:lnTo>
                  <a:lnTo>
                    <a:pt x="29" y="116"/>
                  </a:lnTo>
                  <a:lnTo>
                    <a:pt x="32" y="127"/>
                  </a:lnTo>
                  <a:lnTo>
                    <a:pt x="36" y="126"/>
                  </a:lnTo>
                  <a:lnTo>
                    <a:pt x="40" y="122"/>
                  </a:lnTo>
                  <a:lnTo>
                    <a:pt x="40" y="118"/>
                  </a:lnTo>
                  <a:lnTo>
                    <a:pt x="35" y="114"/>
                  </a:lnTo>
                  <a:lnTo>
                    <a:pt x="38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4" name="Freeform 241"/>
            <p:cNvSpPr>
              <a:spLocks/>
            </p:cNvSpPr>
            <p:nvPr/>
          </p:nvSpPr>
          <p:spPr bwMode="auto">
            <a:xfrm>
              <a:off x="7098" y="3424"/>
              <a:ext cx="25" cy="57"/>
            </a:xfrm>
            <a:custGeom>
              <a:avLst/>
              <a:gdLst>
                <a:gd name="T0" fmla="*/ 48 w 50"/>
                <a:gd name="T1" fmla="*/ 111 h 112"/>
                <a:gd name="T2" fmla="*/ 43 w 50"/>
                <a:gd name="T3" fmla="*/ 99 h 112"/>
                <a:gd name="T4" fmla="*/ 35 w 50"/>
                <a:gd name="T5" fmla="*/ 94 h 112"/>
                <a:gd name="T6" fmla="*/ 27 w 50"/>
                <a:gd name="T7" fmla="*/ 86 h 112"/>
                <a:gd name="T8" fmla="*/ 21 w 50"/>
                <a:gd name="T9" fmla="*/ 75 h 112"/>
                <a:gd name="T10" fmla="*/ 16 w 50"/>
                <a:gd name="T11" fmla="*/ 62 h 112"/>
                <a:gd name="T12" fmla="*/ 13 w 50"/>
                <a:gd name="T13" fmla="*/ 47 h 112"/>
                <a:gd name="T14" fmla="*/ 13 w 50"/>
                <a:gd name="T15" fmla="*/ 33 h 112"/>
                <a:gd name="T16" fmla="*/ 18 w 50"/>
                <a:gd name="T17" fmla="*/ 21 h 112"/>
                <a:gd name="T18" fmla="*/ 24 w 50"/>
                <a:gd name="T19" fmla="*/ 10 h 112"/>
                <a:gd name="T20" fmla="*/ 15 w 50"/>
                <a:gd name="T21" fmla="*/ 0 h 112"/>
                <a:gd name="T22" fmla="*/ 5 w 50"/>
                <a:gd name="T23" fmla="*/ 15 h 112"/>
                <a:gd name="T24" fmla="*/ 0 w 50"/>
                <a:gd name="T25" fmla="*/ 33 h 112"/>
                <a:gd name="T26" fmla="*/ 0 w 50"/>
                <a:gd name="T27" fmla="*/ 47 h 112"/>
                <a:gd name="T28" fmla="*/ 3 w 50"/>
                <a:gd name="T29" fmla="*/ 65 h 112"/>
                <a:gd name="T30" fmla="*/ 8 w 50"/>
                <a:gd name="T31" fmla="*/ 81 h 112"/>
                <a:gd name="T32" fmla="*/ 18 w 50"/>
                <a:gd name="T33" fmla="*/ 96 h 112"/>
                <a:gd name="T34" fmla="*/ 29 w 50"/>
                <a:gd name="T35" fmla="*/ 108 h 112"/>
                <a:gd name="T36" fmla="*/ 43 w 50"/>
                <a:gd name="T37" fmla="*/ 112 h 112"/>
                <a:gd name="T38" fmla="*/ 38 w 50"/>
                <a:gd name="T39" fmla="*/ 101 h 112"/>
                <a:gd name="T40" fmla="*/ 43 w 50"/>
                <a:gd name="T41" fmla="*/ 112 h 112"/>
                <a:gd name="T42" fmla="*/ 48 w 50"/>
                <a:gd name="T43" fmla="*/ 111 h 112"/>
                <a:gd name="T44" fmla="*/ 50 w 50"/>
                <a:gd name="T45" fmla="*/ 106 h 112"/>
                <a:gd name="T46" fmla="*/ 48 w 50"/>
                <a:gd name="T47" fmla="*/ 101 h 112"/>
                <a:gd name="T48" fmla="*/ 43 w 50"/>
                <a:gd name="T49" fmla="*/ 99 h 112"/>
                <a:gd name="T50" fmla="*/ 48 w 50"/>
                <a:gd name="T51" fmla="*/ 11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112">
                  <a:moveTo>
                    <a:pt x="48" y="111"/>
                  </a:moveTo>
                  <a:lnTo>
                    <a:pt x="43" y="99"/>
                  </a:lnTo>
                  <a:lnTo>
                    <a:pt x="35" y="94"/>
                  </a:lnTo>
                  <a:lnTo>
                    <a:pt x="27" y="86"/>
                  </a:lnTo>
                  <a:lnTo>
                    <a:pt x="21" y="75"/>
                  </a:lnTo>
                  <a:lnTo>
                    <a:pt x="16" y="62"/>
                  </a:lnTo>
                  <a:lnTo>
                    <a:pt x="13" y="47"/>
                  </a:lnTo>
                  <a:lnTo>
                    <a:pt x="13" y="33"/>
                  </a:lnTo>
                  <a:lnTo>
                    <a:pt x="18" y="21"/>
                  </a:lnTo>
                  <a:lnTo>
                    <a:pt x="24" y="10"/>
                  </a:lnTo>
                  <a:lnTo>
                    <a:pt x="15" y="0"/>
                  </a:lnTo>
                  <a:lnTo>
                    <a:pt x="5" y="15"/>
                  </a:lnTo>
                  <a:lnTo>
                    <a:pt x="0" y="33"/>
                  </a:lnTo>
                  <a:lnTo>
                    <a:pt x="0" y="47"/>
                  </a:lnTo>
                  <a:lnTo>
                    <a:pt x="3" y="65"/>
                  </a:lnTo>
                  <a:lnTo>
                    <a:pt x="8" y="81"/>
                  </a:lnTo>
                  <a:lnTo>
                    <a:pt x="18" y="96"/>
                  </a:lnTo>
                  <a:lnTo>
                    <a:pt x="29" y="108"/>
                  </a:lnTo>
                  <a:lnTo>
                    <a:pt x="43" y="112"/>
                  </a:lnTo>
                  <a:lnTo>
                    <a:pt x="38" y="101"/>
                  </a:lnTo>
                  <a:lnTo>
                    <a:pt x="43" y="112"/>
                  </a:lnTo>
                  <a:lnTo>
                    <a:pt x="48" y="111"/>
                  </a:lnTo>
                  <a:lnTo>
                    <a:pt x="50" y="106"/>
                  </a:lnTo>
                  <a:lnTo>
                    <a:pt x="48" y="101"/>
                  </a:lnTo>
                  <a:lnTo>
                    <a:pt x="43" y="99"/>
                  </a:lnTo>
                  <a:lnTo>
                    <a:pt x="48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5" name="Freeform 242"/>
            <p:cNvSpPr>
              <a:spLocks/>
            </p:cNvSpPr>
            <p:nvPr/>
          </p:nvSpPr>
          <p:spPr bwMode="auto">
            <a:xfrm>
              <a:off x="7108" y="3475"/>
              <a:ext cx="21" cy="56"/>
            </a:xfrm>
            <a:custGeom>
              <a:avLst/>
              <a:gdLst>
                <a:gd name="T0" fmla="*/ 43 w 43"/>
                <a:gd name="T1" fmla="*/ 109 h 112"/>
                <a:gd name="T2" fmla="*/ 37 w 43"/>
                <a:gd name="T3" fmla="*/ 99 h 112"/>
                <a:gd name="T4" fmla="*/ 23 w 43"/>
                <a:gd name="T5" fmla="*/ 88 h 112"/>
                <a:gd name="T6" fmla="*/ 13 w 43"/>
                <a:gd name="T7" fmla="*/ 67 h 112"/>
                <a:gd name="T8" fmla="*/ 15 w 43"/>
                <a:gd name="T9" fmla="*/ 37 h 112"/>
                <a:gd name="T10" fmla="*/ 29 w 43"/>
                <a:gd name="T11" fmla="*/ 10 h 112"/>
                <a:gd name="T12" fmla="*/ 19 w 43"/>
                <a:gd name="T13" fmla="*/ 0 h 112"/>
                <a:gd name="T14" fmla="*/ 2 w 43"/>
                <a:gd name="T15" fmla="*/ 34 h 112"/>
                <a:gd name="T16" fmla="*/ 0 w 43"/>
                <a:gd name="T17" fmla="*/ 67 h 112"/>
                <a:gd name="T18" fmla="*/ 13 w 43"/>
                <a:gd name="T19" fmla="*/ 98 h 112"/>
                <a:gd name="T20" fmla="*/ 37 w 43"/>
                <a:gd name="T21" fmla="*/ 112 h 112"/>
                <a:gd name="T22" fmla="*/ 31 w 43"/>
                <a:gd name="T23" fmla="*/ 103 h 112"/>
                <a:gd name="T24" fmla="*/ 37 w 43"/>
                <a:gd name="T25" fmla="*/ 112 h 112"/>
                <a:gd name="T26" fmla="*/ 42 w 43"/>
                <a:gd name="T27" fmla="*/ 111 h 112"/>
                <a:gd name="T28" fmla="*/ 43 w 43"/>
                <a:gd name="T29" fmla="*/ 106 h 112"/>
                <a:gd name="T30" fmla="*/ 42 w 43"/>
                <a:gd name="T31" fmla="*/ 101 h 112"/>
                <a:gd name="T32" fmla="*/ 37 w 43"/>
                <a:gd name="T33" fmla="*/ 99 h 112"/>
                <a:gd name="T34" fmla="*/ 43 w 43"/>
                <a:gd name="T35" fmla="*/ 10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112">
                  <a:moveTo>
                    <a:pt x="43" y="109"/>
                  </a:moveTo>
                  <a:lnTo>
                    <a:pt x="37" y="99"/>
                  </a:lnTo>
                  <a:lnTo>
                    <a:pt x="23" y="88"/>
                  </a:lnTo>
                  <a:lnTo>
                    <a:pt x="13" y="67"/>
                  </a:lnTo>
                  <a:lnTo>
                    <a:pt x="15" y="37"/>
                  </a:lnTo>
                  <a:lnTo>
                    <a:pt x="29" y="10"/>
                  </a:lnTo>
                  <a:lnTo>
                    <a:pt x="19" y="0"/>
                  </a:lnTo>
                  <a:lnTo>
                    <a:pt x="2" y="34"/>
                  </a:lnTo>
                  <a:lnTo>
                    <a:pt x="0" y="67"/>
                  </a:lnTo>
                  <a:lnTo>
                    <a:pt x="13" y="98"/>
                  </a:lnTo>
                  <a:lnTo>
                    <a:pt x="37" y="112"/>
                  </a:lnTo>
                  <a:lnTo>
                    <a:pt x="31" y="103"/>
                  </a:lnTo>
                  <a:lnTo>
                    <a:pt x="37" y="112"/>
                  </a:lnTo>
                  <a:lnTo>
                    <a:pt x="42" y="111"/>
                  </a:lnTo>
                  <a:lnTo>
                    <a:pt x="43" y="106"/>
                  </a:lnTo>
                  <a:lnTo>
                    <a:pt x="42" y="101"/>
                  </a:lnTo>
                  <a:lnTo>
                    <a:pt x="37" y="99"/>
                  </a:lnTo>
                  <a:lnTo>
                    <a:pt x="43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6" name="Freeform 243"/>
            <p:cNvSpPr>
              <a:spLocks/>
            </p:cNvSpPr>
            <p:nvPr/>
          </p:nvSpPr>
          <p:spPr bwMode="auto">
            <a:xfrm>
              <a:off x="7118" y="3526"/>
              <a:ext cx="18" cy="55"/>
            </a:xfrm>
            <a:custGeom>
              <a:avLst/>
              <a:gdLst>
                <a:gd name="T0" fmla="*/ 34 w 37"/>
                <a:gd name="T1" fmla="*/ 96 h 109"/>
                <a:gd name="T2" fmla="*/ 34 w 37"/>
                <a:gd name="T3" fmla="*/ 96 h 109"/>
                <a:gd name="T4" fmla="*/ 24 w 37"/>
                <a:gd name="T5" fmla="*/ 86 h 109"/>
                <a:gd name="T6" fmla="*/ 16 w 37"/>
                <a:gd name="T7" fmla="*/ 63 h 109"/>
                <a:gd name="T8" fmla="*/ 13 w 37"/>
                <a:gd name="T9" fmla="*/ 36 h 109"/>
                <a:gd name="T10" fmla="*/ 22 w 37"/>
                <a:gd name="T11" fmla="*/ 6 h 109"/>
                <a:gd name="T12" fmla="*/ 10 w 37"/>
                <a:gd name="T13" fmla="*/ 0 h 109"/>
                <a:gd name="T14" fmla="*/ 0 w 37"/>
                <a:gd name="T15" fmla="*/ 36 h 109"/>
                <a:gd name="T16" fmla="*/ 3 w 37"/>
                <a:gd name="T17" fmla="*/ 67 h 109"/>
                <a:gd name="T18" fmla="*/ 11 w 37"/>
                <a:gd name="T19" fmla="*/ 93 h 109"/>
                <a:gd name="T20" fmla="*/ 27 w 37"/>
                <a:gd name="T21" fmla="*/ 109 h 109"/>
                <a:gd name="T22" fmla="*/ 27 w 37"/>
                <a:gd name="T23" fmla="*/ 109 h 109"/>
                <a:gd name="T24" fmla="*/ 27 w 37"/>
                <a:gd name="T25" fmla="*/ 109 h 109"/>
                <a:gd name="T26" fmla="*/ 32 w 37"/>
                <a:gd name="T27" fmla="*/ 109 h 109"/>
                <a:gd name="T28" fmla="*/ 37 w 37"/>
                <a:gd name="T29" fmla="*/ 104 h 109"/>
                <a:gd name="T30" fmla="*/ 37 w 37"/>
                <a:gd name="T31" fmla="*/ 99 h 109"/>
                <a:gd name="T32" fmla="*/ 34 w 37"/>
                <a:gd name="T33" fmla="*/ 9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109">
                  <a:moveTo>
                    <a:pt x="34" y="96"/>
                  </a:moveTo>
                  <a:lnTo>
                    <a:pt x="34" y="96"/>
                  </a:lnTo>
                  <a:lnTo>
                    <a:pt x="24" y="86"/>
                  </a:lnTo>
                  <a:lnTo>
                    <a:pt x="16" y="63"/>
                  </a:lnTo>
                  <a:lnTo>
                    <a:pt x="13" y="36"/>
                  </a:lnTo>
                  <a:lnTo>
                    <a:pt x="22" y="6"/>
                  </a:lnTo>
                  <a:lnTo>
                    <a:pt x="10" y="0"/>
                  </a:lnTo>
                  <a:lnTo>
                    <a:pt x="0" y="36"/>
                  </a:lnTo>
                  <a:lnTo>
                    <a:pt x="3" y="67"/>
                  </a:lnTo>
                  <a:lnTo>
                    <a:pt x="11" y="93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32" y="109"/>
                  </a:lnTo>
                  <a:lnTo>
                    <a:pt x="37" y="104"/>
                  </a:lnTo>
                  <a:lnTo>
                    <a:pt x="37" y="99"/>
                  </a:lnTo>
                  <a:lnTo>
                    <a:pt x="34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7" name="Freeform 244"/>
            <p:cNvSpPr>
              <a:spLocks/>
            </p:cNvSpPr>
            <p:nvPr/>
          </p:nvSpPr>
          <p:spPr bwMode="auto">
            <a:xfrm>
              <a:off x="7120" y="3488"/>
              <a:ext cx="24" cy="32"/>
            </a:xfrm>
            <a:custGeom>
              <a:avLst/>
              <a:gdLst>
                <a:gd name="T0" fmla="*/ 11 w 46"/>
                <a:gd name="T1" fmla="*/ 0 h 64"/>
                <a:gd name="T2" fmla="*/ 3 w 46"/>
                <a:gd name="T3" fmla="*/ 13 h 64"/>
                <a:gd name="T4" fmla="*/ 0 w 46"/>
                <a:gd name="T5" fmla="*/ 31 h 64"/>
                <a:gd name="T6" fmla="*/ 1 w 46"/>
                <a:gd name="T7" fmla="*/ 51 h 64"/>
                <a:gd name="T8" fmla="*/ 13 w 46"/>
                <a:gd name="T9" fmla="*/ 62 h 64"/>
                <a:gd name="T10" fmla="*/ 27 w 46"/>
                <a:gd name="T11" fmla="*/ 64 h 64"/>
                <a:gd name="T12" fmla="*/ 38 w 46"/>
                <a:gd name="T13" fmla="*/ 59 h 64"/>
                <a:gd name="T14" fmla="*/ 45 w 46"/>
                <a:gd name="T15" fmla="*/ 49 h 64"/>
                <a:gd name="T16" fmla="*/ 46 w 46"/>
                <a:gd name="T17" fmla="*/ 36 h 64"/>
                <a:gd name="T18" fmla="*/ 43 w 46"/>
                <a:gd name="T19" fmla="*/ 21 h 64"/>
                <a:gd name="T20" fmla="*/ 37 w 46"/>
                <a:gd name="T21" fmla="*/ 10 h 64"/>
                <a:gd name="T22" fmla="*/ 25 w 46"/>
                <a:gd name="T23" fmla="*/ 2 h 64"/>
                <a:gd name="T24" fmla="*/ 11 w 46"/>
                <a:gd name="T2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64">
                  <a:moveTo>
                    <a:pt x="11" y="0"/>
                  </a:moveTo>
                  <a:lnTo>
                    <a:pt x="3" y="13"/>
                  </a:lnTo>
                  <a:lnTo>
                    <a:pt x="0" y="31"/>
                  </a:lnTo>
                  <a:lnTo>
                    <a:pt x="1" y="51"/>
                  </a:lnTo>
                  <a:lnTo>
                    <a:pt x="13" y="62"/>
                  </a:lnTo>
                  <a:lnTo>
                    <a:pt x="27" y="64"/>
                  </a:lnTo>
                  <a:lnTo>
                    <a:pt x="38" y="59"/>
                  </a:lnTo>
                  <a:lnTo>
                    <a:pt x="45" y="49"/>
                  </a:lnTo>
                  <a:lnTo>
                    <a:pt x="46" y="36"/>
                  </a:lnTo>
                  <a:lnTo>
                    <a:pt x="43" y="21"/>
                  </a:lnTo>
                  <a:lnTo>
                    <a:pt x="37" y="10"/>
                  </a:lnTo>
                  <a:lnTo>
                    <a:pt x="25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8" name="Freeform 245"/>
            <p:cNvSpPr>
              <a:spLocks/>
            </p:cNvSpPr>
            <p:nvPr/>
          </p:nvSpPr>
          <p:spPr bwMode="auto">
            <a:xfrm>
              <a:off x="7164" y="3318"/>
              <a:ext cx="26" cy="31"/>
            </a:xfrm>
            <a:custGeom>
              <a:avLst/>
              <a:gdLst>
                <a:gd name="T0" fmla="*/ 0 w 51"/>
                <a:gd name="T1" fmla="*/ 11 h 62"/>
                <a:gd name="T2" fmla="*/ 3 w 51"/>
                <a:gd name="T3" fmla="*/ 3 h 62"/>
                <a:gd name="T4" fmla="*/ 8 w 51"/>
                <a:gd name="T5" fmla="*/ 0 h 62"/>
                <a:gd name="T6" fmla="*/ 17 w 51"/>
                <a:gd name="T7" fmla="*/ 0 h 62"/>
                <a:gd name="T8" fmla="*/ 25 w 51"/>
                <a:gd name="T9" fmla="*/ 5 h 62"/>
                <a:gd name="T10" fmla="*/ 35 w 51"/>
                <a:gd name="T11" fmla="*/ 11 h 62"/>
                <a:gd name="T12" fmla="*/ 43 w 51"/>
                <a:gd name="T13" fmla="*/ 20 h 62"/>
                <a:gd name="T14" fmla="*/ 49 w 51"/>
                <a:gd name="T15" fmla="*/ 29 h 62"/>
                <a:gd name="T16" fmla="*/ 51 w 51"/>
                <a:gd name="T17" fmla="*/ 39 h 62"/>
                <a:gd name="T18" fmla="*/ 46 w 51"/>
                <a:gd name="T19" fmla="*/ 50 h 62"/>
                <a:gd name="T20" fmla="*/ 38 w 51"/>
                <a:gd name="T21" fmla="*/ 59 h 62"/>
                <a:gd name="T22" fmla="*/ 30 w 51"/>
                <a:gd name="T23" fmla="*/ 62 h 62"/>
                <a:gd name="T24" fmla="*/ 24 w 51"/>
                <a:gd name="T25" fmla="*/ 55 h 62"/>
                <a:gd name="T26" fmla="*/ 17 w 51"/>
                <a:gd name="T27" fmla="*/ 44 h 62"/>
                <a:gd name="T28" fmla="*/ 9 w 51"/>
                <a:gd name="T29" fmla="*/ 33 h 62"/>
                <a:gd name="T30" fmla="*/ 3 w 51"/>
                <a:gd name="T31" fmla="*/ 23 h 62"/>
                <a:gd name="T32" fmla="*/ 0 w 51"/>
                <a:gd name="T33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62">
                  <a:moveTo>
                    <a:pt x="0" y="11"/>
                  </a:moveTo>
                  <a:lnTo>
                    <a:pt x="3" y="3"/>
                  </a:lnTo>
                  <a:lnTo>
                    <a:pt x="8" y="0"/>
                  </a:lnTo>
                  <a:lnTo>
                    <a:pt x="17" y="0"/>
                  </a:lnTo>
                  <a:lnTo>
                    <a:pt x="25" y="5"/>
                  </a:lnTo>
                  <a:lnTo>
                    <a:pt x="35" y="11"/>
                  </a:lnTo>
                  <a:lnTo>
                    <a:pt x="43" y="20"/>
                  </a:lnTo>
                  <a:lnTo>
                    <a:pt x="49" y="29"/>
                  </a:lnTo>
                  <a:lnTo>
                    <a:pt x="51" y="39"/>
                  </a:lnTo>
                  <a:lnTo>
                    <a:pt x="46" y="50"/>
                  </a:lnTo>
                  <a:lnTo>
                    <a:pt x="38" y="59"/>
                  </a:lnTo>
                  <a:lnTo>
                    <a:pt x="30" y="62"/>
                  </a:lnTo>
                  <a:lnTo>
                    <a:pt x="24" y="55"/>
                  </a:lnTo>
                  <a:lnTo>
                    <a:pt x="17" y="44"/>
                  </a:lnTo>
                  <a:lnTo>
                    <a:pt x="9" y="33"/>
                  </a:lnTo>
                  <a:lnTo>
                    <a:pt x="3" y="2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9" name="Freeform 246"/>
            <p:cNvSpPr>
              <a:spLocks/>
            </p:cNvSpPr>
            <p:nvPr/>
          </p:nvSpPr>
          <p:spPr bwMode="auto">
            <a:xfrm>
              <a:off x="7180" y="3354"/>
              <a:ext cx="33" cy="31"/>
            </a:xfrm>
            <a:custGeom>
              <a:avLst/>
              <a:gdLst>
                <a:gd name="T0" fmla="*/ 0 w 65"/>
                <a:gd name="T1" fmla="*/ 8 h 64"/>
                <a:gd name="T2" fmla="*/ 13 w 65"/>
                <a:gd name="T3" fmla="*/ 0 h 64"/>
                <a:gd name="T4" fmla="*/ 25 w 65"/>
                <a:gd name="T5" fmla="*/ 0 h 64"/>
                <a:gd name="T6" fmla="*/ 40 w 65"/>
                <a:gd name="T7" fmla="*/ 5 h 64"/>
                <a:gd name="T8" fmla="*/ 52 w 65"/>
                <a:gd name="T9" fmla="*/ 15 h 64"/>
                <a:gd name="T10" fmla="*/ 60 w 65"/>
                <a:gd name="T11" fmla="*/ 26 h 64"/>
                <a:gd name="T12" fmla="*/ 65 w 65"/>
                <a:gd name="T13" fmla="*/ 39 h 64"/>
                <a:gd name="T14" fmla="*/ 65 w 65"/>
                <a:gd name="T15" fmla="*/ 51 h 64"/>
                <a:gd name="T16" fmla="*/ 57 w 65"/>
                <a:gd name="T17" fmla="*/ 60 h 64"/>
                <a:gd name="T18" fmla="*/ 46 w 65"/>
                <a:gd name="T19" fmla="*/ 64 h 64"/>
                <a:gd name="T20" fmla="*/ 36 w 65"/>
                <a:gd name="T21" fmla="*/ 62 h 64"/>
                <a:gd name="T22" fmla="*/ 30 w 65"/>
                <a:gd name="T23" fmla="*/ 54 h 64"/>
                <a:gd name="T24" fmla="*/ 25 w 65"/>
                <a:gd name="T25" fmla="*/ 41 h 64"/>
                <a:gd name="T26" fmla="*/ 22 w 65"/>
                <a:gd name="T27" fmla="*/ 34 h 64"/>
                <a:gd name="T28" fmla="*/ 17 w 65"/>
                <a:gd name="T29" fmla="*/ 25 h 64"/>
                <a:gd name="T30" fmla="*/ 9 w 65"/>
                <a:gd name="T31" fmla="*/ 16 h 64"/>
                <a:gd name="T32" fmla="*/ 0 w 65"/>
                <a:gd name="T33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64">
                  <a:moveTo>
                    <a:pt x="0" y="8"/>
                  </a:moveTo>
                  <a:lnTo>
                    <a:pt x="13" y="0"/>
                  </a:lnTo>
                  <a:lnTo>
                    <a:pt x="25" y="0"/>
                  </a:lnTo>
                  <a:lnTo>
                    <a:pt x="40" y="5"/>
                  </a:lnTo>
                  <a:lnTo>
                    <a:pt x="52" y="15"/>
                  </a:lnTo>
                  <a:lnTo>
                    <a:pt x="60" y="26"/>
                  </a:lnTo>
                  <a:lnTo>
                    <a:pt x="65" y="39"/>
                  </a:lnTo>
                  <a:lnTo>
                    <a:pt x="65" y="51"/>
                  </a:lnTo>
                  <a:lnTo>
                    <a:pt x="57" y="60"/>
                  </a:lnTo>
                  <a:lnTo>
                    <a:pt x="46" y="64"/>
                  </a:lnTo>
                  <a:lnTo>
                    <a:pt x="36" y="62"/>
                  </a:lnTo>
                  <a:lnTo>
                    <a:pt x="30" y="54"/>
                  </a:lnTo>
                  <a:lnTo>
                    <a:pt x="25" y="41"/>
                  </a:lnTo>
                  <a:lnTo>
                    <a:pt x="22" y="34"/>
                  </a:lnTo>
                  <a:lnTo>
                    <a:pt x="17" y="25"/>
                  </a:lnTo>
                  <a:lnTo>
                    <a:pt x="9" y="1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20" name="Freeform 247"/>
            <p:cNvSpPr>
              <a:spLocks/>
            </p:cNvSpPr>
            <p:nvPr/>
          </p:nvSpPr>
          <p:spPr bwMode="auto">
            <a:xfrm>
              <a:off x="7198" y="3393"/>
              <a:ext cx="38" cy="39"/>
            </a:xfrm>
            <a:custGeom>
              <a:avLst/>
              <a:gdLst>
                <a:gd name="T0" fmla="*/ 17 w 75"/>
                <a:gd name="T1" fmla="*/ 0 h 79"/>
                <a:gd name="T2" fmla="*/ 29 w 75"/>
                <a:gd name="T3" fmla="*/ 2 h 79"/>
                <a:gd name="T4" fmla="*/ 40 w 75"/>
                <a:gd name="T5" fmla="*/ 8 h 79"/>
                <a:gd name="T6" fmla="*/ 53 w 75"/>
                <a:gd name="T7" fmla="*/ 15 h 79"/>
                <a:gd name="T8" fmla="*/ 64 w 75"/>
                <a:gd name="T9" fmla="*/ 25 h 79"/>
                <a:gd name="T10" fmla="*/ 70 w 75"/>
                <a:gd name="T11" fmla="*/ 35 h 79"/>
                <a:gd name="T12" fmla="*/ 75 w 75"/>
                <a:gd name="T13" fmla="*/ 46 h 79"/>
                <a:gd name="T14" fmla="*/ 72 w 75"/>
                <a:gd name="T15" fmla="*/ 56 h 79"/>
                <a:gd name="T16" fmla="*/ 62 w 75"/>
                <a:gd name="T17" fmla="*/ 66 h 79"/>
                <a:gd name="T18" fmla="*/ 46 w 75"/>
                <a:gd name="T19" fmla="*/ 75 h 79"/>
                <a:gd name="T20" fmla="*/ 37 w 75"/>
                <a:gd name="T21" fmla="*/ 79 h 79"/>
                <a:gd name="T22" fmla="*/ 30 w 75"/>
                <a:gd name="T23" fmla="*/ 75 h 79"/>
                <a:gd name="T24" fmla="*/ 27 w 75"/>
                <a:gd name="T25" fmla="*/ 66 h 79"/>
                <a:gd name="T26" fmla="*/ 22 w 75"/>
                <a:gd name="T27" fmla="*/ 54 h 79"/>
                <a:gd name="T28" fmla="*/ 16 w 75"/>
                <a:gd name="T29" fmla="*/ 44 h 79"/>
                <a:gd name="T30" fmla="*/ 9 w 75"/>
                <a:gd name="T31" fmla="*/ 36 h 79"/>
                <a:gd name="T32" fmla="*/ 5 w 75"/>
                <a:gd name="T33" fmla="*/ 28 h 79"/>
                <a:gd name="T34" fmla="*/ 0 w 75"/>
                <a:gd name="T35" fmla="*/ 20 h 79"/>
                <a:gd name="T36" fmla="*/ 0 w 75"/>
                <a:gd name="T37" fmla="*/ 10 h 79"/>
                <a:gd name="T38" fmla="*/ 6 w 75"/>
                <a:gd name="T39" fmla="*/ 4 h 79"/>
                <a:gd name="T40" fmla="*/ 17 w 75"/>
                <a:gd name="T41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5" h="79">
                  <a:moveTo>
                    <a:pt x="17" y="0"/>
                  </a:moveTo>
                  <a:lnTo>
                    <a:pt x="29" y="2"/>
                  </a:lnTo>
                  <a:lnTo>
                    <a:pt x="40" y="8"/>
                  </a:lnTo>
                  <a:lnTo>
                    <a:pt x="53" y="15"/>
                  </a:lnTo>
                  <a:lnTo>
                    <a:pt x="64" y="25"/>
                  </a:lnTo>
                  <a:lnTo>
                    <a:pt x="70" y="35"/>
                  </a:lnTo>
                  <a:lnTo>
                    <a:pt x="75" y="46"/>
                  </a:lnTo>
                  <a:lnTo>
                    <a:pt x="72" y="56"/>
                  </a:lnTo>
                  <a:lnTo>
                    <a:pt x="62" y="66"/>
                  </a:lnTo>
                  <a:lnTo>
                    <a:pt x="46" y="75"/>
                  </a:lnTo>
                  <a:lnTo>
                    <a:pt x="37" y="79"/>
                  </a:lnTo>
                  <a:lnTo>
                    <a:pt x="30" y="75"/>
                  </a:lnTo>
                  <a:lnTo>
                    <a:pt x="27" y="66"/>
                  </a:lnTo>
                  <a:lnTo>
                    <a:pt x="22" y="54"/>
                  </a:lnTo>
                  <a:lnTo>
                    <a:pt x="16" y="44"/>
                  </a:lnTo>
                  <a:lnTo>
                    <a:pt x="9" y="36"/>
                  </a:lnTo>
                  <a:lnTo>
                    <a:pt x="5" y="28"/>
                  </a:lnTo>
                  <a:lnTo>
                    <a:pt x="0" y="20"/>
                  </a:lnTo>
                  <a:lnTo>
                    <a:pt x="0" y="10"/>
                  </a:lnTo>
                  <a:lnTo>
                    <a:pt x="6" y="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21" name="Freeform 248"/>
            <p:cNvSpPr>
              <a:spLocks/>
            </p:cNvSpPr>
            <p:nvPr/>
          </p:nvSpPr>
          <p:spPr bwMode="auto">
            <a:xfrm>
              <a:off x="7218" y="3435"/>
              <a:ext cx="41" cy="44"/>
            </a:xfrm>
            <a:custGeom>
              <a:avLst/>
              <a:gdLst>
                <a:gd name="T0" fmla="*/ 0 w 81"/>
                <a:gd name="T1" fmla="*/ 15 h 88"/>
                <a:gd name="T2" fmla="*/ 6 w 81"/>
                <a:gd name="T3" fmla="*/ 8 h 88"/>
                <a:gd name="T4" fmla="*/ 16 w 81"/>
                <a:gd name="T5" fmla="*/ 5 h 88"/>
                <a:gd name="T6" fmla="*/ 25 w 81"/>
                <a:gd name="T7" fmla="*/ 2 h 88"/>
                <a:gd name="T8" fmla="*/ 37 w 81"/>
                <a:gd name="T9" fmla="*/ 0 h 88"/>
                <a:gd name="T10" fmla="*/ 46 w 81"/>
                <a:gd name="T11" fmla="*/ 2 h 88"/>
                <a:gd name="T12" fmla="*/ 57 w 81"/>
                <a:gd name="T13" fmla="*/ 5 h 88"/>
                <a:gd name="T14" fmla="*/ 65 w 81"/>
                <a:gd name="T15" fmla="*/ 13 h 88"/>
                <a:gd name="T16" fmla="*/ 73 w 81"/>
                <a:gd name="T17" fmla="*/ 25 h 88"/>
                <a:gd name="T18" fmla="*/ 81 w 81"/>
                <a:gd name="T19" fmla="*/ 49 h 88"/>
                <a:gd name="T20" fmla="*/ 78 w 81"/>
                <a:gd name="T21" fmla="*/ 67 h 88"/>
                <a:gd name="T22" fmla="*/ 67 w 81"/>
                <a:gd name="T23" fmla="*/ 80 h 88"/>
                <a:gd name="T24" fmla="*/ 51 w 81"/>
                <a:gd name="T25" fmla="*/ 88 h 88"/>
                <a:gd name="T26" fmla="*/ 37 w 81"/>
                <a:gd name="T27" fmla="*/ 88 h 88"/>
                <a:gd name="T28" fmla="*/ 29 w 81"/>
                <a:gd name="T29" fmla="*/ 82 h 88"/>
                <a:gd name="T30" fmla="*/ 24 w 81"/>
                <a:gd name="T31" fmla="*/ 72 h 88"/>
                <a:gd name="T32" fmla="*/ 22 w 81"/>
                <a:gd name="T33" fmla="*/ 62 h 88"/>
                <a:gd name="T34" fmla="*/ 21 w 81"/>
                <a:gd name="T35" fmla="*/ 51 h 88"/>
                <a:gd name="T36" fmla="*/ 17 w 81"/>
                <a:gd name="T37" fmla="*/ 36 h 88"/>
                <a:gd name="T38" fmla="*/ 9 w 81"/>
                <a:gd name="T39" fmla="*/ 25 h 88"/>
                <a:gd name="T40" fmla="*/ 0 w 81"/>
                <a:gd name="T41" fmla="*/ 1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" h="88">
                  <a:moveTo>
                    <a:pt x="0" y="15"/>
                  </a:moveTo>
                  <a:lnTo>
                    <a:pt x="6" y="8"/>
                  </a:lnTo>
                  <a:lnTo>
                    <a:pt x="16" y="5"/>
                  </a:lnTo>
                  <a:lnTo>
                    <a:pt x="25" y="2"/>
                  </a:lnTo>
                  <a:lnTo>
                    <a:pt x="37" y="0"/>
                  </a:lnTo>
                  <a:lnTo>
                    <a:pt x="46" y="2"/>
                  </a:lnTo>
                  <a:lnTo>
                    <a:pt x="57" y="5"/>
                  </a:lnTo>
                  <a:lnTo>
                    <a:pt x="65" y="13"/>
                  </a:lnTo>
                  <a:lnTo>
                    <a:pt x="73" y="25"/>
                  </a:lnTo>
                  <a:lnTo>
                    <a:pt x="81" y="49"/>
                  </a:lnTo>
                  <a:lnTo>
                    <a:pt x="78" y="67"/>
                  </a:lnTo>
                  <a:lnTo>
                    <a:pt x="67" y="80"/>
                  </a:lnTo>
                  <a:lnTo>
                    <a:pt x="51" y="88"/>
                  </a:lnTo>
                  <a:lnTo>
                    <a:pt x="37" y="88"/>
                  </a:lnTo>
                  <a:lnTo>
                    <a:pt x="29" y="82"/>
                  </a:lnTo>
                  <a:lnTo>
                    <a:pt x="24" y="72"/>
                  </a:lnTo>
                  <a:lnTo>
                    <a:pt x="22" y="62"/>
                  </a:lnTo>
                  <a:lnTo>
                    <a:pt x="21" y="51"/>
                  </a:lnTo>
                  <a:lnTo>
                    <a:pt x="17" y="36"/>
                  </a:lnTo>
                  <a:lnTo>
                    <a:pt x="9" y="2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22" name="Freeform 249"/>
            <p:cNvSpPr>
              <a:spLocks/>
            </p:cNvSpPr>
            <p:nvPr/>
          </p:nvSpPr>
          <p:spPr bwMode="auto">
            <a:xfrm>
              <a:off x="7242" y="3486"/>
              <a:ext cx="41" cy="49"/>
            </a:xfrm>
            <a:custGeom>
              <a:avLst/>
              <a:gdLst>
                <a:gd name="T0" fmla="*/ 29 w 81"/>
                <a:gd name="T1" fmla="*/ 0 h 100"/>
                <a:gd name="T2" fmla="*/ 41 w 81"/>
                <a:gd name="T3" fmla="*/ 2 h 100"/>
                <a:gd name="T4" fmla="*/ 53 w 81"/>
                <a:gd name="T5" fmla="*/ 8 h 100"/>
                <a:gd name="T6" fmla="*/ 64 w 81"/>
                <a:gd name="T7" fmla="*/ 18 h 100"/>
                <a:gd name="T8" fmla="*/ 72 w 81"/>
                <a:gd name="T9" fmla="*/ 30 h 100"/>
                <a:gd name="T10" fmla="*/ 78 w 81"/>
                <a:gd name="T11" fmla="*/ 43 h 100"/>
                <a:gd name="T12" fmla="*/ 81 w 81"/>
                <a:gd name="T13" fmla="*/ 56 h 100"/>
                <a:gd name="T14" fmla="*/ 80 w 81"/>
                <a:gd name="T15" fmla="*/ 67 h 100"/>
                <a:gd name="T16" fmla="*/ 77 w 81"/>
                <a:gd name="T17" fmla="*/ 78 h 100"/>
                <a:gd name="T18" fmla="*/ 64 w 81"/>
                <a:gd name="T19" fmla="*/ 93 h 100"/>
                <a:gd name="T20" fmla="*/ 49 w 81"/>
                <a:gd name="T21" fmla="*/ 100 h 100"/>
                <a:gd name="T22" fmla="*/ 38 w 81"/>
                <a:gd name="T23" fmla="*/ 100 h 100"/>
                <a:gd name="T24" fmla="*/ 32 w 81"/>
                <a:gd name="T25" fmla="*/ 91 h 100"/>
                <a:gd name="T26" fmla="*/ 27 w 81"/>
                <a:gd name="T27" fmla="*/ 78 h 100"/>
                <a:gd name="T28" fmla="*/ 19 w 81"/>
                <a:gd name="T29" fmla="*/ 62 h 100"/>
                <a:gd name="T30" fmla="*/ 11 w 81"/>
                <a:gd name="T31" fmla="*/ 46 h 100"/>
                <a:gd name="T32" fmla="*/ 3 w 81"/>
                <a:gd name="T33" fmla="*/ 33 h 100"/>
                <a:gd name="T34" fmla="*/ 0 w 81"/>
                <a:gd name="T35" fmla="*/ 21 h 100"/>
                <a:gd name="T36" fmla="*/ 5 w 81"/>
                <a:gd name="T37" fmla="*/ 12 h 100"/>
                <a:gd name="T38" fmla="*/ 14 w 81"/>
                <a:gd name="T39" fmla="*/ 3 h 100"/>
                <a:gd name="T40" fmla="*/ 29 w 81"/>
                <a:gd name="T4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" h="100">
                  <a:moveTo>
                    <a:pt x="29" y="0"/>
                  </a:moveTo>
                  <a:lnTo>
                    <a:pt x="41" y="2"/>
                  </a:lnTo>
                  <a:lnTo>
                    <a:pt x="53" y="8"/>
                  </a:lnTo>
                  <a:lnTo>
                    <a:pt x="64" y="18"/>
                  </a:lnTo>
                  <a:lnTo>
                    <a:pt x="72" y="30"/>
                  </a:lnTo>
                  <a:lnTo>
                    <a:pt x="78" y="43"/>
                  </a:lnTo>
                  <a:lnTo>
                    <a:pt x="81" y="56"/>
                  </a:lnTo>
                  <a:lnTo>
                    <a:pt x="80" y="67"/>
                  </a:lnTo>
                  <a:lnTo>
                    <a:pt x="77" y="78"/>
                  </a:lnTo>
                  <a:lnTo>
                    <a:pt x="64" y="93"/>
                  </a:lnTo>
                  <a:lnTo>
                    <a:pt x="49" y="100"/>
                  </a:lnTo>
                  <a:lnTo>
                    <a:pt x="38" y="100"/>
                  </a:lnTo>
                  <a:lnTo>
                    <a:pt x="32" y="91"/>
                  </a:lnTo>
                  <a:lnTo>
                    <a:pt x="27" y="78"/>
                  </a:lnTo>
                  <a:lnTo>
                    <a:pt x="19" y="62"/>
                  </a:lnTo>
                  <a:lnTo>
                    <a:pt x="11" y="46"/>
                  </a:lnTo>
                  <a:lnTo>
                    <a:pt x="3" y="33"/>
                  </a:lnTo>
                  <a:lnTo>
                    <a:pt x="0" y="21"/>
                  </a:lnTo>
                  <a:lnTo>
                    <a:pt x="5" y="12"/>
                  </a:lnTo>
                  <a:lnTo>
                    <a:pt x="14" y="3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23" name="Freeform 250"/>
            <p:cNvSpPr>
              <a:spLocks/>
            </p:cNvSpPr>
            <p:nvPr/>
          </p:nvSpPr>
          <p:spPr bwMode="auto">
            <a:xfrm>
              <a:off x="7271" y="3538"/>
              <a:ext cx="16" cy="45"/>
            </a:xfrm>
            <a:custGeom>
              <a:avLst/>
              <a:gdLst>
                <a:gd name="T0" fmla="*/ 0 w 34"/>
                <a:gd name="T1" fmla="*/ 26 h 89"/>
                <a:gd name="T2" fmla="*/ 13 w 34"/>
                <a:gd name="T3" fmla="*/ 44 h 89"/>
                <a:gd name="T4" fmla="*/ 23 w 34"/>
                <a:gd name="T5" fmla="*/ 60 h 89"/>
                <a:gd name="T6" fmla="*/ 27 w 34"/>
                <a:gd name="T7" fmla="*/ 75 h 89"/>
                <a:gd name="T8" fmla="*/ 31 w 34"/>
                <a:gd name="T9" fmla="*/ 86 h 89"/>
                <a:gd name="T10" fmla="*/ 32 w 34"/>
                <a:gd name="T11" fmla="*/ 89 h 89"/>
                <a:gd name="T12" fmla="*/ 34 w 34"/>
                <a:gd name="T13" fmla="*/ 84 h 89"/>
                <a:gd name="T14" fmla="*/ 34 w 34"/>
                <a:gd name="T15" fmla="*/ 75 h 89"/>
                <a:gd name="T16" fmla="*/ 34 w 34"/>
                <a:gd name="T17" fmla="*/ 65 h 89"/>
                <a:gd name="T18" fmla="*/ 34 w 34"/>
                <a:gd name="T19" fmla="*/ 48 h 89"/>
                <a:gd name="T20" fmla="*/ 34 w 34"/>
                <a:gd name="T21" fmla="*/ 27 h 89"/>
                <a:gd name="T22" fmla="*/ 34 w 34"/>
                <a:gd name="T23" fmla="*/ 8 h 89"/>
                <a:gd name="T24" fmla="*/ 34 w 34"/>
                <a:gd name="T25" fmla="*/ 0 h 89"/>
                <a:gd name="T26" fmla="*/ 29 w 34"/>
                <a:gd name="T27" fmla="*/ 0 h 89"/>
                <a:gd name="T28" fmla="*/ 20 w 34"/>
                <a:gd name="T29" fmla="*/ 0 h 89"/>
                <a:gd name="T30" fmla="*/ 8 w 34"/>
                <a:gd name="T31" fmla="*/ 8 h 89"/>
                <a:gd name="T32" fmla="*/ 0 w 34"/>
                <a:gd name="T33" fmla="*/ 2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89">
                  <a:moveTo>
                    <a:pt x="0" y="26"/>
                  </a:moveTo>
                  <a:lnTo>
                    <a:pt x="13" y="44"/>
                  </a:lnTo>
                  <a:lnTo>
                    <a:pt x="23" y="60"/>
                  </a:lnTo>
                  <a:lnTo>
                    <a:pt x="27" y="75"/>
                  </a:lnTo>
                  <a:lnTo>
                    <a:pt x="31" y="86"/>
                  </a:lnTo>
                  <a:lnTo>
                    <a:pt x="32" y="89"/>
                  </a:lnTo>
                  <a:lnTo>
                    <a:pt x="34" y="84"/>
                  </a:lnTo>
                  <a:lnTo>
                    <a:pt x="34" y="75"/>
                  </a:lnTo>
                  <a:lnTo>
                    <a:pt x="34" y="65"/>
                  </a:lnTo>
                  <a:lnTo>
                    <a:pt x="34" y="48"/>
                  </a:lnTo>
                  <a:lnTo>
                    <a:pt x="34" y="27"/>
                  </a:lnTo>
                  <a:lnTo>
                    <a:pt x="34" y="8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0" y="0"/>
                  </a:lnTo>
                  <a:lnTo>
                    <a:pt x="8" y="8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24" name="Freeform 251"/>
            <p:cNvSpPr>
              <a:spLocks/>
            </p:cNvSpPr>
            <p:nvPr/>
          </p:nvSpPr>
          <p:spPr bwMode="auto">
            <a:xfrm>
              <a:off x="7231" y="3553"/>
              <a:ext cx="44" cy="56"/>
            </a:xfrm>
            <a:custGeom>
              <a:avLst/>
              <a:gdLst>
                <a:gd name="T0" fmla="*/ 0 w 88"/>
                <a:gd name="T1" fmla="*/ 30 h 110"/>
                <a:gd name="T2" fmla="*/ 4 w 88"/>
                <a:gd name="T3" fmla="*/ 22 h 110"/>
                <a:gd name="T4" fmla="*/ 8 w 88"/>
                <a:gd name="T5" fmla="*/ 14 h 110"/>
                <a:gd name="T6" fmla="*/ 15 w 88"/>
                <a:gd name="T7" fmla="*/ 9 h 110"/>
                <a:gd name="T8" fmla="*/ 24 w 88"/>
                <a:gd name="T9" fmla="*/ 4 h 110"/>
                <a:gd name="T10" fmla="*/ 32 w 88"/>
                <a:gd name="T11" fmla="*/ 1 h 110"/>
                <a:gd name="T12" fmla="*/ 40 w 88"/>
                <a:gd name="T13" fmla="*/ 0 h 110"/>
                <a:gd name="T14" fmla="*/ 48 w 88"/>
                <a:gd name="T15" fmla="*/ 1 h 110"/>
                <a:gd name="T16" fmla="*/ 56 w 88"/>
                <a:gd name="T17" fmla="*/ 4 h 110"/>
                <a:gd name="T18" fmla="*/ 68 w 88"/>
                <a:gd name="T19" fmla="*/ 17 h 110"/>
                <a:gd name="T20" fmla="*/ 77 w 88"/>
                <a:gd name="T21" fmla="*/ 37 h 110"/>
                <a:gd name="T22" fmla="*/ 84 w 88"/>
                <a:gd name="T23" fmla="*/ 57 h 110"/>
                <a:gd name="T24" fmla="*/ 88 w 88"/>
                <a:gd name="T25" fmla="*/ 75 h 110"/>
                <a:gd name="T26" fmla="*/ 88 w 88"/>
                <a:gd name="T27" fmla="*/ 81 h 110"/>
                <a:gd name="T28" fmla="*/ 84 w 88"/>
                <a:gd name="T29" fmla="*/ 89 h 110"/>
                <a:gd name="T30" fmla="*/ 76 w 88"/>
                <a:gd name="T31" fmla="*/ 97 h 110"/>
                <a:gd name="T32" fmla="*/ 66 w 88"/>
                <a:gd name="T33" fmla="*/ 102 h 110"/>
                <a:gd name="T34" fmla="*/ 55 w 88"/>
                <a:gd name="T35" fmla="*/ 109 h 110"/>
                <a:gd name="T36" fmla="*/ 45 w 88"/>
                <a:gd name="T37" fmla="*/ 110 h 110"/>
                <a:gd name="T38" fmla="*/ 36 w 88"/>
                <a:gd name="T39" fmla="*/ 110 h 110"/>
                <a:gd name="T40" fmla="*/ 29 w 88"/>
                <a:gd name="T41" fmla="*/ 107 h 110"/>
                <a:gd name="T42" fmla="*/ 16 w 88"/>
                <a:gd name="T43" fmla="*/ 91 h 110"/>
                <a:gd name="T44" fmla="*/ 7 w 88"/>
                <a:gd name="T45" fmla="*/ 71 h 110"/>
                <a:gd name="T46" fmla="*/ 0 w 88"/>
                <a:gd name="T47" fmla="*/ 52 h 110"/>
                <a:gd name="T48" fmla="*/ 0 w 88"/>
                <a:gd name="T49" fmla="*/ 3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10">
                  <a:moveTo>
                    <a:pt x="0" y="30"/>
                  </a:moveTo>
                  <a:lnTo>
                    <a:pt x="4" y="22"/>
                  </a:lnTo>
                  <a:lnTo>
                    <a:pt x="8" y="14"/>
                  </a:lnTo>
                  <a:lnTo>
                    <a:pt x="15" y="9"/>
                  </a:lnTo>
                  <a:lnTo>
                    <a:pt x="24" y="4"/>
                  </a:lnTo>
                  <a:lnTo>
                    <a:pt x="32" y="1"/>
                  </a:lnTo>
                  <a:lnTo>
                    <a:pt x="40" y="0"/>
                  </a:lnTo>
                  <a:lnTo>
                    <a:pt x="48" y="1"/>
                  </a:lnTo>
                  <a:lnTo>
                    <a:pt x="56" y="4"/>
                  </a:lnTo>
                  <a:lnTo>
                    <a:pt x="68" y="17"/>
                  </a:lnTo>
                  <a:lnTo>
                    <a:pt x="77" y="37"/>
                  </a:lnTo>
                  <a:lnTo>
                    <a:pt x="84" y="57"/>
                  </a:lnTo>
                  <a:lnTo>
                    <a:pt x="88" y="75"/>
                  </a:lnTo>
                  <a:lnTo>
                    <a:pt x="88" y="81"/>
                  </a:lnTo>
                  <a:lnTo>
                    <a:pt x="84" y="89"/>
                  </a:lnTo>
                  <a:lnTo>
                    <a:pt x="76" y="97"/>
                  </a:lnTo>
                  <a:lnTo>
                    <a:pt x="66" y="102"/>
                  </a:lnTo>
                  <a:lnTo>
                    <a:pt x="55" y="109"/>
                  </a:lnTo>
                  <a:lnTo>
                    <a:pt x="45" y="110"/>
                  </a:lnTo>
                  <a:lnTo>
                    <a:pt x="36" y="110"/>
                  </a:lnTo>
                  <a:lnTo>
                    <a:pt x="29" y="107"/>
                  </a:lnTo>
                  <a:lnTo>
                    <a:pt x="16" y="91"/>
                  </a:lnTo>
                  <a:lnTo>
                    <a:pt x="7" y="71"/>
                  </a:lnTo>
                  <a:lnTo>
                    <a:pt x="0" y="52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25" name="Freeform 252"/>
            <p:cNvSpPr>
              <a:spLocks/>
            </p:cNvSpPr>
            <p:nvPr/>
          </p:nvSpPr>
          <p:spPr bwMode="auto">
            <a:xfrm>
              <a:off x="7249" y="3615"/>
              <a:ext cx="40" cy="35"/>
            </a:xfrm>
            <a:custGeom>
              <a:avLst/>
              <a:gdLst>
                <a:gd name="T0" fmla="*/ 2 w 80"/>
                <a:gd name="T1" fmla="*/ 15 h 71"/>
                <a:gd name="T2" fmla="*/ 16 w 80"/>
                <a:gd name="T3" fmla="*/ 7 h 71"/>
                <a:gd name="T4" fmla="*/ 27 w 80"/>
                <a:gd name="T5" fmla="*/ 2 h 71"/>
                <a:gd name="T6" fmla="*/ 37 w 80"/>
                <a:gd name="T7" fmla="*/ 0 h 71"/>
                <a:gd name="T8" fmla="*/ 43 w 80"/>
                <a:gd name="T9" fmla="*/ 2 h 71"/>
                <a:gd name="T10" fmla="*/ 66 w 80"/>
                <a:gd name="T11" fmla="*/ 9 h 71"/>
                <a:gd name="T12" fmla="*/ 78 w 80"/>
                <a:gd name="T13" fmla="*/ 22 h 71"/>
                <a:gd name="T14" fmla="*/ 80 w 80"/>
                <a:gd name="T15" fmla="*/ 40 h 71"/>
                <a:gd name="T16" fmla="*/ 72 w 80"/>
                <a:gd name="T17" fmla="*/ 56 h 71"/>
                <a:gd name="T18" fmla="*/ 66 w 80"/>
                <a:gd name="T19" fmla="*/ 62 h 71"/>
                <a:gd name="T20" fmla="*/ 59 w 80"/>
                <a:gd name="T21" fmla="*/ 69 h 71"/>
                <a:gd name="T22" fmla="*/ 51 w 80"/>
                <a:gd name="T23" fmla="*/ 71 h 71"/>
                <a:gd name="T24" fmla="*/ 43 w 80"/>
                <a:gd name="T25" fmla="*/ 67 h 71"/>
                <a:gd name="T26" fmla="*/ 39 w 80"/>
                <a:gd name="T27" fmla="*/ 64 h 71"/>
                <a:gd name="T28" fmla="*/ 31 w 80"/>
                <a:gd name="T29" fmla="*/ 59 h 71"/>
                <a:gd name="T30" fmla="*/ 23 w 80"/>
                <a:gd name="T31" fmla="*/ 53 h 71"/>
                <a:gd name="T32" fmla="*/ 13 w 80"/>
                <a:gd name="T33" fmla="*/ 46 h 71"/>
                <a:gd name="T34" fmla="*/ 7 w 80"/>
                <a:gd name="T35" fmla="*/ 40 h 71"/>
                <a:gd name="T36" fmla="*/ 2 w 80"/>
                <a:gd name="T37" fmla="*/ 31 h 71"/>
                <a:gd name="T38" fmla="*/ 0 w 80"/>
                <a:gd name="T39" fmla="*/ 23 h 71"/>
                <a:gd name="T40" fmla="*/ 2 w 80"/>
                <a:gd name="T41" fmla="*/ 1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0" h="71">
                  <a:moveTo>
                    <a:pt x="2" y="15"/>
                  </a:moveTo>
                  <a:lnTo>
                    <a:pt x="16" y="7"/>
                  </a:lnTo>
                  <a:lnTo>
                    <a:pt x="27" y="2"/>
                  </a:lnTo>
                  <a:lnTo>
                    <a:pt x="37" y="0"/>
                  </a:lnTo>
                  <a:lnTo>
                    <a:pt x="43" y="2"/>
                  </a:lnTo>
                  <a:lnTo>
                    <a:pt x="66" y="9"/>
                  </a:lnTo>
                  <a:lnTo>
                    <a:pt x="78" y="22"/>
                  </a:lnTo>
                  <a:lnTo>
                    <a:pt x="80" y="40"/>
                  </a:lnTo>
                  <a:lnTo>
                    <a:pt x="72" y="56"/>
                  </a:lnTo>
                  <a:lnTo>
                    <a:pt x="66" y="62"/>
                  </a:lnTo>
                  <a:lnTo>
                    <a:pt x="59" y="69"/>
                  </a:lnTo>
                  <a:lnTo>
                    <a:pt x="51" y="71"/>
                  </a:lnTo>
                  <a:lnTo>
                    <a:pt x="43" y="67"/>
                  </a:lnTo>
                  <a:lnTo>
                    <a:pt x="39" y="64"/>
                  </a:lnTo>
                  <a:lnTo>
                    <a:pt x="31" y="59"/>
                  </a:lnTo>
                  <a:lnTo>
                    <a:pt x="23" y="53"/>
                  </a:lnTo>
                  <a:lnTo>
                    <a:pt x="13" y="46"/>
                  </a:lnTo>
                  <a:lnTo>
                    <a:pt x="7" y="40"/>
                  </a:lnTo>
                  <a:lnTo>
                    <a:pt x="2" y="31"/>
                  </a:lnTo>
                  <a:lnTo>
                    <a:pt x="0" y="23"/>
                  </a:lnTo>
                  <a:lnTo>
                    <a:pt x="2" y="15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26" name="Freeform 253"/>
            <p:cNvSpPr>
              <a:spLocks/>
            </p:cNvSpPr>
            <p:nvPr/>
          </p:nvSpPr>
          <p:spPr bwMode="auto">
            <a:xfrm>
              <a:off x="7182" y="3572"/>
              <a:ext cx="47" cy="44"/>
            </a:xfrm>
            <a:custGeom>
              <a:avLst/>
              <a:gdLst>
                <a:gd name="T0" fmla="*/ 59 w 94"/>
                <a:gd name="T1" fmla="*/ 2 h 88"/>
                <a:gd name="T2" fmla="*/ 51 w 94"/>
                <a:gd name="T3" fmla="*/ 0 h 88"/>
                <a:gd name="T4" fmla="*/ 45 w 94"/>
                <a:gd name="T5" fmla="*/ 0 h 88"/>
                <a:gd name="T6" fmla="*/ 37 w 94"/>
                <a:gd name="T7" fmla="*/ 2 h 88"/>
                <a:gd name="T8" fmla="*/ 30 w 94"/>
                <a:gd name="T9" fmla="*/ 5 h 88"/>
                <a:gd name="T10" fmla="*/ 22 w 94"/>
                <a:gd name="T11" fmla="*/ 8 h 88"/>
                <a:gd name="T12" fmla="*/ 16 w 94"/>
                <a:gd name="T13" fmla="*/ 11 h 88"/>
                <a:gd name="T14" fmla="*/ 8 w 94"/>
                <a:gd name="T15" fmla="*/ 15 h 88"/>
                <a:gd name="T16" fmla="*/ 0 w 94"/>
                <a:gd name="T17" fmla="*/ 18 h 88"/>
                <a:gd name="T18" fmla="*/ 6 w 94"/>
                <a:gd name="T19" fmla="*/ 31 h 88"/>
                <a:gd name="T20" fmla="*/ 11 w 94"/>
                <a:gd name="T21" fmla="*/ 42 h 88"/>
                <a:gd name="T22" fmla="*/ 14 w 94"/>
                <a:gd name="T23" fmla="*/ 51 h 88"/>
                <a:gd name="T24" fmla="*/ 16 w 94"/>
                <a:gd name="T25" fmla="*/ 54 h 88"/>
                <a:gd name="T26" fmla="*/ 18 w 94"/>
                <a:gd name="T27" fmla="*/ 55 h 88"/>
                <a:gd name="T28" fmla="*/ 24 w 94"/>
                <a:gd name="T29" fmla="*/ 59 h 88"/>
                <a:gd name="T30" fmla="*/ 33 w 94"/>
                <a:gd name="T31" fmla="*/ 64 h 88"/>
                <a:gd name="T32" fmla="*/ 43 w 94"/>
                <a:gd name="T33" fmla="*/ 68 h 88"/>
                <a:gd name="T34" fmla="*/ 54 w 94"/>
                <a:gd name="T35" fmla="*/ 75 h 88"/>
                <a:gd name="T36" fmla="*/ 65 w 94"/>
                <a:gd name="T37" fmla="*/ 80 h 88"/>
                <a:gd name="T38" fmla="*/ 75 w 94"/>
                <a:gd name="T39" fmla="*/ 85 h 88"/>
                <a:gd name="T40" fmla="*/ 81 w 94"/>
                <a:gd name="T41" fmla="*/ 88 h 88"/>
                <a:gd name="T42" fmla="*/ 89 w 94"/>
                <a:gd name="T43" fmla="*/ 88 h 88"/>
                <a:gd name="T44" fmla="*/ 93 w 94"/>
                <a:gd name="T45" fmla="*/ 82 h 88"/>
                <a:gd name="T46" fmla="*/ 94 w 94"/>
                <a:gd name="T47" fmla="*/ 75 h 88"/>
                <a:gd name="T48" fmla="*/ 94 w 94"/>
                <a:gd name="T49" fmla="*/ 67 h 88"/>
                <a:gd name="T50" fmla="*/ 93 w 94"/>
                <a:gd name="T51" fmla="*/ 54 h 88"/>
                <a:gd name="T52" fmla="*/ 86 w 94"/>
                <a:gd name="T53" fmla="*/ 34 h 88"/>
                <a:gd name="T54" fmla="*/ 73 w 94"/>
                <a:gd name="T55" fmla="*/ 15 h 88"/>
                <a:gd name="T56" fmla="*/ 59 w 94"/>
                <a:gd name="T57" fmla="*/ 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88">
                  <a:moveTo>
                    <a:pt x="59" y="2"/>
                  </a:moveTo>
                  <a:lnTo>
                    <a:pt x="51" y="0"/>
                  </a:lnTo>
                  <a:lnTo>
                    <a:pt x="45" y="0"/>
                  </a:lnTo>
                  <a:lnTo>
                    <a:pt x="37" y="2"/>
                  </a:lnTo>
                  <a:lnTo>
                    <a:pt x="30" y="5"/>
                  </a:lnTo>
                  <a:lnTo>
                    <a:pt x="22" y="8"/>
                  </a:lnTo>
                  <a:lnTo>
                    <a:pt x="16" y="11"/>
                  </a:lnTo>
                  <a:lnTo>
                    <a:pt x="8" y="15"/>
                  </a:lnTo>
                  <a:lnTo>
                    <a:pt x="0" y="18"/>
                  </a:lnTo>
                  <a:lnTo>
                    <a:pt x="6" y="31"/>
                  </a:lnTo>
                  <a:lnTo>
                    <a:pt x="11" y="42"/>
                  </a:lnTo>
                  <a:lnTo>
                    <a:pt x="14" y="51"/>
                  </a:lnTo>
                  <a:lnTo>
                    <a:pt x="16" y="54"/>
                  </a:lnTo>
                  <a:lnTo>
                    <a:pt x="18" y="55"/>
                  </a:lnTo>
                  <a:lnTo>
                    <a:pt x="24" y="59"/>
                  </a:lnTo>
                  <a:lnTo>
                    <a:pt x="33" y="64"/>
                  </a:lnTo>
                  <a:lnTo>
                    <a:pt x="43" y="68"/>
                  </a:lnTo>
                  <a:lnTo>
                    <a:pt x="54" y="75"/>
                  </a:lnTo>
                  <a:lnTo>
                    <a:pt x="65" y="80"/>
                  </a:lnTo>
                  <a:lnTo>
                    <a:pt x="75" y="85"/>
                  </a:lnTo>
                  <a:lnTo>
                    <a:pt x="81" y="88"/>
                  </a:lnTo>
                  <a:lnTo>
                    <a:pt x="89" y="88"/>
                  </a:lnTo>
                  <a:lnTo>
                    <a:pt x="93" y="82"/>
                  </a:lnTo>
                  <a:lnTo>
                    <a:pt x="94" y="75"/>
                  </a:lnTo>
                  <a:lnTo>
                    <a:pt x="94" y="67"/>
                  </a:lnTo>
                  <a:lnTo>
                    <a:pt x="93" y="54"/>
                  </a:lnTo>
                  <a:lnTo>
                    <a:pt x="86" y="34"/>
                  </a:lnTo>
                  <a:lnTo>
                    <a:pt x="73" y="15"/>
                  </a:lnTo>
                  <a:lnTo>
                    <a:pt x="59" y="2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27" name="Freeform 254"/>
            <p:cNvSpPr>
              <a:spLocks/>
            </p:cNvSpPr>
            <p:nvPr/>
          </p:nvSpPr>
          <p:spPr bwMode="auto">
            <a:xfrm>
              <a:off x="7124" y="3294"/>
              <a:ext cx="27" cy="33"/>
            </a:xfrm>
            <a:custGeom>
              <a:avLst/>
              <a:gdLst>
                <a:gd name="T0" fmla="*/ 2 w 55"/>
                <a:gd name="T1" fmla="*/ 28 h 65"/>
                <a:gd name="T2" fmla="*/ 0 w 55"/>
                <a:gd name="T3" fmla="*/ 15 h 65"/>
                <a:gd name="T4" fmla="*/ 5 w 55"/>
                <a:gd name="T5" fmla="*/ 5 h 65"/>
                <a:gd name="T6" fmla="*/ 15 w 55"/>
                <a:gd name="T7" fmla="*/ 0 h 65"/>
                <a:gd name="T8" fmla="*/ 27 w 55"/>
                <a:gd name="T9" fmla="*/ 3 h 65"/>
                <a:gd name="T10" fmla="*/ 42 w 55"/>
                <a:gd name="T11" fmla="*/ 16 h 65"/>
                <a:gd name="T12" fmla="*/ 51 w 55"/>
                <a:gd name="T13" fmla="*/ 31 h 65"/>
                <a:gd name="T14" fmla="*/ 55 w 55"/>
                <a:gd name="T15" fmla="*/ 46 h 65"/>
                <a:gd name="T16" fmla="*/ 50 w 55"/>
                <a:gd name="T17" fmla="*/ 55 h 65"/>
                <a:gd name="T18" fmla="*/ 39 w 55"/>
                <a:gd name="T19" fmla="*/ 64 h 65"/>
                <a:gd name="T20" fmla="*/ 27 w 55"/>
                <a:gd name="T21" fmla="*/ 65 h 65"/>
                <a:gd name="T22" fmla="*/ 19 w 55"/>
                <a:gd name="T23" fmla="*/ 64 h 65"/>
                <a:gd name="T24" fmla="*/ 11 w 55"/>
                <a:gd name="T25" fmla="*/ 59 h 65"/>
                <a:gd name="T26" fmla="*/ 7 w 55"/>
                <a:gd name="T27" fmla="*/ 52 h 65"/>
                <a:gd name="T28" fmla="*/ 3 w 55"/>
                <a:gd name="T29" fmla="*/ 44 h 65"/>
                <a:gd name="T30" fmla="*/ 2 w 55"/>
                <a:gd name="T31" fmla="*/ 36 h 65"/>
                <a:gd name="T32" fmla="*/ 2 w 55"/>
                <a:gd name="T33" fmla="*/ 2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" h="65">
                  <a:moveTo>
                    <a:pt x="2" y="28"/>
                  </a:moveTo>
                  <a:lnTo>
                    <a:pt x="0" y="15"/>
                  </a:lnTo>
                  <a:lnTo>
                    <a:pt x="5" y="5"/>
                  </a:lnTo>
                  <a:lnTo>
                    <a:pt x="15" y="0"/>
                  </a:lnTo>
                  <a:lnTo>
                    <a:pt x="27" y="3"/>
                  </a:lnTo>
                  <a:lnTo>
                    <a:pt x="42" y="16"/>
                  </a:lnTo>
                  <a:lnTo>
                    <a:pt x="51" y="31"/>
                  </a:lnTo>
                  <a:lnTo>
                    <a:pt x="55" y="46"/>
                  </a:lnTo>
                  <a:lnTo>
                    <a:pt x="50" y="55"/>
                  </a:lnTo>
                  <a:lnTo>
                    <a:pt x="39" y="64"/>
                  </a:lnTo>
                  <a:lnTo>
                    <a:pt x="27" y="65"/>
                  </a:lnTo>
                  <a:lnTo>
                    <a:pt x="19" y="64"/>
                  </a:lnTo>
                  <a:lnTo>
                    <a:pt x="11" y="59"/>
                  </a:lnTo>
                  <a:lnTo>
                    <a:pt x="7" y="52"/>
                  </a:lnTo>
                  <a:lnTo>
                    <a:pt x="3" y="44"/>
                  </a:lnTo>
                  <a:lnTo>
                    <a:pt x="2" y="36"/>
                  </a:lnTo>
                  <a:lnTo>
                    <a:pt x="2" y="28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28" name="Freeform 255"/>
            <p:cNvSpPr>
              <a:spLocks/>
            </p:cNvSpPr>
            <p:nvPr/>
          </p:nvSpPr>
          <p:spPr bwMode="auto">
            <a:xfrm>
              <a:off x="7102" y="3306"/>
              <a:ext cx="20" cy="26"/>
            </a:xfrm>
            <a:custGeom>
              <a:avLst/>
              <a:gdLst>
                <a:gd name="T0" fmla="*/ 11 w 40"/>
                <a:gd name="T1" fmla="*/ 4 h 53"/>
                <a:gd name="T2" fmla="*/ 3 w 40"/>
                <a:gd name="T3" fmla="*/ 10 h 53"/>
                <a:gd name="T4" fmla="*/ 0 w 40"/>
                <a:gd name="T5" fmla="*/ 18 h 53"/>
                <a:gd name="T6" fmla="*/ 0 w 40"/>
                <a:gd name="T7" fmla="*/ 28 h 53"/>
                <a:gd name="T8" fmla="*/ 3 w 40"/>
                <a:gd name="T9" fmla="*/ 38 h 53"/>
                <a:gd name="T10" fmla="*/ 11 w 40"/>
                <a:gd name="T11" fmla="*/ 46 h 53"/>
                <a:gd name="T12" fmla="*/ 19 w 40"/>
                <a:gd name="T13" fmla="*/ 51 h 53"/>
                <a:gd name="T14" fmla="*/ 29 w 40"/>
                <a:gd name="T15" fmla="*/ 53 h 53"/>
                <a:gd name="T16" fmla="*/ 37 w 40"/>
                <a:gd name="T17" fmla="*/ 48 h 53"/>
                <a:gd name="T18" fmla="*/ 40 w 40"/>
                <a:gd name="T19" fmla="*/ 35 h 53"/>
                <a:gd name="T20" fmla="*/ 35 w 40"/>
                <a:gd name="T21" fmla="*/ 15 h 53"/>
                <a:gd name="T22" fmla="*/ 24 w 40"/>
                <a:gd name="T23" fmla="*/ 0 h 53"/>
                <a:gd name="T24" fmla="*/ 11 w 40"/>
                <a:gd name="T25" fmla="*/ 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53">
                  <a:moveTo>
                    <a:pt x="11" y="4"/>
                  </a:moveTo>
                  <a:lnTo>
                    <a:pt x="3" y="10"/>
                  </a:lnTo>
                  <a:lnTo>
                    <a:pt x="0" y="18"/>
                  </a:lnTo>
                  <a:lnTo>
                    <a:pt x="0" y="28"/>
                  </a:lnTo>
                  <a:lnTo>
                    <a:pt x="3" y="38"/>
                  </a:lnTo>
                  <a:lnTo>
                    <a:pt x="11" y="46"/>
                  </a:lnTo>
                  <a:lnTo>
                    <a:pt x="19" y="51"/>
                  </a:lnTo>
                  <a:lnTo>
                    <a:pt x="29" y="53"/>
                  </a:lnTo>
                  <a:lnTo>
                    <a:pt x="37" y="48"/>
                  </a:lnTo>
                  <a:lnTo>
                    <a:pt x="40" y="35"/>
                  </a:lnTo>
                  <a:lnTo>
                    <a:pt x="35" y="15"/>
                  </a:lnTo>
                  <a:lnTo>
                    <a:pt x="24" y="0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29" name="Freeform 256"/>
            <p:cNvSpPr>
              <a:spLocks/>
            </p:cNvSpPr>
            <p:nvPr/>
          </p:nvSpPr>
          <p:spPr bwMode="auto">
            <a:xfrm>
              <a:off x="7101" y="3339"/>
              <a:ext cx="33" cy="31"/>
            </a:xfrm>
            <a:custGeom>
              <a:avLst/>
              <a:gdLst>
                <a:gd name="T0" fmla="*/ 38 w 65"/>
                <a:gd name="T1" fmla="*/ 0 h 62"/>
                <a:gd name="T2" fmla="*/ 25 w 65"/>
                <a:gd name="T3" fmla="*/ 1 h 62"/>
                <a:gd name="T4" fmla="*/ 14 w 65"/>
                <a:gd name="T5" fmla="*/ 1 h 62"/>
                <a:gd name="T6" fmla="*/ 8 w 65"/>
                <a:gd name="T7" fmla="*/ 1 h 62"/>
                <a:gd name="T8" fmla="*/ 4 w 65"/>
                <a:gd name="T9" fmla="*/ 8 h 62"/>
                <a:gd name="T10" fmla="*/ 3 w 65"/>
                <a:gd name="T11" fmla="*/ 18 h 62"/>
                <a:gd name="T12" fmla="*/ 0 w 65"/>
                <a:gd name="T13" fmla="*/ 29 h 62"/>
                <a:gd name="T14" fmla="*/ 4 w 65"/>
                <a:gd name="T15" fmla="*/ 40 h 62"/>
                <a:gd name="T16" fmla="*/ 20 w 65"/>
                <a:gd name="T17" fmla="*/ 52 h 62"/>
                <a:gd name="T18" fmla="*/ 31 w 65"/>
                <a:gd name="T19" fmla="*/ 57 h 62"/>
                <a:gd name="T20" fmla="*/ 41 w 65"/>
                <a:gd name="T21" fmla="*/ 60 h 62"/>
                <a:gd name="T22" fmla="*/ 49 w 65"/>
                <a:gd name="T23" fmla="*/ 62 h 62"/>
                <a:gd name="T24" fmla="*/ 59 w 65"/>
                <a:gd name="T25" fmla="*/ 60 h 62"/>
                <a:gd name="T26" fmla="*/ 65 w 65"/>
                <a:gd name="T27" fmla="*/ 55 h 62"/>
                <a:gd name="T28" fmla="*/ 65 w 65"/>
                <a:gd name="T29" fmla="*/ 47 h 62"/>
                <a:gd name="T30" fmla="*/ 62 w 65"/>
                <a:gd name="T31" fmla="*/ 39 h 62"/>
                <a:gd name="T32" fmla="*/ 59 w 65"/>
                <a:gd name="T33" fmla="*/ 31 h 62"/>
                <a:gd name="T34" fmla="*/ 55 w 65"/>
                <a:gd name="T35" fmla="*/ 21 h 62"/>
                <a:gd name="T36" fmla="*/ 51 w 65"/>
                <a:gd name="T37" fmla="*/ 9 h 62"/>
                <a:gd name="T38" fmla="*/ 46 w 65"/>
                <a:gd name="T39" fmla="*/ 1 h 62"/>
                <a:gd name="T40" fmla="*/ 38 w 65"/>
                <a:gd name="T4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62">
                  <a:moveTo>
                    <a:pt x="38" y="0"/>
                  </a:moveTo>
                  <a:lnTo>
                    <a:pt x="25" y="1"/>
                  </a:lnTo>
                  <a:lnTo>
                    <a:pt x="14" y="1"/>
                  </a:lnTo>
                  <a:lnTo>
                    <a:pt x="8" y="1"/>
                  </a:lnTo>
                  <a:lnTo>
                    <a:pt x="4" y="8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4" y="40"/>
                  </a:lnTo>
                  <a:lnTo>
                    <a:pt x="20" y="52"/>
                  </a:lnTo>
                  <a:lnTo>
                    <a:pt x="31" y="57"/>
                  </a:lnTo>
                  <a:lnTo>
                    <a:pt x="41" y="60"/>
                  </a:lnTo>
                  <a:lnTo>
                    <a:pt x="49" y="62"/>
                  </a:lnTo>
                  <a:lnTo>
                    <a:pt x="59" y="60"/>
                  </a:lnTo>
                  <a:lnTo>
                    <a:pt x="65" y="55"/>
                  </a:lnTo>
                  <a:lnTo>
                    <a:pt x="65" y="47"/>
                  </a:lnTo>
                  <a:lnTo>
                    <a:pt x="62" y="39"/>
                  </a:lnTo>
                  <a:lnTo>
                    <a:pt x="59" y="31"/>
                  </a:lnTo>
                  <a:lnTo>
                    <a:pt x="55" y="21"/>
                  </a:lnTo>
                  <a:lnTo>
                    <a:pt x="51" y="9"/>
                  </a:lnTo>
                  <a:lnTo>
                    <a:pt x="46" y="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30" name="Freeform 257"/>
            <p:cNvSpPr>
              <a:spLocks/>
            </p:cNvSpPr>
            <p:nvPr/>
          </p:nvSpPr>
          <p:spPr bwMode="auto">
            <a:xfrm>
              <a:off x="7137" y="3326"/>
              <a:ext cx="31" cy="32"/>
            </a:xfrm>
            <a:custGeom>
              <a:avLst/>
              <a:gdLst>
                <a:gd name="T0" fmla="*/ 2 w 61"/>
                <a:gd name="T1" fmla="*/ 18 h 63"/>
                <a:gd name="T2" fmla="*/ 13 w 61"/>
                <a:gd name="T3" fmla="*/ 14 h 63"/>
                <a:gd name="T4" fmla="*/ 24 w 61"/>
                <a:gd name="T5" fmla="*/ 8 h 63"/>
                <a:gd name="T6" fmla="*/ 32 w 61"/>
                <a:gd name="T7" fmla="*/ 3 h 63"/>
                <a:gd name="T8" fmla="*/ 36 w 61"/>
                <a:gd name="T9" fmla="*/ 0 h 63"/>
                <a:gd name="T10" fmla="*/ 50 w 61"/>
                <a:gd name="T11" fmla="*/ 11 h 63"/>
                <a:gd name="T12" fmla="*/ 58 w 61"/>
                <a:gd name="T13" fmla="*/ 29 h 63"/>
                <a:gd name="T14" fmla="*/ 61 w 61"/>
                <a:gd name="T15" fmla="*/ 45 h 63"/>
                <a:gd name="T16" fmla="*/ 55 w 61"/>
                <a:gd name="T17" fmla="*/ 57 h 63"/>
                <a:gd name="T18" fmla="*/ 42 w 61"/>
                <a:gd name="T19" fmla="*/ 62 h 63"/>
                <a:gd name="T20" fmla="*/ 31 w 61"/>
                <a:gd name="T21" fmla="*/ 63 h 63"/>
                <a:gd name="T22" fmla="*/ 21 w 61"/>
                <a:gd name="T23" fmla="*/ 62 h 63"/>
                <a:gd name="T24" fmla="*/ 12 w 61"/>
                <a:gd name="T25" fmla="*/ 58 h 63"/>
                <a:gd name="T26" fmla="*/ 5 w 61"/>
                <a:gd name="T27" fmla="*/ 50 h 63"/>
                <a:gd name="T28" fmla="*/ 2 w 61"/>
                <a:gd name="T29" fmla="*/ 42 h 63"/>
                <a:gd name="T30" fmla="*/ 0 w 61"/>
                <a:gd name="T31" fmla="*/ 31 h 63"/>
                <a:gd name="T32" fmla="*/ 2 w 61"/>
                <a:gd name="T33" fmla="*/ 1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63">
                  <a:moveTo>
                    <a:pt x="2" y="18"/>
                  </a:moveTo>
                  <a:lnTo>
                    <a:pt x="13" y="14"/>
                  </a:lnTo>
                  <a:lnTo>
                    <a:pt x="24" y="8"/>
                  </a:lnTo>
                  <a:lnTo>
                    <a:pt x="32" y="3"/>
                  </a:lnTo>
                  <a:lnTo>
                    <a:pt x="36" y="0"/>
                  </a:lnTo>
                  <a:lnTo>
                    <a:pt x="50" y="11"/>
                  </a:lnTo>
                  <a:lnTo>
                    <a:pt x="58" y="29"/>
                  </a:lnTo>
                  <a:lnTo>
                    <a:pt x="61" y="45"/>
                  </a:lnTo>
                  <a:lnTo>
                    <a:pt x="55" y="57"/>
                  </a:lnTo>
                  <a:lnTo>
                    <a:pt x="42" y="62"/>
                  </a:lnTo>
                  <a:lnTo>
                    <a:pt x="31" y="63"/>
                  </a:lnTo>
                  <a:lnTo>
                    <a:pt x="21" y="62"/>
                  </a:lnTo>
                  <a:lnTo>
                    <a:pt x="12" y="58"/>
                  </a:lnTo>
                  <a:lnTo>
                    <a:pt x="5" y="50"/>
                  </a:lnTo>
                  <a:lnTo>
                    <a:pt x="2" y="42"/>
                  </a:lnTo>
                  <a:lnTo>
                    <a:pt x="0" y="31"/>
                  </a:lnTo>
                  <a:lnTo>
                    <a:pt x="2" y="18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31" name="Freeform 258"/>
            <p:cNvSpPr>
              <a:spLocks/>
            </p:cNvSpPr>
            <p:nvPr/>
          </p:nvSpPr>
          <p:spPr bwMode="auto">
            <a:xfrm>
              <a:off x="7100" y="3384"/>
              <a:ext cx="13" cy="36"/>
            </a:xfrm>
            <a:custGeom>
              <a:avLst/>
              <a:gdLst>
                <a:gd name="T0" fmla="*/ 21 w 27"/>
                <a:gd name="T1" fmla="*/ 0 h 72"/>
                <a:gd name="T2" fmla="*/ 10 w 27"/>
                <a:gd name="T3" fmla="*/ 4 h 72"/>
                <a:gd name="T4" fmla="*/ 2 w 27"/>
                <a:gd name="T5" fmla="*/ 17 h 72"/>
                <a:gd name="T6" fmla="*/ 0 w 27"/>
                <a:gd name="T7" fmla="*/ 35 h 72"/>
                <a:gd name="T8" fmla="*/ 2 w 27"/>
                <a:gd name="T9" fmla="*/ 49 h 72"/>
                <a:gd name="T10" fmla="*/ 7 w 27"/>
                <a:gd name="T11" fmla="*/ 59 h 72"/>
                <a:gd name="T12" fmla="*/ 13 w 27"/>
                <a:gd name="T13" fmla="*/ 67 h 72"/>
                <a:gd name="T14" fmla="*/ 19 w 27"/>
                <a:gd name="T15" fmla="*/ 70 h 72"/>
                <a:gd name="T16" fmla="*/ 27 w 27"/>
                <a:gd name="T17" fmla="*/ 72 h 72"/>
                <a:gd name="T18" fmla="*/ 26 w 27"/>
                <a:gd name="T19" fmla="*/ 57 h 72"/>
                <a:gd name="T20" fmla="*/ 21 w 27"/>
                <a:gd name="T21" fmla="*/ 30 h 72"/>
                <a:gd name="T22" fmla="*/ 18 w 27"/>
                <a:gd name="T23" fmla="*/ 5 h 72"/>
                <a:gd name="T24" fmla="*/ 21 w 27"/>
                <a:gd name="T2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72">
                  <a:moveTo>
                    <a:pt x="21" y="0"/>
                  </a:moveTo>
                  <a:lnTo>
                    <a:pt x="10" y="4"/>
                  </a:lnTo>
                  <a:lnTo>
                    <a:pt x="2" y="17"/>
                  </a:lnTo>
                  <a:lnTo>
                    <a:pt x="0" y="35"/>
                  </a:lnTo>
                  <a:lnTo>
                    <a:pt x="2" y="49"/>
                  </a:lnTo>
                  <a:lnTo>
                    <a:pt x="7" y="59"/>
                  </a:lnTo>
                  <a:lnTo>
                    <a:pt x="13" y="67"/>
                  </a:lnTo>
                  <a:lnTo>
                    <a:pt x="19" y="70"/>
                  </a:lnTo>
                  <a:lnTo>
                    <a:pt x="27" y="72"/>
                  </a:lnTo>
                  <a:lnTo>
                    <a:pt x="26" y="57"/>
                  </a:lnTo>
                  <a:lnTo>
                    <a:pt x="21" y="30"/>
                  </a:lnTo>
                  <a:lnTo>
                    <a:pt x="18" y="5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32" name="Freeform 259"/>
            <p:cNvSpPr>
              <a:spLocks/>
            </p:cNvSpPr>
            <p:nvPr/>
          </p:nvSpPr>
          <p:spPr bwMode="auto">
            <a:xfrm>
              <a:off x="7111" y="3437"/>
              <a:ext cx="22" cy="34"/>
            </a:xfrm>
            <a:custGeom>
              <a:avLst/>
              <a:gdLst>
                <a:gd name="T0" fmla="*/ 6 w 44"/>
                <a:gd name="T1" fmla="*/ 0 h 69"/>
                <a:gd name="T2" fmla="*/ 0 w 44"/>
                <a:gd name="T3" fmla="*/ 10 h 69"/>
                <a:gd name="T4" fmla="*/ 0 w 44"/>
                <a:gd name="T5" fmla="*/ 30 h 69"/>
                <a:gd name="T6" fmla="*/ 6 w 44"/>
                <a:gd name="T7" fmla="*/ 53 h 69"/>
                <a:gd name="T8" fmla="*/ 17 w 44"/>
                <a:gd name="T9" fmla="*/ 66 h 69"/>
                <a:gd name="T10" fmla="*/ 30 w 44"/>
                <a:gd name="T11" fmla="*/ 69 h 69"/>
                <a:gd name="T12" fmla="*/ 40 w 44"/>
                <a:gd name="T13" fmla="*/ 67 h 69"/>
                <a:gd name="T14" fmla="*/ 44 w 44"/>
                <a:gd name="T15" fmla="*/ 59 h 69"/>
                <a:gd name="T16" fmla="*/ 43 w 44"/>
                <a:gd name="T17" fmla="*/ 49 h 69"/>
                <a:gd name="T18" fmla="*/ 36 w 44"/>
                <a:gd name="T19" fmla="*/ 35 h 69"/>
                <a:gd name="T20" fmla="*/ 28 w 44"/>
                <a:gd name="T21" fmla="*/ 18 h 69"/>
                <a:gd name="T22" fmla="*/ 19 w 44"/>
                <a:gd name="T23" fmla="*/ 5 h 69"/>
                <a:gd name="T24" fmla="*/ 6 w 44"/>
                <a:gd name="T2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69">
                  <a:moveTo>
                    <a:pt x="6" y="0"/>
                  </a:moveTo>
                  <a:lnTo>
                    <a:pt x="0" y="10"/>
                  </a:lnTo>
                  <a:lnTo>
                    <a:pt x="0" y="30"/>
                  </a:lnTo>
                  <a:lnTo>
                    <a:pt x="6" y="53"/>
                  </a:lnTo>
                  <a:lnTo>
                    <a:pt x="17" y="66"/>
                  </a:lnTo>
                  <a:lnTo>
                    <a:pt x="30" y="69"/>
                  </a:lnTo>
                  <a:lnTo>
                    <a:pt x="40" y="67"/>
                  </a:lnTo>
                  <a:lnTo>
                    <a:pt x="44" y="59"/>
                  </a:lnTo>
                  <a:lnTo>
                    <a:pt x="43" y="49"/>
                  </a:lnTo>
                  <a:lnTo>
                    <a:pt x="36" y="35"/>
                  </a:lnTo>
                  <a:lnTo>
                    <a:pt x="28" y="18"/>
                  </a:lnTo>
                  <a:lnTo>
                    <a:pt x="19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33" name="Freeform 260"/>
            <p:cNvSpPr>
              <a:spLocks/>
            </p:cNvSpPr>
            <p:nvPr/>
          </p:nvSpPr>
          <p:spPr bwMode="auto">
            <a:xfrm>
              <a:off x="7129" y="3530"/>
              <a:ext cx="31" cy="45"/>
            </a:xfrm>
            <a:custGeom>
              <a:avLst/>
              <a:gdLst>
                <a:gd name="T0" fmla="*/ 12 w 63"/>
                <a:gd name="T1" fmla="*/ 5 h 92"/>
                <a:gd name="T2" fmla="*/ 0 w 63"/>
                <a:gd name="T3" fmla="*/ 28 h 92"/>
                <a:gd name="T4" fmla="*/ 2 w 63"/>
                <a:gd name="T5" fmla="*/ 56 h 92"/>
                <a:gd name="T6" fmla="*/ 13 w 63"/>
                <a:gd name="T7" fmla="*/ 80 h 92"/>
                <a:gd name="T8" fmla="*/ 32 w 63"/>
                <a:gd name="T9" fmla="*/ 92 h 92"/>
                <a:gd name="T10" fmla="*/ 48 w 63"/>
                <a:gd name="T11" fmla="*/ 90 h 92"/>
                <a:gd name="T12" fmla="*/ 58 w 63"/>
                <a:gd name="T13" fmla="*/ 82 h 92"/>
                <a:gd name="T14" fmla="*/ 61 w 63"/>
                <a:gd name="T15" fmla="*/ 69 h 92"/>
                <a:gd name="T16" fmla="*/ 63 w 63"/>
                <a:gd name="T17" fmla="*/ 56 h 92"/>
                <a:gd name="T18" fmla="*/ 61 w 63"/>
                <a:gd name="T19" fmla="*/ 49 h 92"/>
                <a:gd name="T20" fmla="*/ 60 w 63"/>
                <a:gd name="T21" fmla="*/ 39 h 92"/>
                <a:gd name="T22" fmla="*/ 55 w 63"/>
                <a:gd name="T23" fmla="*/ 30 h 92"/>
                <a:gd name="T24" fmla="*/ 48 w 63"/>
                <a:gd name="T25" fmla="*/ 18 h 92"/>
                <a:gd name="T26" fmla="*/ 40 w 63"/>
                <a:gd name="T27" fmla="*/ 8 h 92"/>
                <a:gd name="T28" fmla="*/ 32 w 63"/>
                <a:gd name="T29" fmla="*/ 2 h 92"/>
                <a:gd name="T30" fmla="*/ 23 w 63"/>
                <a:gd name="T31" fmla="*/ 0 h 92"/>
                <a:gd name="T32" fmla="*/ 12 w 63"/>
                <a:gd name="T33" fmla="*/ 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92">
                  <a:moveTo>
                    <a:pt x="12" y="5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3" y="80"/>
                  </a:lnTo>
                  <a:lnTo>
                    <a:pt x="32" y="92"/>
                  </a:lnTo>
                  <a:lnTo>
                    <a:pt x="48" y="90"/>
                  </a:lnTo>
                  <a:lnTo>
                    <a:pt x="58" y="82"/>
                  </a:lnTo>
                  <a:lnTo>
                    <a:pt x="61" y="69"/>
                  </a:lnTo>
                  <a:lnTo>
                    <a:pt x="63" y="56"/>
                  </a:lnTo>
                  <a:lnTo>
                    <a:pt x="61" y="49"/>
                  </a:lnTo>
                  <a:lnTo>
                    <a:pt x="60" y="39"/>
                  </a:lnTo>
                  <a:lnTo>
                    <a:pt x="55" y="30"/>
                  </a:lnTo>
                  <a:lnTo>
                    <a:pt x="48" y="18"/>
                  </a:lnTo>
                  <a:lnTo>
                    <a:pt x="40" y="8"/>
                  </a:lnTo>
                  <a:lnTo>
                    <a:pt x="32" y="2"/>
                  </a:lnTo>
                  <a:lnTo>
                    <a:pt x="23" y="0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34" name="Freeform 261"/>
            <p:cNvSpPr>
              <a:spLocks/>
            </p:cNvSpPr>
            <p:nvPr/>
          </p:nvSpPr>
          <p:spPr bwMode="auto">
            <a:xfrm>
              <a:off x="7118" y="3377"/>
              <a:ext cx="34" cy="40"/>
            </a:xfrm>
            <a:custGeom>
              <a:avLst/>
              <a:gdLst>
                <a:gd name="T0" fmla="*/ 42 w 69"/>
                <a:gd name="T1" fmla="*/ 0 h 80"/>
                <a:gd name="T2" fmla="*/ 30 w 69"/>
                <a:gd name="T3" fmla="*/ 2 h 80"/>
                <a:gd name="T4" fmla="*/ 19 w 69"/>
                <a:gd name="T5" fmla="*/ 2 h 80"/>
                <a:gd name="T6" fmla="*/ 10 w 69"/>
                <a:gd name="T7" fmla="*/ 7 h 80"/>
                <a:gd name="T8" fmla="*/ 3 w 69"/>
                <a:gd name="T9" fmla="*/ 13 h 80"/>
                <a:gd name="T10" fmla="*/ 0 w 69"/>
                <a:gd name="T11" fmla="*/ 30 h 80"/>
                <a:gd name="T12" fmla="*/ 0 w 69"/>
                <a:gd name="T13" fmla="*/ 51 h 80"/>
                <a:gd name="T14" fmla="*/ 6 w 69"/>
                <a:gd name="T15" fmla="*/ 70 h 80"/>
                <a:gd name="T16" fmla="*/ 18 w 69"/>
                <a:gd name="T17" fmla="*/ 80 h 80"/>
                <a:gd name="T18" fmla="*/ 22 w 69"/>
                <a:gd name="T19" fmla="*/ 80 h 80"/>
                <a:gd name="T20" fmla="*/ 30 w 69"/>
                <a:gd name="T21" fmla="*/ 79 h 80"/>
                <a:gd name="T22" fmla="*/ 38 w 69"/>
                <a:gd name="T23" fmla="*/ 75 h 80"/>
                <a:gd name="T24" fmla="*/ 48 w 69"/>
                <a:gd name="T25" fmla="*/ 72 h 80"/>
                <a:gd name="T26" fmla="*/ 56 w 69"/>
                <a:gd name="T27" fmla="*/ 67 h 80"/>
                <a:gd name="T28" fmla="*/ 62 w 69"/>
                <a:gd name="T29" fmla="*/ 62 h 80"/>
                <a:gd name="T30" fmla="*/ 67 w 69"/>
                <a:gd name="T31" fmla="*/ 57 h 80"/>
                <a:gd name="T32" fmla="*/ 69 w 69"/>
                <a:gd name="T33" fmla="*/ 54 h 80"/>
                <a:gd name="T34" fmla="*/ 66 w 69"/>
                <a:gd name="T35" fmla="*/ 39 h 80"/>
                <a:gd name="T36" fmla="*/ 58 w 69"/>
                <a:gd name="T37" fmla="*/ 22 h 80"/>
                <a:gd name="T38" fmla="*/ 50 w 69"/>
                <a:gd name="T39" fmla="*/ 8 h 80"/>
                <a:gd name="T40" fmla="*/ 42 w 69"/>
                <a:gd name="T4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80">
                  <a:moveTo>
                    <a:pt x="42" y="0"/>
                  </a:moveTo>
                  <a:lnTo>
                    <a:pt x="30" y="2"/>
                  </a:lnTo>
                  <a:lnTo>
                    <a:pt x="19" y="2"/>
                  </a:lnTo>
                  <a:lnTo>
                    <a:pt x="10" y="7"/>
                  </a:lnTo>
                  <a:lnTo>
                    <a:pt x="3" y="13"/>
                  </a:lnTo>
                  <a:lnTo>
                    <a:pt x="0" y="30"/>
                  </a:lnTo>
                  <a:lnTo>
                    <a:pt x="0" y="51"/>
                  </a:lnTo>
                  <a:lnTo>
                    <a:pt x="6" y="70"/>
                  </a:lnTo>
                  <a:lnTo>
                    <a:pt x="18" y="80"/>
                  </a:lnTo>
                  <a:lnTo>
                    <a:pt x="22" y="80"/>
                  </a:lnTo>
                  <a:lnTo>
                    <a:pt x="30" y="79"/>
                  </a:lnTo>
                  <a:lnTo>
                    <a:pt x="38" y="75"/>
                  </a:lnTo>
                  <a:lnTo>
                    <a:pt x="48" y="72"/>
                  </a:lnTo>
                  <a:lnTo>
                    <a:pt x="56" y="67"/>
                  </a:lnTo>
                  <a:lnTo>
                    <a:pt x="62" y="62"/>
                  </a:lnTo>
                  <a:lnTo>
                    <a:pt x="67" y="57"/>
                  </a:lnTo>
                  <a:lnTo>
                    <a:pt x="69" y="54"/>
                  </a:lnTo>
                  <a:lnTo>
                    <a:pt x="66" y="39"/>
                  </a:lnTo>
                  <a:lnTo>
                    <a:pt x="58" y="22"/>
                  </a:lnTo>
                  <a:lnTo>
                    <a:pt x="50" y="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35" name="Freeform 262"/>
            <p:cNvSpPr>
              <a:spLocks/>
            </p:cNvSpPr>
            <p:nvPr/>
          </p:nvSpPr>
          <p:spPr bwMode="auto">
            <a:xfrm>
              <a:off x="7133" y="3419"/>
              <a:ext cx="32" cy="41"/>
            </a:xfrm>
            <a:custGeom>
              <a:avLst/>
              <a:gdLst>
                <a:gd name="T0" fmla="*/ 4 w 64"/>
                <a:gd name="T1" fmla="*/ 18 h 82"/>
                <a:gd name="T2" fmla="*/ 0 w 64"/>
                <a:gd name="T3" fmla="*/ 38 h 82"/>
                <a:gd name="T4" fmla="*/ 5 w 64"/>
                <a:gd name="T5" fmla="*/ 61 h 82"/>
                <a:gd name="T6" fmla="*/ 16 w 64"/>
                <a:gd name="T7" fmla="*/ 77 h 82"/>
                <a:gd name="T8" fmla="*/ 31 w 64"/>
                <a:gd name="T9" fmla="*/ 82 h 82"/>
                <a:gd name="T10" fmla="*/ 44 w 64"/>
                <a:gd name="T11" fmla="*/ 77 h 82"/>
                <a:gd name="T12" fmla="*/ 55 w 64"/>
                <a:gd name="T13" fmla="*/ 69 h 82"/>
                <a:gd name="T14" fmla="*/ 63 w 64"/>
                <a:gd name="T15" fmla="*/ 59 h 82"/>
                <a:gd name="T16" fmla="*/ 64 w 64"/>
                <a:gd name="T17" fmla="*/ 45 h 82"/>
                <a:gd name="T18" fmla="*/ 63 w 64"/>
                <a:gd name="T19" fmla="*/ 35 h 82"/>
                <a:gd name="T20" fmla="*/ 60 w 64"/>
                <a:gd name="T21" fmla="*/ 25 h 82"/>
                <a:gd name="T22" fmla="*/ 55 w 64"/>
                <a:gd name="T23" fmla="*/ 15 h 82"/>
                <a:gd name="T24" fmla="*/ 50 w 64"/>
                <a:gd name="T25" fmla="*/ 7 h 82"/>
                <a:gd name="T26" fmla="*/ 42 w 64"/>
                <a:gd name="T27" fmla="*/ 2 h 82"/>
                <a:gd name="T28" fmla="*/ 32 w 64"/>
                <a:gd name="T29" fmla="*/ 0 h 82"/>
                <a:gd name="T30" fmla="*/ 20 w 64"/>
                <a:gd name="T31" fmla="*/ 5 h 82"/>
                <a:gd name="T32" fmla="*/ 4 w 64"/>
                <a:gd name="T33" fmla="*/ 1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82">
                  <a:moveTo>
                    <a:pt x="4" y="18"/>
                  </a:moveTo>
                  <a:lnTo>
                    <a:pt x="0" y="38"/>
                  </a:lnTo>
                  <a:lnTo>
                    <a:pt x="5" y="61"/>
                  </a:lnTo>
                  <a:lnTo>
                    <a:pt x="16" y="77"/>
                  </a:lnTo>
                  <a:lnTo>
                    <a:pt x="31" y="82"/>
                  </a:lnTo>
                  <a:lnTo>
                    <a:pt x="44" y="77"/>
                  </a:lnTo>
                  <a:lnTo>
                    <a:pt x="55" y="69"/>
                  </a:lnTo>
                  <a:lnTo>
                    <a:pt x="63" y="59"/>
                  </a:lnTo>
                  <a:lnTo>
                    <a:pt x="64" y="45"/>
                  </a:lnTo>
                  <a:lnTo>
                    <a:pt x="63" y="35"/>
                  </a:lnTo>
                  <a:lnTo>
                    <a:pt x="60" y="25"/>
                  </a:lnTo>
                  <a:lnTo>
                    <a:pt x="55" y="15"/>
                  </a:lnTo>
                  <a:lnTo>
                    <a:pt x="50" y="7"/>
                  </a:lnTo>
                  <a:lnTo>
                    <a:pt x="42" y="2"/>
                  </a:lnTo>
                  <a:lnTo>
                    <a:pt x="32" y="0"/>
                  </a:lnTo>
                  <a:lnTo>
                    <a:pt x="20" y="5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36" name="Freeform 263"/>
            <p:cNvSpPr>
              <a:spLocks/>
            </p:cNvSpPr>
            <p:nvPr/>
          </p:nvSpPr>
          <p:spPr bwMode="auto">
            <a:xfrm>
              <a:off x="7147" y="3466"/>
              <a:ext cx="36" cy="46"/>
            </a:xfrm>
            <a:custGeom>
              <a:avLst/>
              <a:gdLst>
                <a:gd name="T0" fmla="*/ 1 w 72"/>
                <a:gd name="T1" fmla="*/ 23 h 91"/>
                <a:gd name="T2" fmla="*/ 11 w 72"/>
                <a:gd name="T3" fmla="*/ 13 h 91"/>
                <a:gd name="T4" fmla="*/ 19 w 72"/>
                <a:gd name="T5" fmla="*/ 5 h 91"/>
                <a:gd name="T6" fmla="*/ 28 w 72"/>
                <a:gd name="T7" fmla="*/ 2 h 91"/>
                <a:gd name="T8" fmla="*/ 36 w 72"/>
                <a:gd name="T9" fmla="*/ 0 h 91"/>
                <a:gd name="T10" fmla="*/ 44 w 72"/>
                <a:gd name="T11" fmla="*/ 3 h 91"/>
                <a:gd name="T12" fmla="*/ 51 w 72"/>
                <a:gd name="T13" fmla="*/ 11 h 91"/>
                <a:gd name="T14" fmla="*/ 59 w 72"/>
                <a:gd name="T15" fmla="*/ 23 h 91"/>
                <a:gd name="T16" fmla="*/ 65 w 72"/>
                <a:gd name="T17" fmla="*/ 39 h 91"/>
                <a:gd name="T18" fmla="*/ 72 w 72"/>
                <a:gd name="T19" fmla="*/ 62 h 91"/>
                <a:gd name="T20" fmla="*/ 70 w 72"/>
                <a:gd name="T21" fmla="*/ 75 h 91"/>
                <a:gd name="T22" fmla="*/ 59 w 72"/>
                <a:gd name="T23" fmla="*/ 83 h 91"/>
                <a:gd name="T24" fmla="*/ 36 w 72"/>
                <a:gd name="T25" fmla="*/ 91 h 91"/>
                <a:gd name="T26" fmla="*/ 22 w 72"/>
                <a:gd name="T27" fmla="*/ 86 h 91"/>
                <a:gd name="T28" fmla="*/ 8 w 72"/>
                <a:gd name="T29" fmla="*/ 67 h 91"/>
                <a:gd name="T30" fmla="*/ 0 w 72"/>
                <a:gd name="T31" fmla="*/ 44 h 91"/>
                <a:gd name="T32" fmla="*/ 1 w 72"/>
                <a:gd name="T33" fmla="*/ 2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91">
                  <a:moveTo>
                    <a:pt x="1" y="23"/>
                  </a:moveTo>
                  <a:lnTo>
                    <a:pt x="11" y="13"/>
                  </a:lnTo>
                  <a:lnTo>
                    <a:pt x="19" y="5"/>
                  </a:lnTo>
                  <a:lnTo>
                    <a:pt x="28" y="2"/>
                  </a:lnTo>
                  <a:lnTo>
                    <a:pt x="36" y="0"/>
                  </a:lnTo>
                  <a:lnTo>
                    <a:pt x="44" y="3"/>
                  </a:lnTo>
                  <a:lnTo>
                    <a:pt x="51" y="11"/>
                  </a:lnTo>
                  <a:lnTo>
                    <a:pt x="59" y="23"/>
                  </a:lnTo>
                  <a:lnTo>
                    <a:pt x="65" y="39"/>
                  </a:lnTo>
                  <a:lnTo>
                    <a:pt x="72" y="62"/>
                  </a:lnTo>
                  <a:lnTo>
                    <a:pt x="70" y="75"/>
                  </a:lnTo>
                  <a:lnTo>
                    <a:pt x="59" y="83"/>
                  </a:lnTo>
                  <a:lnTo>
                    <a:pt x="36" y="91"/>
                  </a:lnTo>
                  <a:lnTo>
                    <a:pt x="22" y="86"/>
                  </a:lnTo>
                  <a:lnTo>
                    <a:pt x="8" y="67"/>
                  </a:lnTo>
                  <a:lnTo>
                    <a:pt x="0" y="44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37" name="Freeform 264"/>
            <p:cNvSpPr>
              <a:spLocks/>
            </p:cNvSpPr>
            <p:nvPr/>
          </p:nvSpPr>
          <p:spPr bwMode="auto">
            <a:xfrm>
              <a:off x="7164" y="3517"/>
              <a:ext cx="42" cy="51"/>
            </a:xfrm>
            <a:custGeom>
              <a:avLst/>
              <a:gdLst>
                <a:gd name="T0" fmla="*/ 0 w 83"/>
                <a:gd name="T1" fmla="*/ 39 h 103"/>
                <a:gd name="T2" fmla="*/ 1 w 83"/>
                <a:gd name="T3" fmla="*/ 33 h 103"/>
                <a:gd name="T4" fmla="*/ 6 w 83"/>
                <a:gd name="T5" fmla="*/ 25 h 103"/>
                <a:gd name="T6" fmla="*/ 14 w 83"/>
                <a:gd name="T7" fmla="*/ 15 h 103"/>
                <a:gd name="T8" fmla="*/ 24 w 83"/>
                <a:gd name="T9" fmla="*/ 8 h 103"/>
                <a:gd name="T10" fmla="*/ 33 w 83"/>
                <a:gd name="T11" fmla="*/ 3 h 103"/>
                <a:gd name="T12" fmla="*/ 45 w 83"/>
                <a:gd name="T13" fmla="*/ 0 h 103"/>
                <a:gd name="T14" fmla="*/ 53 w 83"/>
                <a:gd name="T15" fmla="*/ 2 h 103"/>
                <a:gd name="T16" fmla="*/ 60 w 83"/>
                <a:gd name="T17" fmla="*/ 10 h 103"/>
                <a:gd name="T18" fmla="*/ 67 w 83"/>
                <a:gd name="T19" fmla="*/ 23 h 103"/>
                <a:gd name="T20" fmla="*/ 70 w 83"/>
                <a:gd name="T21" fmla="*/ 33 h 103"/>
                <a:gd name="T22" fmla="*/ 75 w 83"/>
                <a:gd name="T23" fmla="*/ 44 h 103"/>
                <a:gd name="T24" fmla="*/ 81 w 83"/>
                <a:gd name="T25" fmla="*/ 57 h 103"/>
                <a:gd name="T26" fmla="*/ 83 w 83"/>
                <a:gd name="T27" fmla="*/ 65 h 103"/>
                <a:gd name="T28" fmla="*/ 81 w 83"/>
                <a:gd name="T29" fmla="*/ 74 h 103"/>
                <a:gd name="T30" fmla="*/ 76 w 83"/>
                <a:gd name="T31" fmla="*/ 82 h 103"/>
                <a:gd name="T32" fmla="*/ 70 w 83"/>
                <a:gd name="T33" fmla="*/ 88 h 103"/>
                <a:gd name="T34" fmla="*/ 60 w 83"/>
                <a:gd name="T35" fmla="*/ 95 h 103"/>
                <a:gd name="T36" fmla="*/ 53 w 83"/>
                <a:gd name="T37" fmla="*/ 98 h 103"/>
                <a:gd name="T38" fmla="*/ 45 w 83"/>
                <a:gd name="T39" fmla="*/ 101 h 103"/>
                <a:gd name="T40" fmla="*/ 40 w 83"/>
                <a:gd name="T41" fmla="*/ 103 h 103"/>
                <a:gd name="T42" fmla="*/ 19 w 83"/>
                <a:gd name="T43" fmla="*/ 93 h 103"/>
                <a:gd name="T44" fmla="*/ 9 w 83"/>
                <a:gd name="T45" fmla="*/ 75 h 103"/>
                <a:gd name="T46" fmla="*/ 5 w 83"/>
                <a:gd name="T47" fmla="*/ 57 h 103"/>
                <a:gd name="T48" fmla="*/ 0 w 83"/>
                <a:gd name="T49" fmla="*/ 3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3" h="103">
                  <a:moveTo>
                    <a:pt x="0" y="39"/>
                  </a:moveTo>
                  <a:lnTo>
                    <a:pt x="1" y="33"/>
                  </a:lnTo>
                  <a:lnTo>
                    <a:pt x="6" y="25"/>
                  </a:lnTo>
                  <a:lnTo>
                    <a:pt x="14" y="15"/>
                  </a:lnTo>
                  <a:lnTo>
                    <a:pt x="24" y="8"/>
                  </a:lnTo>
                  <a:lnTo>
                    <a:pt x="33" y="3"/>
                  </a:lnTo>
                  <a:lnTo>
                    <a:pt x="45" y="0"/>
                  </a:lnTo>
                  <a:lnTo>
                    <a:pt x="53" y="2"/>
                  </a:lnTo>
                  <a:lnTo>
                    <a:pt x="60" y="10"/>
                  </a:lnTo>
                  <a:lnTo>
                    <a:pt x="67" y="23"/>
                  </a:lnTo>
                  <a:lnTo>
                    <a:pt x="70" y="33"/>
                  </a:lnTo>
                  <a:lnTo>
                    <a:pt x="75" y="44"/>
                  </a:lnTo>
                  <a:lnTo>
                    <a:pt x="81" y="57"/>
                  </a:lnTo>
                  <a:lnTo>
                    <a:pt x="83" y="65"/>
                  </a:lnTo>
                  <a:lnTo>
                    <a:pt x="81" y="74"/>
                  </a:lnTo>
                  <a:lnTo>
                    <a:pt x="76" y="82"/>
                  </a:lnTo>
                  <a:lnTo>
                    <a:pt x="70" y="88"/>
                  </a:lnTo>
                  <a:lnTo>
                    <a:pt x="60" y="95"/>
                  </a:lnTo>
                  <a:lnTo>
                    <a:pt x="53" y="98"/>
                  </a:lnTo>
                  <a:lnTo>
                    <a:pt x="45" y="101"/>
                  </a:lnTo>
                  <a:lnTo>
                    <a:pt x="40" y="103"/>
                  </a:lnTo>
                  <a:lnTo>
                    <a:pt x="19" y="93"/>
                  </a:lnTo>
                  <a:lnTo>
                    <a:pt x="9" y="75"/>
                  </a:lnTo>
                  <a:lnTo>
                    <a:pt x="5" y="5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38" name="Freeform 265"/>
            <p:cNvSpPr>
              <a:spLocks/>
            </p:cNvSpPr>
            <p:nvPr/>
          </p:nvSpPr>
          <p:spPr bwMode="auto">
            <a:xfrm>
              <a:off x="7204" y="3504"/>
              <a:ext cx="43" cy="48"/>
            </a:xfrm>
            <a:custGeom>
              <a:avLst/>
              <a:gdLst>
                <a:gd name="T0" fmla="*/ 4 w 86"/>
                <a:gd name="T1" fmla="*/ 18 h 96"/>
                <a:gd name="T2" fmla="*/ 17 w 86"/>
                <a:gd name="T3" fmla="*/ 13 h 96"/>
                <a:gd name="T4" fmla="*/ 27 w 86"/>
                <a:gd name="T5" fmla="*/ 5 h 96"/>
                <a:gd name="T6" fmla="*/ 35 w 86"/>
                <a:gd name="T7" fmla="*/ 0 h 96"/>
                <a:gd name="T8" fmla="*/ 44 w 86"/>
                <a:gd name="T9" fmla="*/ 0 h 96"/>
                <a:gd name="T10" fmla="*/ 57 w 86"/>
                <a:gd name="T11" fmla="*/ 10 h 96"/>
                <a:gd name="T12" fmla="*/ 72 w 86"/>
                <a:gd name="T13" fmla="*/ 26 h 96"/>
                <a:gd name="T14" fmla="*/ 83 w 86"/>
                <a:gd name="T15" fmla="*/ 49 h 96"/>
                <a:gd name="T16" fmla="*/ 86 w 86"/>
                <a:gd name="T17" fmla="*/ 69 h 96"/>
                <a:gd name="T18" fmla="*/ 83 w 86"/>
                <a:gd name="T19" fmla="*/ 77 h 96"/>
                <a:gd name="T20" fmla="*/ 76 w 86"/>
                <a:gd name="T21" fmla="*/ 83 h 96"/>
                <a:gd name="T22" fmla="*/ 68 w 86"/>
                <a:gd name="T23" fmla="*/ 88 h 96"/>
                <a:gd name="T24" fmla="*/ 60 w 86"/>
                <a:gd name="T25" fmla="*/ 93 h 96"/>
                <a:gd name="T26" fmla="*/ 51 w 86"/>
                <a:gd name="T27" fmla="*/ 95 h 96"/>
                <a:gd name="T28" fmla="*/ 43 w 86"/>
                <a:gd name="T29" fmla="*/ 96 h 96"/>
                <a:gd name="T30" fmla="*/ 35 w 86"/>
                <a:gd name="T31" fmla="*/ 95 h 96"/>
                <a:gd name="T32" fmla="*/ 30 w 86"/>
                <a:gd name="T33" fmla="*/ 91 h 96"/>
                <a:gd name="T34" fmla="*/ 22 w 86"/>
                <a:gd name="T35" fmla="*/ 80 h 96"/>
                <a:gd name="T36" fmla="*/ 17 w 86"/>
                <a:gd name="T37" fmla="*/ 65 h 96"/>
                <a:gd name="T38" fmla="*/ 11 w 86"/>
                <a:gd name="T39" fmla="*/ 52 h 96"/>
                <a:gd name="T40" fmla="*/ 6 w 86"/>
                <a:gd name="T41" fmla="*/ 42 h 96"/>
                <a:gd name="T42" fmla="*/ 1 w 86"/>
                <a:gd name="T43" fmla="*/ 36 h 96"/>
                <a:gd name="T44" fmla="*/ 0 w 86"/>
                <a:gd name="T45" fmla="*/ 29 h 96"/>
                <a:gd name="T46" fmla="*/ 1 w 86"/>
                <a:gd name="T47" fmla="*/ 25 h 96"/>
                <a:gd name="T48" fmla="*/ 4 w 86"/>
                <a:gd name="T49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6" h="96">
                  <a:moveTo>
                    <a:pt x="4" y="18"/>
                  </a:moveTo>
                  <a:lnTo>
                    <a:pt x="17" y="13"/>
                  </a:lnTo>
                  <a:lnTo>
                    <a:pt x="27" y="5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57" y="10"/>
                  </a:lnTo>
                  <a:lnTo>
                    <a:pt x="72" y="26"/>
                  </a:lnTo>
                  <a:lnTo>
                    <a:pt x="83" y="49"/>
                  </a:lnTo>
                  <a:lnTo>
                    <a:pt x="86" y="69"/>
                  </a:lnTo>
                  <a:lnTo>
                    <a:pt x="83" y="77"/>
                  </a:lnTo>
                  <a:lnTo>
                    <a:pt x="76" y="83"/>
                  </a:lnTo>
                  <a:lnTo>
                    <a:pt x="68" y="88"/>
                  </a:lnTo>
                  <a:lnTo>
                    <a:pt x="60" y="93"/>
                  </a:lnTo>
                  <a:lnTo>
                    <a:pt x="51" y="95"/>
                  </a:lnTo>
                  <a:lnTo>
                    <a:pt x="43" y="96"/>
                  </a:lnTo>
                  <a:lnTo>
                    <a:pt x="35" y="95"/>
                  </a:lnTo>
                  <a:lnTo>
                    <a:pt x="30" y="91"/>
                  </a:lnTo>
                  <a:lnTo>
                    <a:pt x="22" y="80"/>
                  </a:lnTo>
                  <a:lnTo>
                    <a:pt x="17" y="65"/>
                  </a:lnTo>
                  <a:lnTo>
                    <a:pt x="11" y="52"/>
                  </a:lnTo>
                  <a:lnTo>
                    <a:pt x="6" y="42"/>
                  </a:lnTo>
                  <a:lnTo>
                    <a:pt x="1" y="36"/>
                  </a:lnTo>
                  <a:lnTo>
                    <a:pt x="0" y="29"/>
                  </a:lnTo>
                  <a:lnTo>
                    <a:pt x="1" y="25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39" name="Freeform 266"/>
            <p:cNvSpPr>
              <a:spLocks/>
            </p:cNvSpPr>
            <p:nvPr/>
          </p:nvSpPr>
          <p:spPr bwMode="auto">
            <a:xfrm>
              <a:off x="7180" y="3451"/>
              <a:ext cx="43" cy="43"/>
            </a:xfrm>
            <a:custGeom>
              <a:avLst/>
              <a:gdLst>
                <a:gd name="T0" fmla="*/ 0 w 84"/>
                <a:gd name="T1" fmla="*/ 25 h 86"/>
                <a:gd name="T2" fmla="*/ 5 w 84"/>
                <a:gd name="T3" fmla="*/ 20 h 86"/>
                <a:gd name="T4" fmla="*/ 11 w 84"/>
                <a:gd name="T5" fmla="*/ 15 h 86"/>
                <a:gd name="T6" fmla="*/ 19 w 84"/>
                <a:gd name="T7" fmla="*/ 8 h 86"/>
                <a:gd name="T8" fmla="*/ 25 w 84"/>
                <a:gd name="T9" fmla="*/ 5 h 86"/>
                <a:gd name="T10" fmla="*/ 33 w 84"/>
                <a:gd name="T11" fmla="*/ 2 h 86"/>
                <a:gd name="T12" fmla="*/ 41 w 84"/>
                <a:gd name="T13" fmla="*/ 0 h 86"/>
                <a:gd name="T14" fmla="*/ 51 w 84"/>
                <a:gd name="T15" fmla="*/ 0 h 86"/>
                <a:gd name="T16" fmla="*/ 59 w 84"/>
                <a:gd name="T17" fmla="*/ 2 h 86"/>
                <a:gd name="T18" fmla="*/ 73 w 84"/>
                <a:gd name="T19" fmla="*/ 13 h 86"/>
                <a:gd name="T20" fmla="*/ 81 w 84"/>
                <a:gd name="T21" fmla="*/ 29 h 86"/>
                <a:gd name="T22" fmla="*/ 84 w 84"/>
                <a:gd name="T23" fmla="*/ 47 h 86"/>
                <a:gd name="T24" fmla="*/ 84 w 84"/>
                <a:gd name="T25" fmla="*/ 62 h 86"/>
                <a:gd name="T26" fmla="*/ 83 w 84"/>
                <a:gd name="T27" fmla="*/ 67 h 86"/>
                <a:gd name="T28" fmla="*/ 78 w 84"/>
                <a:gd name="T29" fmla="*/ 73 h 86"/>
                <a:gd name="T30" fmla="*/ 72 w 84"/>
                <a:gd name="T31" fmla="*/ 78 h 86"/>
                <a:gd name="T32" fmla="*/ 64 w 84"/>
                <a:gd name="T33" fmla="*/ 82 h 86"/>
                <a:gd name="T34" fmla="*/ 54 w 84"/>
                <a:gd name="T35" fmla="*/ 85 h 86"/>
                <a:gd name="T36" fmla="*/ 46 w 84"/>
                <a:gd name="T37" fmla="*/ 86 h 86"/>
                <a:gd name="T38" fmla="*/ 38 w 84"/>
                <a:gd name="T39" fmla="*/ 86 h 86"/>
                <a:gd name="T40" fmla="*/ 32 w 84"/>
                <a:gd name="T41" fmla="*/ 85 h 86"/>
                <a:gd name="T42" fmla="*/ 24 w 84"/>
                <a:gd name="T43" fmla="*/ 73 h 86"/>
                <a:gd name="T44" fmla="*/ 17 w 84"/>
                <a:gd name="T45" fmla="*/ 56 h 86"/>
                <a:gd name="T46" fmla="*/ 9 w 84"/>
                <a:gd name="T47" fmla="*/ 38 h 86"/>
                <a:gd name="T48" fmla="*/ 0 w 84"/>
                <a:gd name="T49" fmla="*/ 2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86">
                  <a:moveTo>
                    <a:pt x="0" y="25"/>
                  </a:moveTo>
                  <a:lnTo>
                    <a:pt x="5" y="20"/>
                  </a:lnTo>
                  <a:lnTo>
                    <a:pt x="11" y="15"/>
                  </a:lnTo>
                  <a:lnTo>
                    <a:pt x="19" y="8"/>
                  </a:lnTo>
                  <a:lnTo>
                    <a:pt x="25" y="5"/>
                  </a:lnTo>
                  <a:lnTo>
                    <a:pt x="33" y="2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59" y="2"/>
                  </a:lnTo>
                  <a:lnTo>
                    <a:pt x="73" y="13"/>
                  </a:lnTo>
                  <a:lnTo>
                    <a:pt x="81" y="29"/>
                  </a:lnTo>
                  <a:lnTo>
                    <a:pt x="84" y="47"/>
                  </a:lnTo>
                  <a:lnTo>
                    <a:pt x="84" y="62"/>
                  </a:lnTo>
                  <a:lnTo>
                    <a:pt x="83" y="67"/>
                  </a:lnTo>
                  <a:lnTo>
                    <a:pt x="78" y="73"/>
                  </a:lnTo>
                  <a:lnTo>
                    <a:pt x="72" y="78"/>
                  </a:lnTo>
                  <a:lnTo>
                    <a:pt x="64" y="82"/>
                  </a:lnTo>
                  <a:lnTo>
                    <a:pt x="54" y="85"/>
                  </a:lnTo>
                  <a:lnTo>
                    <a:pt x="46" y="86"/>
                  </a:lnTo>
                  <a:lnTo>
                    <a:pt x="38" y="86"/>
                  </a:lnTo>
                  <a:lnTo>
                    <a:pt x="32" y="85"/>
                  </a:lnTo>
                  <a:lnTo>
                    <a:pt x="24" y="73"/>
                  </a:lnTo>
                  <a:lnTo>
                    <a:pt x="17" y="56"/>
                  </a:lnTo>
                  <a:lnTo>
                    <a:pt x="9" y="38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40" name="Freeform 267"/>
            <p:cNvSpPr>
              <a:spLocks/>
            </p:cNvSpPr>
            <p:nvPr/>
          </p:nvSpPr>
          <p:spPr bwMode="auto">
            <a:xfrm>
              <a:off x="7165" y="3407"/>
              <a:ext cx="39" cy="40"/>
            </a:xfrm>
            <a:custGeom>
              <a:avLst/>
              <a:gdLst>
                <a:gd name="T0" fmla="*/ 0 w 79"/>
                <a:gd name="T1" fmla="*/ 15 h 82"/>
                <a:gd name="T2" fmla="*/ 13 w 79"/>
                <a:gd name="T3" fmla="*/ 8 h 82"/>
                <a:gd name="T4" fmla="*/ 24 w 79"/>
                <a:gd name="T5" fmla="*/ 2 h 82"/>
                <a:gd name="T6" fmla="*/ 34 w 79"/>
                <a:gd name="T7" fmla="*/ 0 h 82"/>
                <a:gd name="T8" fmla="*/ 44 w 79"/>
                <a:gd name="T9" fmla="*/ 2 h 82"/>
                <a:gd name="T10" fmla="*/ 55 w 79"/>
                <a:gd name="T11" fmla="*/ 11 h 82"/>
                <a:gd name="T12" fmla="*/ 66 w 79"/>
                <a:gd name="T13" fmla="*/ 26 h 82"/>
                <a:gd name="T14" fmla="*/ 74 w 79"/>
                <a:gd name="T15" fmla="*/ 42 h 82"/>
                <a:gd name="T16" fmla="*/ 79 w 79"/>
                <a:gd name="T17" fmla="*/ 57 h 82"/>
                <a:gd name="T18" fmla="*/ 77 w 79"/>
                <a:gd name="T19" fmla="*/ 64 h 82"/>
                <a:gd name="T20" fmla="*/ 72 w 79"/>
                <a:gd name="T21" fmla="*/ 69 h 82"/>
                <a:gd name="T22" fmla="*/ 66 w 79"/>
                <a:gd name="T23" fmla="*/ 72 h 82"/>
                <a:gd name="T24" fmla="*/ 58 w 79"/>
                <a:gd name="T25" fmla="*/ 75 h 82"/>
                <a:gd name="T26" fmla="*/ 48 w 79"/>
                <a:gd name="T27" fmla="*/ 78 h 82"/>
                <a:gd name="T28" fmla="*/ 40 w 79"/>
                <a:gd name="T29" fmla="*/ 80 h 82"/>
                <a:gd name="T30" fmla="*/ 32 w 79"/>
                <a:gd name="T31" fmla="*/ 82 h 82"/>
                <a:gd name="T32" fmla="*/ 26 w 79"/>
                <a:gd name="T33" fmla="*/ 82 h 82"/>
                <a:gd name="T34" fmla="*/ 23 w 79"/>
                <a:gd name="T35" fmla="*/ 65 h 82"/>
                <a:gd name="T36" fmla="*/ 16 w 79"/>
                <a:gd name="T37" fmla="*/ 42 h 82"/>
                <a:gd name="T38" fmla="*/ 8 w 79"/>
                <a:gd name="T39" fmla="*/ 23 h 82"/>
                <a:gd name="T40" fmla="*/ 0 w 79"/>
                <a:gd name="T41" fmla="*/ 1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9" h="82">
                  <a:moveTo>
                    <a:pt x="0" y="15"/>
                  </a:moveTo>
                  <a:lnTo>
                    <a:pt x="13" y="8"/>
                  </a:lnTo>
                  <a:lnTo>
                    <a:pt x="24" y="2"/>
                  </a:lnTo>
                  <a:lnTo>
                    <a:pt x="34" y="0"/>
                  </a:lnTo>
                  <a:lnTo>
                    <a:pt x="44" y="2"/>
                  </a:lnTo>
                  <a:lnTo>
                    <a:pt x="55" y="11"/>
                  </a:lnTo>
                  <a:lnTo>
                    <a:pt x="66" y="26"/>
                  </a:lnTo>
                  <a:lnTo>
                    <a:pt x="74" y="42"/>
                  </a:lnTo>
                  <a:lnTo>
                    <a:pt x="79" y="57"/>
                  </a:lnTo>
                  <a:lnTo>
                    <a:pt x="77" y="64"/>
                  </a:lnTo>
                  <a:lnTo>
                    <a:pt x="72" y="69"/>
                  </a:lnTo>
                  <a:lnTo>
                    <a:pt x="66" y="72"/>
                  </a:lnTo>
                  <a:lnTo>
                    <a:pt x="58" y="75"/>
                  </a:lnTo>
                  <a:lnTo>
                    <a:pt x="48" y="78"/>
                  </a:lnTo>
                  <a:lnTo>
                    <a:pt x="40" y="80"/>
                  </a:lnTo>
                  <a:lnTo>
                    <a:pt x="32" y="82"/>
                  </a:lnTo>
                  <a:lnTo>
                    <a:pt x="26" y="82"/>
                  </a:lnTo>
                  <a:lnTo>
                    <a:pt x="23" y="65"/>
                  </a:lnTo>
                  <a:lnTo>
                    <a:pt x="16" y="42"/>
                  </a:lnTo>
                  <a:lnTo>
                    <a:pt x="8" y="23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41" name="Freeform 268"/>
            <p:cNvSpPr>
              <a:spLocks/>
            </p:cNvSpPr>
            <p:nvPr/>
          </p:nvSpPr>
          <p:spPr bwMode="auto">
            <a:xfrm>
              <a:off x="7148" y="3362"/>
              <a:ext cx="40" cy="41"/>
            </a:xfrm>
            <a:custGeom>
              <a:avLst/>
              <a:gdLst>
                <a:gd name="T0" fmla="*/ 25 w 80"/>
                <a:gd name="T1" fmla="*/ 82 h 82"/>
                <a:gd name="T2" fmla="*/ 24 w 80"/>
                <a:gd name="T3" fmla="*/ 65 h 82"/>
                <a:gd name="T4" fmla="*/ 17 w 80"/>
                <a:gd name="T5" fmla="*/ 47 h 82"/>
                <a:gd name="T6" fmla="*/ 9 w 80"/>
                <a:gd name="T7" fmla="*/ 31 h 82"/>
                <a:gd name="T8" fmla="*/ 0 w 80"/>
                <a:gd name="T9" fmla="*/ 21 h 82"/>
                <a:gd name="T10" fmla="*/ 6 w 80"/>
                <a:gd name="T11" fmla="*/ 11 h 82"/>
                <a:gd name="T12" fmla="*/ 17 w 80"/>
                <a:gd name="T13" fmla="*/ 5 h 82"/>
                <a:gd name="T14" fmla="*/ 30 w 80"/>
                <a:gd name="T15" fmla="*/ 3 h 82"/>
                <a:gd name="T16" fmla="*/ 41 w 80"/>
                <a:gd name="T17" fmla="*/ 0 h 82"/>
                <a:gd name="T18" fmla="*/ 57 w 80"/>
                <a:gd name="T19" fmla="*/ 5 h 82"/>
                <a:gd name="T20" fmla="*/ 72 w 80"/>
                <a:gd name="T21" fmla="*/ 23 h 82"/>
                <a:gd name="T22" fmla="*/ 80 w 80"/>
                <a:gd name="T23" fmla="*/ 46 h 82"/>
                <a:gd name="T24" fmla="*/ 80 w 80"/>
                <a:gd name="T25" fmla="*/ 60 h 82"/>
                <a:gd name="T26" fmla="*/ 75 w 80"/>
                <a:gd name="T27" fmla="*/ 65 h 82"/>
                <a:gd name="T28" fmla="*/ 70 w 80"/>
                <a:gd name="T29" fmla="*/ 68 h 82"/>
                <a:gd name="T30" fmla="*/ 62 w 80"/>
                <a:gd name="T31" fmla="*/ 70 h 82"/>
                <a:gd name="T32" fmla="*/ 56 w 80"/>
                <a:gd name="T33" fmla="*/ 73 h 82"/>
                <a:gd name="T34" fmla="*/ 48 w 80"/>
                <a:gd name="T35" fmla="*/ 75 h 82"/>
                <a:gd name="T36" fmla="*/ 40 w 80"/>
                <a:gd name="T37" fmla="*/ 77 h 82"/>
                <a:gd name="T38" fmla="*/ 32 w 80"/>
                <a:gd name="T39" fmla="*/ 78 h 82"/>
                <a:gd name="T40" fmla="*/ 25 w 80"/>
                <a:gd name="T4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0" h="82">
                  <a:moveTo>
                    <a:pt x="25" y="82"/>
                  </a:moveTo>
                  <a:lnTo>
                    <a:pt x="24" y="65"/>
                  </a:lnTo>
                  <a:lnTo>
                    <a:pt x="17" y="47"/>
                  </a:lnTo>
                  <a:lnTo>
                    <a:pt x="9" y="31"/>
                  </a:lnTo>
                  <a:lnTo>
                    <a:pt x="0" y="21"/>
                  </a:lnTo>
                  <a:lnTo>
                    <a:pt x="6" y="11"/>
                  </a:lnTo>
                  <a:lnTo>
                    <a:pt x="17" y="5"/>
                  </a:lnTo>
                  <a:lnTo>
                    <a:pt x="30" y="3"/>
                  </a:lnTo>
                  <a:lnTo>
                    <a:pt x="41" y="0"/>
                  </a:lnTo>
                  <a:lnTo>
                    <a:pt x="57" y="5"/>
                  </a:lnTo>
                  <a:lnTo>
                    <a:pt x="72" y="23"/>
                  </a:lnTo>
                  <a:lnTo>
                    <a:pt x="80" y="46"/>
                  </a:lnTo>
                  <a:lnTo>
                    <a:pt x="80" y="60"/>
                  </a:lnTo>
                  <a:lnTo>
                    <a:pt x="75" y="65"/>
                  </a:lnTo>
                  <a:lnTo>
                    <a:pt x="70" y="68"/>
                  </a:lnTo>
                  <a:lnTo>
                    <a:pt x="62" y="70"/>
                  </a:lnTo>
                  <a:lnTo>
                    <a:pt x="56" y="73"/>
                  </a:lnTo>
                  <a:lnTo>
                    <a:pt x="48" y="75"/>
                  </a:lnTo>
                  <a:lnTo>
                    <a:pt x="40" y="77"/>
                  </a:lnTo>
                  <a:lnTo>
                    <a:pt x="32" y="78"/>
                  </a:lnTo>
                  <a:lnTo>
                    <a:pt x="25" y="82"/>
                  </a:lnTo>
                  <a:close/>
                </a:path>
              </a:pathLst>
            </a:custGeom>
            <a:solidFill>
              <a:srgbClr val="FFE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42" name="Freeform 269"/>
            <p:cNvSpPr>
              <a:spLocks/>
            </p:cNvSpPr>
            <p:nvPr/>
          </p:nvSpPr>
          <p:spPr bwMode="auto">
            <a:xfrm>
              <a:off x="7110" y="3486"/>
              <a:ext cx="6" cy="5"/>
            </a:xfrm>
            <a:custGeom>
              <a:avLst/>
              <a:gdLst>
                <a:gd name="T0" fmla="*/ 0 w 13"/>
                <a:gd name="T1" fmla="*/ 6 h 10"/>
                <a:gd name="T2" fmla="*/ 3 w 13"/>
                <a:gd name="T3" fmla="*/ 10 h 10"/>
                <a:gd name="T4" fmla="*/ 10 w 13"/>
                <a:gd name="T5" fmla="*/ 10 h 10"/>
                <a:gd name="T6" fmla="*/ 13 w 13"/>
                <a:gd name="T7" fmla="*/ 5 h 10"/>
                <a:gd name="T8" fmla="*/ 13 w 13"/>
                <a:gd name="T9" fmla="*/ 0 h 10"/>
                <a:gd name="T10" fmla="*/ 0 w 13"/>
                <a:gd name="T11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0">
                  <a:moveTo>
                    <a:pt x="0" y="6"/>
                  </a:moveTo>
                  <a:lnTo>
                    <a:pt x="3" y="10"/>
                  </a:lnTo>
                  <a:lnTo>
                    <a:pt x="10" y="10"/>
                  </a:lnTo>
                  <a:lnTo>
                    <a:pt x="13" y="5"/>
                  </a:lnTo>
                  <a:lnTo>
                    <a:pt x="1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43" name="Freeform 270"/>
            <p:cNvSpPr>
              <a:spLocks/>
            </p:cNvSpPr>
            <p:nvPr/>
          </p:nvSpPr>
          <p:spPr bwMode="auto">
            <a:xfrm>
              <a:off x="7003" y="3380"/>
              <a:ext cx="113" cy="110"/>
            </a:xfrm>
            <a:custGeom>
              <a:avLst/>
              <a:gdLst>
                <a:gd name="T0" fmla="*/ 0 w 227"/>
                <a:gd name="T1" fmla="*/ 13 h 218"/>
                <a:gd name="T2" fmla="*/ 21 w 227"/>
                <a:gd name="T3" fmla="*/ 21 h 218"/>
                <a:gd name="T4" fmla="*/ 53 w 227"/>
                <a:gd name="T5" fmla="*/ 41 h 218"/>
                <a:gd name="T6" fmla="*/ 85 w 227"/>
                <a:gd name="T7" fmla="*/ 68 h 218"/>
                <a:gd name="T8" fmla="*/ 118 w 227"/>
                <a:gd name="T9" fmla="*/ 103 h 218"/>
                <a:gd name="T10" fmla="*/ 152 w 227"/>
                <a:gd name="T11" fmla="*/ 138 h 218"/>
                <a:gd name="T12" fmla="*/ 181 w 227"/>
                <a:gd name="T13" fmla="*/ 171 h 218"/>
                <a:gd name="T14" fmla="*/ 201 w 227"/>
                <a:gd name="T15" fmla="*/ 199 h 218"/>
                <a:gd name="T16" fmla="*/ 214 w 227"/>
                <a:gd name="T17" fmla="*/ 218 h 218"/>
                <a:gd name="T18" fmla="*/ 227 w 227"/>
                <a:gd name="T19" fmla="*/ 212 h 218"/>
                <a:gd name="T20" fmla="*/ 214 w 227"/>
                <a:gd name="T21" fmla="*/ 192 h 218"/>
                <a:gd name="T22" fmla="*/ 190 w 227"/>
                <a:gd name="T23" fmla="*/ 161 h 218"/>
                <a:gd name="T24" fmla="*/ 161 w 227"/>
                <a:gd name="T25" fmla="*/ 129 h 218"/>
                <a:gd name="T26" fmla="*/ 128 w 227"/>
                <a:gd name="T27" fmla="*/ 93 h 218"/>
                <a:gd name="T28" fmla="*/ 94 w 227"/>
                <a:gd name="T29" fmla="*/ 59 h 218"/>
                <a:gd name="T30" fmla="*/ 59 w 227"/>
                <a:gd name="T31" fmla="*/ 28 h 218"/>
                <a:gd name="T32" fmla="*/ 27 w 227"/>
                <a:gd name="T33" fmla="*/ 8 h 218"/>
                <a:gd name="T34" fmla="*/ 0 w 227"/>
                <a:gd name="T35" fmla="*/ 0 h 218"/>
                <a:gd name="T36" fmla="*/ 0 w 227"/>
                <a:gd name="T37" fmla="*/ 13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7" h="218">
                  <a:moveTo>
                    <a:pt x="0" y="13"/>
                  </a:moveTo>
                  <a:lnTo>
                    <a:pt x="21" y="21"/>
                  </a:lnTo>
                  <a:lnTo>
                    <a:pt x="53" y="41"/>
                  </a:lnTo>
                  <a:lnTo>
                    <a:pt x="85" y="68"/>
                  </a:lnTo>
                  <a:lnTo>
                    <a:pt x="118" y="103"/>
                  </a:lnTo>
                  <a:lnTo>
                    <a:pt x="152" y="138"/>
                  </a:lnTo>
                  <a:lnTo>
                    <a:pt x="181" y="171"/>
                  </a:lnTo>
                  <a:lnTo>
                    <a:pt x="201" y="199"/>
                  </a:lnTo>
                  <a:lnTo>
                    <a:pt x="214" y="218"/>
                  </a:lnTo>
                  <a:lnTo>
                    <a:pt x="227" y="212"/>
                  </a:lnTo>
                  <a:lnTo>
                    <a:pt x="214" y="192"/>
                  </a:lnTo>
                  <a:lnTo>
                    <a:pt x="190" y="161"/>
                  </a:lnTo>
                  <a:lnTo>
                    <a:pt x="161" y="129"/>
                  </a:lnTo>
                  <a:lnTo>
                    <a:pt x="128" y="93"/>
                  </a:lnTo>
                  <a:lnTo>
                    <a:pt x="94" y="59"/>
                  </a:lnTo>
                  <a:lnTo>
                    <a:pt x="59" y="28"/>
                  </a:lnTo>
                  <a:lnTo>
                    <a:pt x="27" y="8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44" name="Freeform 271"/>
            <p:cNvSpPr>
              <a:spLocks/>
            </p:cNvSpPr>
            <p:nvPr/>
          </p:nvSpPr>
          <p:spPr bwMode="auto">
            <a:xfrm>
              <a:off x="7000" y="3380"/>
              <a:ext cx="3" cy="8"/>
            </a:xfrm>
            <a:custGeom>
              <a:avLst/>
              <a:gdLst>
                <a:gd name="T0" fmla="*/ 6 w 6"/>
                <a:gd name="T1" fmla="*/ 0 h 17"/>
                <a:gd name="T2" fmla="*/ 1 w 6"/>
                <a:gd name="T3" fmla="*/ 3 h 17"/>
                <a:gd name="T4" fmla="*/ 0 w 6"/>
                <a:gd name="T5" fmla="*/ 8 h 17"/>
                <a:gd name="T6" fmla="*/ 1 w 6"/>
                <a:gd name="T7" fmla="*/ 13 h 17"/>
                <a:gd name="T8" fmla="*/ 6 w 6"/>
                <a:gd name="T9" fmla="*/ 17 h 17"/>
                <a:gd name="T10" fmla="*/ 6 w 6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">
                  <a:moveTo>
                    <a:pt x="6" y="0"/>
                  </a:moveTo>
                  <a:lnTo>
                    <a:pt x="1" y="3"/>
                  </a:lnTo>
                  <a:lnTo>
                    <a:pt x="0" y="8"/>
                  </a:lnTo>
                  <a:lnTo>
                    <a:pt x="1" y="13"/>
                  </a:lnTo>
                  <a:lnTo>
                    <a:pt x="6" y="1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45" name="Freeform 272"/>
            <p:cNvSpPr>
              <a:spLocks/>
            </p:cNvSpPr>
            <p:nvPr/>
          </p:nvSpPr>
          <p:spPr bwMode="auto">
            <a:xfrm>
              <a:off x="6973" y="3445"/>
              <a:ext cx="6" cy="5"/>
            </a:xfrm>
            <a:custGeom>
              <a:avLst/>
              <a:gdLst>
                <a:gd name="T0" fmla="*/ 0 w 13"/>
                <a:gd name="T1" fmla="*/ 0 h 9"/>
                <a:gd name="T2" fmla="*/ 0 w 13"/>
                <a:gd name="T3" fmla="*/ 5 h 9"/>
                <a:gd name="T4" fmla="*/ 5 w 13"/>
                <a:gd name="T5" fmla="*/ 9 h 9"/>
                <a:gd name="T6" fmla="*/ 10 w 13"/>
                <a:gd name="T7" fmla="*/ 9 h 9"/>
                <a:gd name="T8" fmla="*/ 13 w 13"/>
                <a:gd name="T9" fmla="*/ 6 h 9"/>
                <a:gd name="T10" fmla="*/ 0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0" y="0"/>
                  </a:moveTo>
                  <a:lnTo>
                    <a:pt x="0" y="5"/>
                  </a:lnTo>
                  <a:lnTo>
                    <a:pt x="5" y="9"/>
                  </a:lnTo>
                  <a:lnTo>
                    <a:pt x="10" y="9"/>
                  </a:lnTo>
                  <a:lnTo>
                    <a:pt x="13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46" name="Freeform 273"/>
            <p:cNvSpPr>
              <a:spLocks/>
            </p:cNvSpPr>
            <p:nvPr/>
          </p:nvSpPr>
          <p:spPr bwMode="auto">
            <a:xfrm>
              <a:off x="6973" y="3436"/>
              <a:ext cx="64" cy="26"/>
            </a:xfrm>
            <a:custGeom>
              <a:avLst/>
              <a:gdLst>
                <a:gd name="T0" fmla="*/ 130 w 130"/>
                <a:gd name="T1" fmla="*/ 42 h 52"/>
                <a:gd name="T2" fmla="*/ 112 w 130"/>
                <a:gd name="T3" fmla="*/ 27 h 52"/>
                <a:gd name="T4" fmla="*/ 94 w 130"/>
                <a:gd name="T5" fmla="*/ 16 h 52"/>
                <a:gd name="T6" fmla="*/ 75 w 130"/>
                <a:gd name="T7" fmla="*/ 8 h 52"/>
                <a:gd name="T8" fmla="*/ 56 w 130"/>
                <a:gd name="T9" fmla="*/ 3 h 52"/>
                <a:gd name="T10" fmla="*/ 40 w 130"/>
                <a:gd name="T11" fmla="*/ 0 h 52"/>
                <a:gd name="T12" fmla="*/ 27 w 130"/>
                <a:gd name="T13" fmla="*/ 1 h 52"/>
                <a:gd name="T14" fmla="*/ 11 w 130"/>
                <a:gd name="T15" fmla="*/ 6 h 52"/>
                <a:gd name="T16" fmla="*/ 0 w 130"/>
                <a:gd name="T17" fmla="*/ 18 h 52"/>
                <a:gd name="T18" fmla="*/ 13 w 130"/>
                <a:gd name="T19" fmla="*/ 24 h 52"/>
                <a:gd name="T20" fmla="*/ 18 w 130"/>
                <a:gd name="T21" fmla="*/ 19 h 52"/>
                <a:gd name="T22" fmla="*/ 27 w 130"/>
                <a:gd name="T23" fmla="*/ 14 h 52"/>
                <a:gd name="T24" fmla="*/ 40 w 130"/>
                <a:gd name="T25" fmla="*/ 16 h 52"/>
                <a:gd name="T26" fmla="*/ 56 w 130"/>
                <a:gd name="T27" fmla="*/ 16 h 52"/>
                <a:gd name="T28" fmla="*/ 72 w 130"/>
                <a:gd name="T29" fmla="*/ 21 h 52"/>
                <a:gd name="T30" fmla="*/ 88 w 130"/>
                <a:gd name="T31" fmla="*/ 29 h 52"/>
                <a:gd name="T32" fmla="*/ 106 w 130"/>
                <a:gd name="T33" fmla="*/ 40 h 52"/>
                <a:gd name="T34" fmla="*/ 120 w 130"/>
                <a:gd name="T35" fmla="*/ 52 h 52"/>
                <a:gd name="T36" fmla="*/ 130 w 130"/>
                <a:gd name="T37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0" h="52">
                  <a:moveTo>
                    <a:pt x="130" y="42"/>
                  </a:moveTo>
                  <a:lnTo>
                    <a:pt x="112" y="27"/>
                  </a:lnTo>
                  <a:lnTo>
                    <a:pt x="94" y="16"/>
                  </a:lnTo>
                  <a:lnTo>
                    <a:pt x="75" y="8"/>
                  </a:lnTo>
                  <a:lnTo>
                    <a:pt x="56" y="3"/>
                  </a:lnTo>
                  <a:lnTo>
                    <a:pt x="40" y="0"/>
                  </a:lnTo>
                  <a:lnTo>
                    <a:pt x="27" y="1"/>
                  </a:lnTo>
                  <a:lnTo>
                    <a:pt x="11" y="6"/>
                  </a:lnTo>
                  <a:lnTo>
                    <a:pt x="0" y="18"/>
                  </a:lnTo>
                  <a:lnTo>
                    <a:pt x="13" y="24"/>
                  </a:lnTo>
                  <a:lnTo>
                    <a:pt x="18" y="19"/>
                  </a:lnTo>
                  <a:lnTo>
                    <a:pt x="27" y="14"/>
                  </a:lnTo>
                  <a:lnTo>
                    <a:pt x="40" y="16"/>
                  </a:lnTo>
                  <a:lnTo>
                    <a:pt x="56" y="16"/>
                  </a:lnTo>
                  <a:lnTo>
                    <a:pt x="72" y="21"/>
                  </a:lnTo>
                  <a:lnTo>
                    <a:pt x="88" y="29"/>
                  </a:lnTo>
                  <a:lnTo>
                    <a:pt x="106" y="40"/>
                  </a:lnTo>
                  <a:lnTo>
                    <a:pt x="120" y="52"/>
                  </a:lnTo>
                  <a:lnTo>
                    <a:pt x="130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47" name="Freeform 274"/>
            <p:cNvSpPr>
              <a:spLocks/>
            </p:cNvSpPr>
            <p:nvPr/>
          </p:nvSpPr>
          <p:spPr bwMode="auto">
            <a:xfrm>
              <a:off x="7033" y="3457"/>
              <a:ext cx="5" cy="6"/>
            </a:xfrm>
            <a:custGeom>
              <a:avLst/>
              <a:gdLst>
                <a:gd name="T0" fmla="*/ 0 w 11"/>
                <a:gd name="T1" fmla="*/ 10 h 12"/>
                <a:gd name="T2" fmla="*/ 5 w 11"/>
                <a:gd name="T3" fmla="*/ 12 h 12"/>
                <a:gd name="T4" fmla="*/ 10 w 11"/>
                <a:gd name="T5" fmla="*/ 10 h 12"/>
                <a:gd name="T6" fmla="*/ 11 w 11"/>
                <a:gd name="T7" fmla="*/ 5 h 12"/>
                <a:gd name="T8" fmla="*/ 10 w 11"/>
                <a:gd name="T9" fmla="*/ 0 h 12"/>
                <a:gd name="T10" fmla="*/ 0 w 11"/>
                <a:gd name="T11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2">
                  <a:moveTo>
                    <a:pt x="0" y="10"/>
                  </a:moveTo>
                  <a:lnTo>
                    <a:pt x="5" y="12"/>
                  </a:lnTo>
                  <a:lnTo>
                    <a:pt x="10" y="10"/>
                  </a:lnTo>
                  <a:lnTo>
                    <a:pt x="11" y="5"/>
                  </a:lnTo>
                  <a:lnTo>
                    <a:pt x="1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48" name="Freeform 275"/>
            <p:cNvSpPr>
              <a:spLocks/>
            </p:cNvSpPr>
            <p:nvPr/>
          </p:nvSpPr>
          <p:spPr bwMode="auto">
            <a:xfrm>
              <a:off x="7490" y="3951"/>
              <a:ext cx="7" cy="4"/>
            </a:xfrm>
            <a:custGeom>
              <a:avLst/>
              <a:gdLst>
                <a:gd name="T0" fmla="*/ 0 w 13"/>
                <a:gd name="T1" fmla="*/ 3 h 8"/>
                <a:gd name="T2" fmla="*/ 3 w 13"/>
                <a:gd name="T3" fmla="*/ 7 h 8"/>
                <a:gd name="T4" fmla="*/ 8 w 13"/>
                <a:gd name="T5" fmla="*/ 8 h 8"/>
                <a:gd name="T6" fmla="*/ 11 w 13"/>
                <a:gd name="T7" fmla="*/ 5 h 8"/>
                <a:gd name="T8" fmla="*/ 13 w 13"/>
                <a:gd name="T9" fmla="*/ 0 h 8"/>
                <a:gd name="T10" fmla="*/ 0 w 13"/>
                <a:gd name="T1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8">
                  <a:moveTo>
                    <a:pt x="0" y="3"/>
                  </a:moveTo>
                  <a:lnTo>
                    <a:pt x="3" y="7"/>
                  </a:lnTo>
                  <a:lnTo>
                    <a:pt x="8" y="8"/>
                  </a:lnTo>
                  <a:lnTo>
                    <a:pt x="11" y="5"/>
                  </a:lnTo>
                  <a:lnTo>
                    <a:pt x="1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49" name="Freeform 276"/>
            <p:cNvSpPr>
              <a:spLocks/>
            </p:cNvSpPr>
            <p:nvPr/>
          </p:nvSpPr>
          <p:spPr bwMode="auto">
            <a:xfrm>
              <a:off x="7289" y="3667"/>
              <a:ext cx="208" cy="286"/>
            </a:xfrm>
            <a:custGeom>
              <a:avLst/>
              <a:gdLst>
                <a:gd name="T0" fmla="*/ 0 w 416"/>
                <a:gd name="T1" fmla="*/ 10 h 570"/>
                <a:gd name="T2" fmla="*/ 0 w 416"/>
                <a:gd name="T3" fmla="*/ 10 h 570"/>
                <a:gd name="T4" fmla="*/ 26 w 416"/>
                <a:gd name="T5" fmla="*/ 36 h 570"/>
                <a:gd name="T6" fmla="*/ 53 w 416"/>
                <a:gd name="T7" fmla="*/ 65 h 570"/>
                <a:gd name="T8" fmla="*/ 82 w 416"/>
                <a:gd name="T9" fmla="*/ 98 h 570"/>
                <a:gd name="T10" fmla="*/ 110 w 416"/>
                <a:gd name="T11" fmla="*/ 132 h 570"/>
                <a:gd name="T12" fmla="*/ 141 w 416"/>
                <a:gd name="T13" fmla="*/ 169 h 570"/>
                <a:gd name="T14" fmla="*/ 173 w 416"/>
                <a:gd name="T15" fmla="*/ 208 h 570"/>
                <a:gd name="T16" fmla="*/ 203 w 416"/>
                <a:gd name="T17" fmla="*/ 249 h 570"/>
                <a:gd name="T18" fmla="*/ 232 w 416"/>
                <a:gd name="T19" fmla="*/ 288 h 570"/>
                <a:gd name="T20" fmla="*/ 261 w 416"/>
                <a:gd name="T21" fmla="*/ 329 h 570"/>
                <a:gd name="T22" fmla="*/ 288 w 416"/>
                <a:gd name="T23" fmla="*/ 370 h 570"/>
                <a:gd name="T24" fmla="*/ 315 w 416"/>
                <a:gd name="T25" fmla="*/ 409 h 570"/>
                <a:gd name="T26" fmla="*/ 337 w 416"/>
                <a:gd name="T27" fmla="*/ 447 h 570"/>
                <a:gd name="T28" fmla="*/ 360 w 416"/>
                <a:gd name="T29" fmla="*/ 482 h 570"/>
                <a:gd name="T30" fmla="*/ 377 w 416"/>
                <a:gd name="T31" fmla="*/ 515 h 570"/>
                <a:gd name="T32" fmla="*/ 392 w 416"/>
                <a:gd name="T33" fmla="*/ 546 h 570"/>
                <a:gd name="T34" fmla="*/ 403 w 416"/>
                <a:gd name="T35" fmla="*/ 570 h 570"/>
                <a:gd name="T36" fmla="*/ 416 w 416"/>
                <a:gd name="T37" fmla="*/ 567 h 570"/>
                <a:gd name="T38" fmla="*/ 404 w 416"/>
                <a:gd name="T39" fmla="*/ 539 h 570"/>
                <a:gd name="T40" fmla="*/ 390 w 416"/>
                <a:gd name="T41" fmla="*/ 508 h 570"/>
                <a:gd name="T42" fmla="*/ 372 w 416"/>
                <a:gd name="T43" fmla="*/ 476 h 570"/>
                <a:gd name="T44" fmla="*/ 350 w 416"/>
                <a:gd name="T45" fmla="*/ 440 h 570"/>
                <a:gd name="T46" fmla="*/ 328 w 416"/>
                <a:gd name="T47" fmla="*/ 403 h 570"/>
                <a:gd name="T48" fmla="*/ 301 w 416"/>
                <a:gd name="T49" fmla="*/ 363 h 570"/>
                <a:gd name="T50" fmla="*/ 273 w 416"/>
                <a:gd name="T51" fmla="*/ 323 h 570"/>
                <a:gd name="T52" fmla="*/ 245 w 416"/>
                <a:gd name="T53" fmla="*/ 282 h 570"/>
                <a:gd name="T54" fmla="*/ 213 w 416"/>
                <a:gd name="T55" fmla="*/ 239 h 570"/>
                <a:gd name="T56" fmla="*/ 182 w 416"/>
                <a:gd name="T57" fmla="*/ 199 h 570"/>
                <a:gd name="T58" fmla="*/ 150 w 416"/>
                <a:gd name="T59" fmla="*/ 160 h 570"/>
                <a:gd name="T60" fmla="*/ 120 w 416"/>
                <a:gd name="T61" fmla="*/ 122 h 570"/>
                <a:gd name="T62" fmla="*/ 91 w 416"/>
                <a:gd name="T63" fmla="*/ 88 h 570"/>
                <a:gd name="T64" fmla="*/ 62 w 416"/>
                <a:gd name="T65" fmla="*/ 55 h 570"/>
                <a:gd name="T66" fmla="*/ 35 w 416"/>
                <a:gd name="T67" fmla="*/ 26 h 570"/>
                <a:gd name="T68" fmla="*/ 10 w 416"/>
                <a:gd name="T69" fmla="*/ 0 h 570"/>
                <a:gd name="T70" fmla="*/ 10 w 416"/>
                <a:gd name="T71" fmla="*/ 0 h 570"/>
                <a:gd name="T72" fmla="*/ 0 w 416"/>
                <a:gd name="T73" fmla="*/ 1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6" h="570">
                  <a:moveTo>
                    <a:pt x="0" y="10"/>
                  </a:moveTo>
                  <a:lnTo>
                    <a:pt x="0" y="10"/>
                  </a:lnTo>
                  <a:lnTo>
                    <a:pt x="26" y="36"/>
                  </a:lnTo>
                  <a:lnTo>
                    <a:pt x="53" y="65"/>
                  </a:lnTo>
                  <a:lnTo>
                    <a:pt x="82" y="98"/>
                  </a:lnTo>
                  <a:lnTo>
                    <a:pt x="110" y="132"/>
                  </a:lnTo>
                  <a:lnTo>
                    <a:pt x="141" y="169"/>
                  </a:lnTo>
                  <a:lnTo>
                    <a:pt x="173" y="208"/>
                  </a:lnTo>
                  <a:lnTo>
                    <a:pt x="203" y="249"/>
                  </a:lnTo>
                  <a:lnTo>
                    <a:pt x="232" y="288"/>
                  </a:lnTo>
                  <a:lnTo>
                    <a:pt x="261" y="329"/>
                  </a:lnTo>
                  <a:lnTo>
                    <a:pt x="288" y="370"/>
                  </a:lnTo>
                  <a:lnTo>
                    <a:pt x="315" y="409"/>
                  </a:lnTo>
                  <a:lnTo>
                    <a:pt x="337" y="447"/>
                  </a:lnTo>
                  <a:lnTo>
                    <a:pt x="360" y="482"/>
                  </a:lnTo>
                  <a:lnTo>
                    <a:pt x="377" y="515"/>
                  </a:lnTo>
                  <a:lnTo>
                    <a:pt x="392" y="546"/>
                  </a:lnTo>
                  <a:lnTo>
                    <a:pt x="403" y="570"/>
                  </a:lnTo>
                  <a:lnTo>
                    <a:pt x="416" y="567"/>
                  </a:lnTo>
                  <a:lnTo>
                    <a:pt x="404" y="539"/>
                  </a:lnTo>
                  <a:lnTo>
                    <a:pt x="390" y="508"/>
                  </a:lnTo>
                  <a:lnTo>
                    <a:pt x="372" y="476"/>
                  </a:lnTo>
                  <a:lnTo>
                    <a:pt x="350" y="440"/>
                  </a:lnTo>
                  <a:lnTo>
                    <a:pt x="328" y="403"/>
                  </a:lnTo>
                  <a:lnTo>
                    <a:pt x="301" y="363"/>
                  </a:lnTo>
                  <a:lnTo>
                    <a:pt x="273" y="323"/>
                  </a:lnTo>
                  <a:lnTo>
                    <a:pt x="245" y="282"/>
                  </a:lnTo>
                  <a:lnTo>
                    <a:pt x="213" y="239"/>
                  </a:lnTo>
                  <a:lnTo>
                    <a:pt x="182" y="199"/>
                  </a:lnTo>
                  <a:lnTo>
                    <a:pt x="150" y="160"/>
                  </a:lnTo>
                  <a:lnTo>
                    <a:pt x="120" y="122"/>
                  </a:lnTo>
                  <a:lnTo>
                    <a:pt x="91" y="88"/>
                  </a:lnTo>
                  <a:lnTo>
                    <a:pt x="62" y="55"/>
                  </a:lnTo>
                  <a:lnTo>
                    <a:pt x="35" y="26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0" name="Freeform 277"/>
            <p:cNvSpPr>
              <a:spLocks/>
            </p:cNvSpPr>
            <p:nvPr/>
          </p:nvSpPr>
          <p:spPr bwMode="auto">
            <a:xfrm>
              <a:off x="7132" y="3574"/>
              <a:ext cx="162" cy="98"/>
            </a:xfrm>
            <a:custGeom>
              <a:avLst/>
              <a:gdLst>
                <a:gd name="T0" fmla="*/ 2 w 325"/>
                <a:gd name="T1" fmla="*/ 10 h 196"/>
                <a:gd name="T2" fmla="*/ 5 w 325"/>
                <a:gd name="T3" fmla="*/ 13 h 196"/>
                <a:gd name="T4" fmla="*/ 23 w 325"/>
                <a:gd name="T5" fmla="*/ 19 h 196"/>
                <a:gd name="T6" fmla="*/ 40 w 325"/>
                <a:gd name="T7" fmla="*/ 24 h 196"/>
                <a:gd name="T8" fmla="*/ 59 w 325"/>
                <a:gd name="T9" fmla="*/ 31 h 196"/>
                <a:gd name="T10" fmla="*/ 77 w 325"/>
                <a:gd name="T11" fmla="*/ 37 h 196"/>
                <a:gd name="T12" fmla="*/ 95 w 325"/>
                <a:gd name="T13" fmla="*/ 44 h 196"/>
                <a:gd name="T14" fmla="*/ 114 w 325"/>
                <a:gd name="T15" fmla="*/ 52 h 196"/>
                <a:gd name="T16" fmla="*/ 131 w 325"/>
                <a:gd name="T17" fmla="*/ 60 h 196"/>
                <a:gd name="T18" fmla="*/ 149 w 325"/>
                <a:gd name="T19" fmla="*/ 68 h 196"/>
                <a:gd name="T20" fmla="*/ 168 w 325"/>
                <a:gd name="T21" fmla="*/ 80 h 196"/>
                <a:gd name="T22" fmla="*/ 187 w 325"/>
                <a:gd name="T23" fmla="*/ 91 h 196"/>
                <a:gd name="T24" fmla="*/ 208 w 325"/>
                <a:gd name="T25" fmla="*/ 104 h 196"/>
                <a:gd name="T26" fmla="*/ 227 w 325"/>
                <a:gd name="T27" fmla="*/ 119 h 196"/>
                <a:gd name="T28" fmla="*/ 248 w 325"/>
                <a:gd name="T29" fmla="*/ 134 h 196"/>
                <a:gd name="T30" fmla="*/ 269 w 325"/>
                <a:gd name="T31" fmla="*/ 152 h 196"/>
                <a:gd name="T32" fmla="*/ 291 w 325"/>
                <a:gd name="T33" fmla="*/ 173 h 196"/>
                <a:gd name="T34" fmla="*/ 315 w 325"/>
                <a:gd name="T35" fmla="*/ 196 h 196"/>
                <a:gd name="T36" fmla="*/ 325 w 325"/>
                <a:gd name="T37" fmla="*/ 186 h 196"/>
                <a:gd name="T38" fmla="*/ 301 w 325"/>
                <a:gd name="T39" fmla="*/ 163 h 196"/>
                <a:gd name="T40" fmla="*/ 278 w 325"/>
                <a:gd name="T41" fmla="*/ 142 h 196"/>
                <a:gd name="T42" fmla="*/ 258 w 325"/>
                <a:gd name="T43" fmla="*/ 124 h 196"/>
                <a:gd name="T44" fmla="*/ 234 w 325"/>
                <a:gd name="T45" fmla="*/ 106 h 196"/>
                <a:gd name="T46" fmla="*/ 214 w 325"/>
                <a:gd name="T47" fmla="*/ 91 h 196"/>
                <a:gd name="T48" fmla="*/ 194 w 325"/>
                <a:gd name="T49" fmla="*/ 78 h 196"/>
                <a:gd name="T50" fmla="*/ 174 w 325"/>
                <a:gd name="T51" fmla="*/ 67 h 196"/>
                <a:gd name="T52" fmla="*/ 155 w 325"/>
                <a:gd name="T53" fmla="*/ 55 h 196"/>
                <a:gd name="T54" fmla="*/ 134 w 325"/>
                <a:gd name="T55" fmla="*/ 47 h 196"/>
                <a:gd name="T56" fmla="*/ 117 w 325"/>
                <a:gd name="T57" fmla="*/ 39 h 196"/>
                <a:gd name="T58" fmla="*/ 98 w 325"/>
                <a:gd name="T59" fmla="*/ 31 h 196"/>
                <a:gd name="T60" fmla="*/ 80 w 325"/>
                <a:gd name="T61" fmla="*/ 24 h 196"/>
                <a:gd name="T62" fmla="*/ 63 w 325"/>
                <a:gd name="T63" fmla="*/ 18 h 196"/>
                <a:gd name="T64" fmla="*/ 43 w 325"/>
                <a:gd name="T65" fmla="*/ 11 h 196"/>
                <a:gd name="T66" fmla="*/ 26 w 325"/>
                <a:gd name="T67" fmla="*/ 6 h 196"/>
                <a:gd name="T68" fmla="*/ 8 w 325"/>
                <a:gd name="T69" fmla="*/ 0 h 196"/>
                <a:gd name="T70" fmla="*/ 11 w 325"/>
                <a:gd name="T71" fmla="*/ 3 h 196"/>
                <a:gd name="T72" fmla="*/ 8 w 325"/>
                <a:gd name="T73" fmla="*/ 0 h 196"/>
                <a:gd name="T74" fmla="*/ 3 w 325"/>
                <a:gd name="T75" fmla="*/ 2 h 196"/>
                <a:gd name="T76" fmla="*/ 0 w 325"/>
                <a:gd name="T77" fmla="*/ 5 h 196"/>
                <a:gd name="T78" fmla="*/ 2 w 325"/>
                <a:gd name="T79" fmla="*/ 10 h 196"/>
                <a:gd name="T80" fmla="*/ 5 w 325"/>
                <a:gd name="T81" fmla="*/ 13 h 196"/>
                <a:gd name="T82" fmla="*/ 2 w 325"/>
                <a:gd name="T83" fmla="*/ 1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5" h="196">
                  <a:moveTo>
                    <a:pt x="2" y="10"/>
                  </a:moveTo>
                  <a:lnTo>
                    <a:pt x="5" y="13"/>
                  </a:lnTo>
                  <a:lnTo>
                    <a:pt x="23" y="19"/>
                  </a:lnTo>
                  <a:lnTo>
                    <a:pt x="40" y="24"/>
                  </a:lnTo>
                  <a:lnTo>
                    <a:pt x="59" y="31"/>
                  </a:lnTo>
                  <a:lnTo>
                    <a:pt x="77" y="37"/>
                  </a:lnTo>
                  <a:lnTo>
                    <a:pt x="95" y="44"/>
                  </a:lnTo>
                  <a:lnTo>
                    <a:pt x="114" y="52"/>
                  </a:lnTo>
                  <a:lnTo>
                    <a:pt x="131" y="60"/>
                  </a:lnTo>
                  <a:lnTo>
                    <a:pt x="149" y="68"/>
                  </a:lnTo>
                  <a:lnTo>
                    <a:pt x="168" y="80"/>
                  </a:lnTo>
                  <a:lnTo>
                    <a:pt x="187" y="91"/>
                  </a:lnTo>
                  <a:lnTo>
                    <a:pt x="208" y="104"/>
                  </a:lnTo>
                  <a:lnTo>
                    <a:pt x="227" y="119"/>
                  </a:lnTo>
                  <a:lnTo>
                    <a:pt x="248" y="134"/>
                  </a:lnTo>
                  <a:lnTo>
                    <a:pt x="269" y="152"/>
                  </a:lnTo>
                  <a:lnTo>
                    <a:pt x="291" y="173"/>
                  </a:lnTo>
                  <a:lnTo>
                    <a:pt x="315" y="196"/>
                  </a:lnTo>
                  <a:lnTo>
                    <a:pt x="325" y="186"/>
                  </a:lnTo>
                  <a:lnTo>
                    <a:pt x="301" y="163"/>
                  </a:lnTo>
                  <a:lnTo>
                    <a:pt x="278" y="142"/>
                  </a:lnTo>
                  <a:lnTo>
                    <a:pt x="258" y="124"/>
                  </a:lnTo>
                  <a:lnTo>
                    <a:pt x="234" y="106"/>
                  </a:lnTo>
                  <a:lnTo>
                    <a:pt x="214" y="91"/>
                  </a:lnTo>
                  <a:lnTo>
                    <a:pt x="194" y="78"/>
                  </a:lnTo>
                  <a:lnTo>
                    <a:pt x="174" y="67"/>
                  </a:lnTo>
                  <a:lnTo>
                    <a:pt x="155" y="55"/>
                  </a:lnTo>
                  <a:lnTo>
                    <a:pt x="134" y="47"/>
                  </a:lnTo>
                  <a:lnTo>
                    <a:pt x="117" y="39"/>
                  </a:lnTo>
                  <a:lnTo>
                    <a:pt x="98" y="31"/>
                  </a:lnTo>
                  <a:lnTo>
                    <a:pt x="80" y="24"/>
                  </a:lnTo>
                  <a:lnTo>
                    <a:pt x="63" y="18"/>
                  </a:lnTo>
                  <a:lnTo>
                    <a:pt x="43" y="11"/>
                  </a:lnTo>
                  <a:lnTo>
                    <a:pt x="26" y="6"/>
                  </a:lnTo>
                  <a:lnTo>
                    <a:pt x="8" y="0"/>
                  </a:lnTo>
                  <a:lnTo>
                    <a:pt x="11" y="3"/>
                  </a:lnTo>
                  <a:lnTo>
                    <a:pt x="8" y="0"/>
                  </a:lnTo>
                  <a:lnTo>
                    <a:pt x="3" y="2"/>
                  </a:lnTo>
                  <a:lnTo>
                    <a:pt x="0" y="5"/>
                  </a:lnTo>
                  <a:lnTo>
                    <a:pt x="2" y="10"/>
                  </a:lnTo>
                  <a:lnTo>
                    <a:pt x="5" y="13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1" name="Freeform 278"/>
            <p:cNvSpPr>
              <a:spLocks/>
            </p:cNvSpPr>
            <p:nvPr/>
          </p:nvSpPr>
          <p:spPr bwMode="auto">
            <a:xfrm>
              <a:off x="7098" y="3568"/>
              <a:ext cx="39" cy="12"/>
            </a:xfrm>
            <a:custGeom>
              <a:avLst/>
              <a:gdLst>
                <a:gd name="T0" fmla="*/ 7 w 78"/>
                <a:gd name="T1" fmla="*/ 13 h 24"/>
                <a:gd name="T2" fmla="*/ 7 w 78"/>
                <a:gd name="T3" fmla="*/ 13 h 24"/>
                <a:gd name="T4" fmla="*/ 18 w 78"/>
                <a:gd name="T5" fmla="*/ 15 h 24"/>
                <a:gd name="T6" fmla="*/ 29 w 78"/>
                <a:gd name="T7" fmla="*/ 16 h 24"/>
                <a:gd name="T8" fmla="*/ 40 w 78"/>
                <a:gd name="T9" fmla="*/ 16 h 24"/>
                <a:gd name="T10" fmla="*/ 50 w 78"/>
                <a:gd name="T11" fmla="*/ 18 h 24"/>
                <a:gd name="T12" fmla="*/ 58 w 78"/>
                <a:gd name="T13" fmla="*/ 19 h 24"/>
                <a:gd name="T14" fmla="*/ 64 w 78"/>
                <a:gd name="T15" fmla="*/ 21 h 24"/>
                <a:gd name="T16" fmla="*/ 67 w 78"/>
                <a:gd name="T17" fmla="*/ 24 h 24"/>
                <a:gd name="T18" fmla="*/ 69 w 78"/>
                <a:gd name="T19" fmla="*/ 23 h 24"/>
                <a:gd name="T20" fmla="*/ 78 w 78"/>
                <a:gd name="T21" fmla="*/ 16 h 24"/>
                <a:gd name="T22" fmla="*/ 74 w 78"/>
                <a:gd name="T23" fmla="*/ 11 h 24"/>
                <a:gd name="T24" fmla="*/ 67 w 78"/>
                <a:gd name="T25" fmla="*/ 8 h 24"/>
                <a:gd name="T26" fmla="*/ 58 w 78"/>
                <a:gd name="T27" fmla="*/ 6 h 24"/>
                <a:gd name="T28" fmla="*/ 50 w 78"/>
                <a:gd name="T29" fmla="*/ 5 h 24"/>
                <a:gd name="T30" fmla="*/ 40 w 78"/>
                <a:gd name="T31" fmla="*/ 3 h 24"/>
                <a:gd name="T32" fmla="*/ 29 w 78"/>
                <a:gd name="T33" fmla="*/ 3 h 24"/>
                <a:gd name="T34" fmla="*/ 18 w 78"/>
                <a:gd name="T35" fmla="*/ 1 h 24"/>
                <a:gd name="T36" fmla="*/ 7 w 78"/>
                <a:gd name="T37" fmla="*/ 0 h 24"/>
                <a:gd name="T38" fmla="*/ 7 w 78"/>
                <a:gd name="T39" fmla="*/ 0 h 24"/>
                <a:gd name="T40" fmla="*/ 7 w 78"/>
                <a:gd name="T41" fmla="*/ 0 h 24"/>
                <a:gd name="T42" fmla="*/ 2 w 78"/>
                <a:gd name="T43" fmla="*/ 1 h 24"/>
                <a:gd name="T44" fmla="*/ 0 w 78"/>
                <a:gd name="T45" fmla="*/ 6 h 24"/>
                <a:gd name="T46" fmla="*/ 2 w 78"/>
                <a:gd name="T47" fmla="*/ 11 h 24"/>
                <a:gd name="T48" fmla="*/ 7 w 78"/>
                <a:gd name="T49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8" h="24">
                  <a:moveTo>
                    <a:pt x="7" y="13"/>
                  </a:moveTo>
                  <a:lnTo>
                    <a:pt x="7" y="13"/>
                  </a:lnTo>
                  <a:lnTo>
                    <a:pt x="18" y="15"/>
                  </a:lnTo>
                  <a:lnTo>
                    <a:pt x="29" y="16"/>
                  </a:lnTo>
                  <a:lnTo>
                    <a:pt x="40" y="16"/>
                  </a:lnTo>
                  <a:lnTo>
                    <a:pt x="50" y="18"/>
                  </a:lnTo>
                  <a:lnTo>
                    <a:pt x="58" y="19"/>
                  </a:lnTo>
                  <a:lnTo>
                    <a:pt x="64" y="21"/>
                  </a:lnTo>
                  <a:lnTo>
                    <a:pt x="67" y="24"/>
                  </a:lnTo>
                  <a:lnTo>
                    <a:pt x="69" y="23"/>
                  </a:lnTo>
                  <a:lnTo>
                    <a:pt x="78" y="16"/>
                  </a:lnTo>
                  <a:lnTo>
                    <a:pt x="74" y="11"/>
                  </a:lnTo>
                  <a:lnTo>
                    <a:pt x="67" y="8"/>
                  </a:lnTo>
                  <a:lnTo>
                    <a:pt x="58" y="6"/>
                  </a:lnTo>
                  <a:lnTo>
                    <a:pt x="50" y="5"/>
                  </a:lnTo>
                  <a:lnTo>
                    <a:pt x="40" y="3"/>
                  </a:lnTo>
                  <a:lnTo>
                    <a:pt x="29" y="3"/>
                  </a:lnTo>
                  <a:lnTo>
                    <a:pt x="18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2" y="1"/>
                  </a:lnTo>
                  <a:lnTo>
                    <a:pt x="0" y="6"/>
                  </a:lnTo>
                  <a:lnTo>
                    <a:pt x="2" y="11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2" name="Freeform 279"/>
            <p:cNvSpPr>
              <a:spLocks/>
            </p:cNvSpPr>
            <p:nvPr/>
          </p:nvSpPr>
          <p:spPr bwMode="auto">
            <a:xfrm>
              <a:off x="7057" y="3568"/>
              <a:ext cx="44" cy="56"/>
            </a:xfrm>
            <a:custGeom>
              <a:avLst/>
              <a:gdLst>
                <a:gd name="T0" fmla="*/ 12 w 88"/>
                <a:gd name="T1" fmla="*/ 112 h 112"/>
                <a:gd name="T2" fmla="*/ 20 w 88"/>
                <a:gd name="T3" fmla="*/ 98 h 112"/>
                <a:gd name="T4" fmla="*/ 27 w 88"/>
                <a:gd name="T5" fmla="*/ 80 h 112"/>
                <a:gd name="T6" fmla="*/ 33 w 88"/>
                <a:gd name="T7" fmla="*/ 65 h 112"/>
                <a:gd name="T8" fmla="*/ 40 w 88"/>
                <a:gd name="T9" fmla="*/ 50 h 112"/>
                <a:gd name="T10" fmla="*/ 48 w 88"/>
                <a:gd name="T11" fmla="*/ 37 h 112"/>
                <a:gd name="T12" fmla="*/ 56 w 88"/>
                <a:gd name="T13" fmla="*/ 28 h 112"/>
                <a:gd name="T14" fmla="*/ 68 w 88"/>
                <a:gd name="T15" fmla="*/ 19 h 112"/>
                <a:gd name="T16" fmla="*/ 88 w 88"/>
                <a:gd name="T17" fmla="*/ 13 h 112"/>
                <a:gd name="T18" fmla="*/ 88 w 88"/>
                <a:gd name="T19" fmla="*/ 0 h 112"/>
                <a:gd name="T20" fmla="*/ 65 w 88"/>
                <a:gd name="T21" fmla="*/ 6 h 112"/>
                <a:gd name="T22" fmla="*/ 46 w 88"/>
                <a:gd name="T23" fmla="*/ 18 h 112"/>
                <a:gd name="T24" fmla="*/ 35 w 88"/>
                <a:gd name="T25" fmla="*/ 31 h 112"/>
                <a:gd name="T26" fmla="*/ 27 w 88"/>
                <a:gd name="T27" fmla="*/ 44 h 112"/>
                <a:gd name="T28" fmla="*/ 20 w 88"/>
                <a:gd name="T29" fmla="*/ 62 h 112"/>
                <a:gd name="T30" fmla="*/ 14 w 88"/>
                <a:gd name="T31" fmla="*/ 76 h 112"/>
                <a:gd name="T32" fmla="*/ 8 w 88"/>
                <a:gd name="T33" fmla="*/ 91 h 112"/>
                <a:gd name="T34" fmla="*/ 0 w 88"/>
                <a:gd name="T35" fmla="*/ 106 h 112"/>
                <a:gd name="T36" fmla="*/ 12 w 88"/>
                <a:gd name="T3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8" h="112">
                  <a:moveTo>
                    <a:pt x="12" y="112"/>
                  </a:moveTo>
                  <a:lnTo>
                    <a:pt x="20" y="98"/>
                  </a:lnTo>
                  <a:lnTo>
                    <a:pt x="27" y="80"/>
                  </a:lnTo>
                  <a:lnTo>
                    <a:pt x="33" y="65"/>
                  </a:lnTo>
                  <a:lnTo>
                    <a:pt x="40" y="50"/>
                  </a:lnTo>
                  <a:lnTo>
                    <a:pt x="48" y="37"/>
                  </a:lnTo>
                  <a:lnTo>
                    <a:pt x="56" y="28"/>
                  </a:lnTo>
                  <a:lnTo>
                    <a:pt x="68" y="19"/>
                  </a:lnTo>
                  <a:lnTo>
                    <a:pt x="88" y="13"/>
                  </a:lnTo>
                  <a:lnTo>
                    <a:pt x="88" y="0"/>
                  </a:lnTo>
                  <a:lnTo>
                    <a:pt x="65" y="6"/>
                  </a:lnTo>
                  <a:lnTo>
                    <a:pt x="46" y="18"/>
                  </a:lnTo>
                  <a:lnTo>
                    <a:pt x="35" y="31"/>
                  </a:lnTo>
                  <a:lnTo>
                    <a:pt x="27" y="44"/>
                  </a:lnTo>
                  <a:lnTo>
                    <a:pt x="20" y="62"/>
                  </a:lnTo>
                  <a:lnTo>
                    <a:pt x="14" y="76"/>
                  </a:lnTo>
                  <a:lnTo>
                    <a:pt x="8" y="91"/>
                  </a:lnTo>
                  <a:lnTo>
                    <a:pt x="0" y="106"/>
                  </a:lnTo>
                  <a:lnTo>
                    <a:pt x="12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3" name="Freeform 280"/>
            <p:cNvSpPr>
              <a:spLocks/>
            </p:cNvSpPr>
            <p:nvPr/>
          </p:nvSpPr>
          <p:spPr bwMode="auto">
            <a:xfrm>
              <a:off x="7057" y="3621"/>
              <a:ext cx="7" cy="5"/>
            </a:xfrm>
            <a:custGeom>
              <a:avLst/>
              <a:gdLst>
                <a:gd name="T0" fmla="*/ 0 w 12"/>
                <a:gd name="T1" fmla="*/ 0 h 10"/>
                <a:gd name="T2" fmla="*/ 0 w 12"/>
                <a:gd name="T3" fmla="*/ 5 h 10"/>
                <a:gd name="T4" fmla="*/ 4 w 12"/>
                <a:gd name="T5" fmla="*/ 10 h 10"/>
                <a:gd name="T6" fmla="*/ 9 w 12"/>
                <a:gd name="T7" fmla="*/ 10 h 10"/>
                <a:gd name="T8" fmla="*/ 12 w 12"/>
                <a:gd name="T9" fmla="*/ 6 h 10"/>
                <a:gd name="T10" fmla="*/ 0 w 12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0">
                  <a:moveTo>
                    <a:pt x="0" y="0"/>
                  </a:moveTo>
                  <a:lnTo>
                    <a:pt x="0" y="5"/>
                  </a:lnTo>
                  <a:lnTo>
                    <a:pt x="4" y="10"/>
                  </a:lnTo>
                  <a:lnTo>
                    <a:pt x="9" y="10"/>
                  </a:lnTo>
                  <a:lnTo>
                    <a:pt x="1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4" name="Freeform 281"/>
            <p:cNvSpPr>
              <a:spLocks/>
            </p:cNvSpPr>
            <p:nvPr/>
          </p:nvSpPr>
          <p:spPr bwMode="auto">
            <a:xfrm>
              <a:off x="7048" y="3567"/>
              <a:ext cx="5" cy="6"/>
            </a:xfrm>
            <a:custGeom>
              <a:avLst/>
              <a:gdLst>
                <a:gd name="T0" fmla="*/ 10 w 12"/>
                <a:gd name="T1" fmla="*/ 12 h 12"/>
                <a:gd name="T2" fmla="*/ 12 w 12"/>
                <a:gd name="T3" fmla="*/ 7 h 12"/>
                <a:gd name="T4" fmla="*/ 10 w 12"/>
                <a:gd name="T5" fmla="*/ 2 h 12"/>
                <a:gd name="T6" fmla="*/ 5 w 12"/>
                <a:gd name="T7" fmla="*/ 0 h 12"/>
                <a:gd name="T8" fmla="*/ 0 w 12"/>
                <a:gd name="T9" fmla="*/ 2 h 12"/>
                <a:gd name="T10" fmla="*/ 10 w 12"/>
                <a:gd name="T1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10" y="12"/>
                  </a:moveTo>
                  <a:lnTo>
                    <a:pt x="12" y="7"/>
                  </a:lnTo>
                  <a:lnTo>
                    <a:pt x="10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5" name="Freeform 282"/>
            <p:cNvSpPr>
              <a:spLocks/>
            </p:cNvSpPr>
            <p:nvPr/>
          </p:nvSpPr>
          <p:spPr bwMode="auto">
            <a:xfrm>
              <a:off x="7000" y="3568"/>
              <a:ext cx="53" cy="121"/>
            </a:xfrm>
            <a:custGeom>
              <a:avLst/>
              <a:gdLst>
                <a:gd name="T0" fmla="*/ 12 w 105"/>
                <a:gd name="T1" fmla="*/ 241 h 241"/>
                <a:gd name="T2" fmla="*/ 16 w 105"/>
                <a:gd name="T3" fmla="*/ 218 h 241"/>
                <a:gd name="T4" fmla="*/ 24 w 105"/>
                <a:gd name="T5" fmla="*/ 189 h 241"/>
                <a:gd name="T6" fmla="*/ 35 w 105"/>
                <a:gd name="T7" fmla="*/ 155 h 241"/>
                <a:gd name="T8" fmla="*/ 49 w 105"/>
                <a:gd name="T9" fmla="*/ 119 h 241"/>
                <a:gd name="T10" fmla="*/ 63 w 105"/>
                <a:gd name="T11" fmla="*/ 86 h 241"/>
                <a:gd name="T12" fmla="*/ 79 w 105"/>
                <a:gd name="T13" fmla="*/ 55 h 241"/>
                <a:gd name="T14" fmla="*/ 94 w 105"/>
                <a:gd name="T15" fmla="*/ 28 h 241"/>
                <a:gd name="T16" fmla="*/ 105 w 105"/>
                <a:gd name="T17" fmla="*/ 10 h 241"/>
                <a:gd name="T18" fmla="*/ 95 w 105"/>
                <a:gd name="T19" fmla="*/ 0 h 241"/>
                <a:gd name="T20" fmla="*/ 81 w 105"/>
                <a:gd name="T21" fmla="*/ 21 h 241"/>
                <a:gd name="T22" fmla="*/ 67 w 105"/>
                <a:gd name="T23" fmla="*/ 49 h 241"/>
                <a:gd name="T24" fmla="*/ 51 w 105"/>
                <a:gd name="T25" fmla="*/ 80 h 241"/>
                <a:gd name="T26" fmla="*/ 36 w 105"/>
                <a:gd name="T27" fmla="*/ 116 h 241"/>
                <a:gd name="T28" fmla="*/ 22 w 105"/>
                <a:gd name="T29" fmla="*/ 152 h 241"/>
                <a:gd name="T30" fmla="*/ 11 w 105"/>
                <a:gd name="T31" fmla="*/ 186 h 241"/>
                <a:gd name="T32" fmla="*/ 3 w 105"/>
                <a:gd name="T33" fmla="*/ 215 h 241"/>
                <a:gd name="T34" fmla="*/ 0 w 105"/>
                <a:gd name="T35" fmla="*/ 241 h 241"/>
                <a:gd name="T36" fmla="*/ 12 w 105"/>
                <a:gd name="T37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241">
                  <a:moveTo>
                    <a:pt x="12" y="241"/>
                  </a:moveTo>
                  <a:lnTo>
                    <a:pt x="16" y="218"/>
                  </a:lnTo>
                  <a:lnTo>
                    <a:pt x="24" y="189"/>
                  </a:lnTo>
                  <a:lnTo>
                    <a:pt x="35" y="155"/>
                  </a:lnTo>
                  <a:lnTo>
                    <a:pt x="49" y="119"/>
                  </a:lnTo>
                  <a:lnTo>
                    <a:pt x="63" y="86"/>
                  </a:lnTo>
                  <a:lnTo>
                    <a:pt x="79" y="55"/>
                  </a:lnTo>
                  <a:lnTo>
                    <a:pt x="94" y="28"/>
                  </a:lnTo>
                  <a:lnTo>
                    <a:pt x="105" y="10"/>
                  </a:lnTo>
                  <a:lnTo>
                    <a:pt x="95" y="0"/>
                  </a:lnTo>
                  <a:lnTo>
                    <a:pt x="81" y="21"/>
                  </a:lnTo>
                  <a:lnTo>
                    <a:pt x="67" y="49"/>
                  </a:lnTo>
                  <a:lnTo>
                    <a:pt x="51" y="80"/>
                  </a:lnTo>
                  <a:lnTo>
                    <a:pt x="36" y="116"/>
                  </a:lnTo>
                  <a:lnTo>
                    <a:pt x="22" y="152"/>
                  </a:lnTo>
                  <a:lnTo>
                    <a:pt x="11" y="186"/>
                  </a:lnTo>
                  <a:lnTo>
                    <a:pt x="3" y="215"/>
                  </a:lnTo>
                  <a:lnTo>
                    <a:pt x="0" y="241"/>
                  </a:lnTo>
                  <a:lnTo>
                    <a:pt x="12" y="2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6" name="Freeform 283"/>
            <p:cNvSpPr>
              <a:spLocks/>
            </p:cNvSpPr>
            <p:nvPr/>
          </p:nvSpPr>
          <p:spPr bwMode="auto">
            <a:xfrm>
              <a:off x="6999" y="3689"/>
              <a:ext cx="8" cy="3"/>
            </a:xfrm>
            <a:custGeom>
              <a:avLst/>
              <a:gdLst>
                <a:gd name="T0" fmla="*/ 0 w 16"/>
                <a:gd name="T1" fmla="*/ 0 h 7"/>
                <a:gd name="T2" fmla="*/ 3 w 16"/>
                <a:gd name="T3" fmla="*/ 5 h 7"/>
                <a:gd name="T4" fmla="*/ 8 w 16"/>
                <a:gd name="T5" fmla="*/ 7 h 7"/>
                <a:gd name="T6" fmla="*/ 13 w 16"/>
                <a:gd name="T7" fmla="*/ 5 h 7"/>
                <a:gd name="T8" fmla="*/ 16 w 16"/>
                <a:gd name="T9" fmla="*/ 0 h 7"/>
                <a:gd name="T10" fmla="*/ 0 w 16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lnTo>
                    <a:pt x="3" y="5"/>
                  </a:lnTo>
                  <a:lnTo>
                    <a:pt x="8" y="7"/>
                  </a:lnTo>
                  <a:lnTo>
                    <a:pt x="13" y="5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7" name="Freeform 284"/>
            <p:cNvSpPr>
              <a:spLocks/>
            </p:cNvSpPr>
            <p:nvPr/>
          </p:nvSpPr>
          <p:spPr bwMode="auto">
            <a:xfrm>
              <a:off x="7299" y="3681"/>
              <a:ext cx="7" cy="4"/>
            </a:xfrm>
            <a:custGeom>
              <a:avLst/>
              <a:gdLst>
                <a:gd name="T0" fmla="*/ 0 w 13"/>
                <a:gd name="T1" fmla="*/ 3 h 8"/>
                <a:gd name="T2" fmla="*/ 3 w 13"/>
                <a:gd name="T3" fmla="*/ 6 h 8"/>
                <a:gd name="T4" fmla="*/ 8 w 13"/>
                <a:gd name="T5" fmla="*/ 8 h 8"/>
                <a:gd name="T6" fmla="*/ 11 w 13"/>
                <a:gd name="T7" fmla="*/ 4 h 8"/>
                <a:gd name="T8" fmla="*/ 13 w 13"/>
                <a:gd name="T9" fmla="*/ 0 h 8"/>
                <a:gd name="T10" fmla="*/ 0 w 13"/>
                <a:gd name="T1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8">
                  <a:moveTo>
                    <a:pt x="0" y="3"/>
                  </a:moveTo>
                  <a:lnTo>
                    <a:pt x="3" y="6"/>
                  </a:lnTo>
                  <a:lnTo>
                    <a:pt x="8" y="8"/>
                  </a:lnTo>
                  <a:lnTo>
                    <a:pt x="11" y="4"/>
                  </a:lnTo>
                  <a:lnTo>
                    <a:pt x="1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8" name="Freeform 285"/>
            <p:cNvSpPr>
              <a:spLocks/>
            </p:cNvSpPr>
            <p:nvPr/>
          </p:nvSpPr>
          <p:spPr bwMode="auto">
            <a:xfrm>
              <a:off x="7287" y="3552"/>
              <a:ext cx="19" cy="131"/>
            </a:xfrm>
            <a:custGeom>
              <a:avLst/>
              <a:gdLst>
                <a:gd name="T0" fmla="*/ 0 w 37"/>
                <a:gd name="T1" fmla="*/ 0 h 263"/>
                <a:gd name="T2" fmla="*/ 0 w 37"/>
                <a:gd name="T3" fmla="*/ 0 h 263"/>
                <a:gd name="T4" fmla="*/ 0 w 37"/>
                <a:gd name="T5" fmla="*/ 46 h 263"/>
                <a:gd name="T6" fmla="*/ 5 w 37"/>
                <a:gd name="T7" fmla="*/ 119 h 263"/>
                <a:gd name="T8" fmla="*/ 11 w 37"/>
                <a:gd name="T9" fmla="*/ 199 h 263"/>
                <a:gd name="T10" fmla="*/ 24 w 37"/>
                <a:gd name="T11" fmla="*/ 263 h 263"/>
                <a:gd name="T12" fmla="*/ 37 w 37"/>
                <a:gd name="T13" fmla="*/ 260 h 263"/>
                <a:gd name="T14" fmla="*/ 24 w 37"/>
                <a:gd name="T15" fmla="*/ 199 h 263"/>
                <a:gd name="T16" fmla="*/ 17 w 37"/>
                <a:gd name="T17" fmla="*/ 119 h 263"/>
                <a:gd name="T18" fmla="*/ 16 w 37"/>
                <a:gd name="T19" fmla="*/ 46 h 263"/>
                <a:gd name="T20" fmla="*/ 16 w 37"/>
                <a:gd name="T21" fmla="*/ 0 h 263"/>
                <a:gd name="T22" fmla="*/ 16 w 37"/>
                <a:gd name="T23" fmla="*/ 0 h 263"/>
                <a:gd name="T24" fmla="*/ 0 w 37"/>
                <a:gd name="T2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263">
                  <a:moveTo>
                    <a:pt x="0" y="0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5" y="119"/>
                  </a:lnTo>
                  <a:lnTo>
                    <a:pt x="11" y="199"/>
                  </a:lnTo>
                  <a:lnTo>
                    <a:pt x="24" y="263"/>
                  </a:lnTo>
                  <a:lnTo>
                    <a:pt x="37" y="260"/>
                  </a:lnTo>
                  <a:lnTo>
                    <a:pt x="24" y="199"/>
                  </a:lnTo>
                  <a:lnTo>
                    <a:pt x="17" y="119"/>
                  </a:lnTo>
                  <a:lnTo>
                    <a:pt x="16" y="46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9" name="Freeform 286"/>
            <p:cNvSpPr>
              <a:spLocks/>
            </p:cNvSpPr>
            <p:nvPr/>
          </p:nvSpPr>
          <p:spPr bwMode="auto">
            <a:xfrm>
              <a:off x="7283" y="3455"/>
              <a:ext cx="12" cy="97"/>
            </a:xfrm>
            <a:custGeom>
              <a:avLst/>
              <a:gdLst>
                <a:gd name="T0" fmla="*/ 0 w 26"/>
                <a:gd name="T1" fmla="*/ 3 h 194"/>
                <a:gd name="T2" fmla="*/ 0 w 26"/>
                <a:gd name="T3" fmla="*/ 3 h 194"/>
                <a:gd name="T4" fmla="*/ 7 w 26"/>
                <a:gd name="T5" fmla="*/ 46 h 194"/>
                <a:gd name="T6" fmla="*/ 10 w 26"/>
                <a:gd name="T7" fmla="*/ 103 h 194"/>
                <a:gd name="T8" fmla="*/ 10 w 26"/>
                <a:gd name="T9" fmla="*/ 157 h 194"/>
                <a:gd name="T10" fmla="*/ 10 w 26"/>
                <a:gd name="T11" fmla="*/ 194 h 194"/>
                <a:gd name="T12" fmla="*/ 26 w 26"/>
                <a:gd name="T13" fmla="*/ 194 h 194"/>
                <a:gd name="T14" fmla="*/ 26 w 26"/>
                <a:gd name="T15" fmla="*/ 157 h 194"/>
                <a:gd name="T16" fmla="*/ 23 w 26"/>
                <a:gd name="T17" fmla="*/ 103 h 194"/>
                <a:gd name="T18" fmla="*/ 19 w 26"/>
                <a:gd name="T19" fmla="*/ 46 h 194"/>
                <a:gd name="T20" fmla="*/ 13 w 26"/>
                <a:gd name="T21" fmla="*/ 0 h 194"/>
                <a:gd name="T22" fmla="*/ 13 w 26"/>
                <a:gd name="T23" fmla="*/ 0 h 194"/>
                <a:gd name="T24" fmla="*/ 0 w 26"/>
                <a:gd name="T25" fmla="*/ 3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194">
                  <a:moveTo>
                    <a:pt x="0" y="3"/>
                  </a:moveTo>
                  <a:lnTo>
                    <a:pt x="0" y="3"/>
                  </a:lnTo>
                  <a:lnTo>
                    <a:pt x="7" y="46"/>
                  </a:lnTo>
                  <a:lnTo>
                    <a:pt x="10" y="103"/>
                  </a:lnTo>
                  <a:lnTo>
                    <a:pt x="10" y="157"/>
                  </a:lnTo>
                  <a:lnTo>
                    <a:pt x="10" y="194"/>
                  </a:lnTo>
                  <a:lnTo>
                    <a:pt x="26" y="194"/>
                  </a:lnTo>
                  <a:lnTo>
                    <a:pt x="26" y="157"/>
                  </a:lnTo>
                  <a:lnTo>
                    <a:pt x="23" y="103"/>
                  </a:lnTo>
                  <a:lnTo>
                    <a:pt x="19" y="4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0" name="Freeform 287"/>
            <p:cNvSpPr>
              <a:spLocks/>
            </p:cNvSpPr>
            <p:nvPr/>
          </p:nvSpPr>
          <p:spPr bwMode="auto">
            <a:xfrm>
              <a:off x="7279" y="3289"/>
              <a:ext cx="24" cy="167"/>
            </a:xfrm>
            <a:custGeom>
              <a:avLst/>
              <a:gdLst>
                <a:gd name="T0" fmla="*/ 35 w 48"/>
                <a:gd name="T1" fmla="*/ 0 h 334"/>
                <a:gd name="T2" fmla="*/ 35 w 48"/>
                <a:gd name="T3" fmla="*/ 0 h 334"/>
                <a:gd name="T4" fmla="*/ 11 w 48"/>
                <a:gd name="T5" fmla="*/ 79 h 334"/>
                <a:gd name="T6" fmla="*/ 0 w 48"/>
                <a:gd name="T7" fmla="*/ 178 h 334"/>
                <a:gd name="T8" fmla="*/ 0 w 48"/>
                <a:gd name="T9" fmla="*/ 273 h 334"/>
                <a:gd name="T10" fmla="*/ 6 w 48"/>
                <a:gd name="T11" fmla="*/ 334 h 334"/>
                <a:gd name="T12" fmla="*/ 19 w 48"/>
                <a:gd name="T13" fmla="*/ 331 h 334"/>
                <a:gd name="T14" fmla="*/ 13 w 48"/>
                <a:gd name="T15" fmla="*/ 273 h 334"/>
                <a:gd name="T16" fmla="*/ 13 w 48"/>
                <a:gd name="T17" fmla="*/ 178 h 334"/>
                <a:gd name="T18" fmla="*/ 24 w 48"/>
                <a:gd name="T19" fmla="*/ 79 h 334"/>
                <a:gd name="T20" fmla="*/ 48 w 48"/>
                <a:gd name="T21" fmla="*/ 7 h 334"/>
                <a:gd name="T22" fmla="*/ 48 w 48"/>
                <a:gd name="T23" fmla="*/ 7 h 334"/>
                <a:gd name="T24" fmla="*/ 35 w 48"/>
                <a:gd name="T25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334">
                  <a:moveTo>
                    <a:pt x="35" y="0"/>
                  </a:moveTo>
                  <a:lnTo>
                    <a:pt x="35" y="0"/>
                  </a:lnTo>
                  <a:lnTo>
                    <a:pt x="11" y="79"/>
                  </a:lnTo>
                  <a:lnTo>
                    <a:pt x="0" y="178"/>
                  </a:lnTo>
                  <a:lnTo>
                    <a:pt x="0" y="273"/>
                  </a:lnTo>
                  <a:lnTo>
                    <a:pt x="6" y="334"/>
                  </a:lnTo>
                  <a:lnTo>
                    <a:pt x="19" y="331"/>
                  </a:lnTo>
                  <a:lnTo>
                    <a:pt x="13" y="273"/>
                  </a:lnTo>
                  <a:lnTo>
                    <a:pt x="13" y="178"/>
                  </a:lnTo>
                  <a:lnTo>
                    <a:pt x="24" y="79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1" name="Freeform 288"/>
            <p:cNvSpPr>
              <a:spLocks/>
            </p:cNvSpPr>
            <p:nvPr/>
          </p:nvSpPr>
          <p:spPr bwMode="auto">
            <a:xfrm>
              <a:off x="7297" y="3241"/>
              <a:ext cx="70" cy="51"/>
            </a:xfrm>
            <a:custGeom>
              <a:avLst/>
              <a:gdLst>
                <a:gd name="T0" fmla="*/ 141 w 141"/>
                <a:gd name="T1" fmla="*/ 3 h 103"/>
                <a:gd name="T2" fmla="*/ 139 w 141"/>
                <a:gd name="T3" fmla="*/ 3 h 103"/>
                <a:gd name="T4" fmla="*/ 120 w 141"/>
                <a:gd name="T5" fmla="*/ 0 h 103"/>
                <a:gd name="T6" fmla="*/ 104 w 141"/>
                <a:gd name="T7" fmla="*/ 3 h 103"/>
                <a:gd name="T8" fmla="*/ 85 w 141"/>
                <a:gd name="T9" fmla="*/ 8 h 103"/>
                <a:gd name="T10" fmla="*/ 67 w 141"/>
                <a:gd name="T11" fmla="*/ 16 h 103"/>
                <a:gd name="T12" fmla="*/ 51 w 141"/>
                <a:gd name="T13" fmla="*/ 31 h 103"/>
                <a:gd name="T14" fmla="*/ 35 w 141"/>
                <a:gd name="T15" fmla="*/ 49 h 103"/>
                <a:gd name="T16" fmla="*/ 19 w 141"/>
                <a:gd name="T17" fmla="*/ 70 h 103"/>
                <a:gd name="T18" fmla="*/ 0 w 141"/>
                <a:gd name="T19" fmla="*/ 96 h 103"/>
                <a:gd name="T20" fmla="*/ 13 w 141"/>
                <a:gd name="T21" fmla="*/ 103 h 103"/>
                <a:gd name="T22" fmla="*/ 29 w 141"/>
                <a:gd name="T23" fmla="*/ 77 h 103"/>
                <a:gd name="T24" fmla="*/ 45 w 141"/>
                <a:gd name="T25" fmla="*/ 59 h 103"/>
                <a:gd name="T26" fmla="*/ 61 w 141"/>
                <a:gd name="T27" fmla="*/ 41 h 103"/>
                <a:gd name="T28" fmla="*/ 74 w 141"/>
                <a:gd name="T29" fmla="*/ 29 h 103"/>
                <a:gd name="T30" fmla="*/ 88 w 141"/>
                <a:gd name="T31" fmla="*/ 21 h 103"/>
                <a:gd name="T32" fmla="*/ 104 w 141"/>
                <a:gd name="T33" fmla="*/ 16 h 103"/>
                <a:gd name="T34" fmla="*/ 120 w 141"/>
                <a:gd name="T35" fmla="*/ 16 h 103"/>
                <a:gd name="T36" fmla="*/ 139 w 141"/>
                <a:gd name="T37" fmla="*/ 16 h 103"/>
                <a:gd name="T38" fmla="*/ 138 w 141"/>
                <a:gd name="T39" fmla="*/ 16 h 103"/>
                <a:gd name="T40" fmla="*/ 141 w 141"/>
                <a:gd name="T41" fmla="*/ 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1" h="103">
                  <a:moveTo>
                    <a:pt x="141" y="3"/>
                  </a:moveTo>
                  <a:lnTo>
                    <a:pt x="139" y="3"/>
                  </a:lnTo>
                  <a:lnTo>
                    <a:pt x="120" y="0"/>
                  </a:lnTo>
                  <a:lnTo>
                    <a:pt x="104" y="3"/>
                  </a:lnTo>
                  <a:lnTo>
                    <a:pt x="85" y="8"/>
                  </a:lnTo>
                  <a:lnTo>
                    <a:pt x="67" y="16"/>
                  </a:lnTo>
                  <a:lnTo>
                    <a:pt x="51" y="31"/>
                  </a:lnTo>
                  <a:lnTo>
                    <a:pt x="35" y="49"/>
                  </a:lnTo>
                  <a:lnTo>
                    <a:pt x="19" y="70"/>
                  </a:lnTo>
                  <a:lnTo>
                    <a:pt x="0" y="96"/>
                  </a:lnTo>
                  <a:lnTo>
                    <a:pt x="13" y="103"/>
                  </a:lnTo>
                  <a:lnTo>
                    <a:pt x="29" y="77"/>
                  </a:lnTo>
                  <a:lnTo>
                    <a:pt x="45" y="59"/>
                  </a:lnTo>
                  <a:lnTo>
                    <a:pt x="61" y="41"/>
                  </a:lnTo>
                  <a:lnTo>
                    <a:pt x="74" y="29"/>
                  </a:lnTo>
                  <a:lnTo>
                    <a:pt x="88" y="21"/>
                  </a:lnTo>
                  <a:lnTo>
                    <a:pt x="104" y="16"/>
                  </a:lnTo>
                  <a:lnTo>
                    <a:pt x="120" y="16"/>
                  </a:lnTo>
                  <a:lnTo>
                    <a:pt x="139" y="16"/>
                  </a:lnTo>
                  <a:lnTo>
                    <a:pt x="138" y="16"/>
                  </a:lnTo>
                  <a:lnTo>
                    <a:pt x="141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2" name="Freeform 289"/>
            <p:cNvSpPr>
              <a:spLocks/>
            </p:cNvSpPr>
            <p:nvPr/>
          </p:nvSpPr>
          <p:spPr bwMode="auto">
            <a:xfrm>
              <a:off x="7366" y="3243"/>
              <a:ext cx="44" cy="29"/>
            </a:xfrm>
            <a:custGeom>
              <a:avLst/>
              <a:gdLst>
                <a:gd name="T0" fmla="*/ 87 w 87"/>
                <a:gd name="T1" fmla="*/ 56 h 59"/>
                <a:gd name="T2" fmla="*/ 84 w 87"/>
                <a:gd name="T3" fmla="*/ 46 h 59"/>
                <a:gd name="T4" fmla="*/ 78 w 87"/>
                <a:gd name="T5" fmla="*/ 38 h 59"/>
                <a:gd name="T6" fmla="*/ 71 w 87"/>
                <a:gd name="T7" fmla="*/ 30 h 59"/>
                <a:gd name="T8" fmla="*/ 62 w 87"/>
                <a:gd name="T9" fmla="*/ 22 h 59"/>
                <a:gd name="T10" fmla="*/ 51 w 87"/>
                <a:gd name="T11" fmla="*/ 15 h 59"/>
                <a:gd name="T12" fmla="*/ 36 w 87"/>
                <a:gd name="T13" fmla="*/ 10 h 59"/>
                <a:gd name="T14" fmla="*/ 20 w 87"/>
                <a:gd name="T15" fmla="*/ 5 h 59"/>
                <a:gd name="T16" fmla="*/ 3 w 87"/>
                <a:gd name="T17" fmla="*/ 0 h 59"/>
                <a:gd name="T18" fmla="*/ 0 w 87"/>
                <a:gd name="T19" fmla="*/ 13 h 59"/>
                <a:gd name="T20" fmla="*/ 17 w 87"/>
                <a:gd name="T21" fmla="*/ 18 h 59"/>
                <a:gd name="T22" fmla="*/ 33 w 87"/>
                <a:gd name="T23" fmla="*/ 23 h 59"/>
                <a:gd name="T24" fmla="*/ 44 w 87"/>
                <a:gd name="T25" fmla="*/ 28 h 59"/>
                <a:gd name="T26" fmla="*/ 55 w 87"/>
                <a:gd name="T27" fmla="*/ 35 h 59"/>
                <a:gd name="T28" fmla="*/ 62 w 87"/>
                <a:gd name="T29" fmla="*/ 39 h 59"/>
                <a:gd name="T30" fmla="*/ 68 w 87"/>
                <a:gd name="T31" fmla="*/ 48 h 59"/>
                <a:gd name="T32" fmla="*/ 71 w 87"/>
                <a:gd name="T33" fmla="*/ 52 h 59"/>
                <a:gd name="T34" fmla="*/ 75 w 87"/>
                <a:gd name="T35" fmla="*/ 59 h 59"/>
                <a:gd name="T36" fmla="*/ 87 w 87"/>
                <a:gd name="T37" fmla="*/ 5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7" h="59">
                  <a:moveTo>
                    <a:pt x="87" y="56"/>
                  </a:moveTo>
                  <a:lnTo>
                    <a:pt x="84" y="46"/>
                  </a:lnTo>
                  <a:lnTo>
                    <a:pt x="78" y="38"/>
                  </a:lnTo>
                  <a:lnTo>
                    <a:pt x="71" y="30"/>
                  </a:lnTo>
                  <a:lnTo>
                    <a:pt x="62" y="22"/>
                  </a:lnTo>
                  <a:lnTo>
                    <a:pt x="51" y="15"/>
                  </a:lnTo>
                  <a:lnTo>
                    <a:pt x="36" y="10"/>
                  </a:lnTo>
                  <a:lnTo>
                    <a:pt x="20" y="5"/>
                  </a:lnTo>
                  <a:lnTo>
                    <a:pt x="3" y="0"/>
                  </a:lnTo>
                  <a:lnTo>
                    <a:pt x="0" y="13"/>
                  </a:lnTo>
                  <a:lnTo>
                    <a:pt x="17" y="18"/>
                  </a:lnTo>
                  <a:lnTo>
                    <a:pt x="33" y="23"/>
                  </a:lnTo>
                  <a:lnTo>
                    <a:pt x="44" y="28"/>
                  </a:lnTo>
                  <a:lnTo>
                    <a:pt x="55" y="35"/>
                  </a:lnTo>
                  <a:lnTo>
                    <a:pt x="62" y="39"/>
                  </a:lnTo>
                  <a:lnTo>
                    <a:pt x="68" y="48"/>
                  </a:lnTo>
                  <a:lnTo>
                    <a:pt x="71" y="52"/>
                  </a:lnTo>
                  <a:lnTo>
                    <a:pt x="75" y="59"/>
                  </a:lnTo>
                  <a:lnTo>
                    <a:pt x="87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3" name="Freeform 290"/>
            <p:cNvSpPr>
              <a:spLocks/>
            </p:cNvSpPr>
            <p:nvPr/>
          </p:nvSpPr>
          <p:spPr bwMode="auto">
            <a:xfrm>
              <a:off x="7403" y="3270"/>
              <a:ext cx="7" cy="4"/>
            </a:xfrm>
            <a:custGeom>
              <a:avLst/>
              <a:gdLst>
                <a:gd name="T0" fmla="*/ 0 w 12"/>
                <a:gd name="T1" fmla="*/ 3 h 8"/>
                <a:gd name="T2" fmla="*/ 3 w 12"/>
                <a:gd name="T3" fmla="*/ 6 h 8"/>
                <a:gd name="T4" fmla="*/ 8 w 12"/>
                <a:gd name="T5" fmla="*/ 8 h 8"/>
                <a:gd name="T6" fmla="*/ 11 w 12"/>
                <a:gd name="T7" fmla="*/ 5 h 8"/>
                <a:gd name="T8" fmla="*/ 12 w 12"/>
                <a:gd name="T9" fmla="*/ 0 h 8"/>
                <a:gd name="T10" fmla="*/ 0 w 12"/>
                <a:gd name="T1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8">
                  <a:moveTo>
                    <a:pt x="0" y="3"/>
                  </a:moveTo>
                  <a:lnTo>
                    <a:pt x="3" y="6"/>
                  </a:lnTo>
                  <a:lnTo>
                    <a:pt x="8" y="8"/>
                  </a:lnTo>
                  <a:lnTo>
                    <a:pt x="11" y="5"/>
                  </a:lnTo>
                  <a:lnTo>
                    <a:pt x="1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4" name="Freeform 291"/>
            <p:cNvSpPr>
              <a:spLocks/>
            </p:cNvSpPr>
            <p:nvPr/>
          </p:nvSpPr>
          <p:spPr bwMode="auto">
            <a:xfrm>
              <a:off x="7409" y="3247"/>
              <a:ext cx="5" cy="5"/>
            </a:xfrm>
            <a:custGeom>
              <a:avLst/>
              <a:gdLst>
                <a:gd name="T0" fmla="*/ 0 w 11"/>
                <a:gd name="T1" fmla="*/ 10 h 12"/>
                <a:gd name="T2" fmla="*/ 5 w 11"/>
                <a:gd name="T3" fmla="*/ 12 h 12"/>
                <a:gd name="T4" fmla="*/ 9 w 11"/>
                <a:gd name="T5" fmla="*/ 10 h 12"/>
                <a:gd name="T6" fmla="*/ 11 w 11"/>
                <a:gd name="T7" fmla="*/ 5 h 12"/>
                <a:gd name="T8" fmla="*/ 9 w 11"/>
                <a:gd name="T9" fmla="*/ 0 h 12"/>
                <a:gd name="T10" fmla="*/ 0 w 11"/>
                <a:gd name="T11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2">
                  <a:moveTo>
                    <a:pt x="0" y="10"/>
                  </a:moveTo>
                  <a:lnTo>
                    <a:pt x="5" y="12"/>
                  </a:lnTo>
                  <a:lnTo>
                    <a:pt x="9" y="10"/>
                  </a:lnTo>
                  <a:lnTo>
                    <a:pt x="11" y="5"/>
                  </a:lnTo>
                  <a:lnTo>
                    <a:pt x="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5" name="Freeform 292"/>
            <p:cNvSpPr>
              <a:spLocks/>
            </p:cNvSpPr>
            <p:nvPr/>
          </p:nvSpPr>
          <p:spPr bwMode="auto">
            <a:xfrm>
              <a:off x="7309" y="3224"/>
              <a:ext cx="105" cy="28"/>
            </a:xfrm>
            <a:custGeom>
              <a:avLst/>
              <a:gdLst>
                <a:gd name="T0" fmla="*/ 13 w 209"/>
                <a:gd name="T1" fmla="*/ 45 h 55"/>
                <a:gd name="T2" fmla="*/ 13 w 209"/>
                <a:gd name="T3" fmla="*/ 44 h 55"/>
                <a:gd name="T4" fmla="*/ 26 w 209"/>
                <a:gd name="T5" fmla="*/ 28 h 55"/>
                <a:gd name="T6" fmla="*/ 45 w 209"/>
                <a:gd name="T7" fmla="*/ 18 h 55"/>
                <a:gd name="T8" fmla="*/ 72 w 209"/>
                <a:gd name="T9" fmla="*/ 16 h 55"/>
                <a:gd name="T10" fmla="*/ 102 w 209"/>
                <a:gd name="T11" fmla="*/ 16 h 55"/>
                <a:gd name="T12" fmla="*/ 133 w 209"/>
                <a:gd name="T13" fmla="*/ 23 h 55"/>
                <a:gd name="T14" fmla="*/ 161 w 209"/>
                <a:gd name="T15" fmla="*/ 32 h 55"/>
                <a:gd name="T16" fmla="*/ 184 w 209"/>
                <a:gd name="T17" fmla="*/ 44 h 55"/>
                <a:gd name="T18" fmla="*/ 200 w 209"/>
                <a:gd name="T19" fmla="*/ 55 h 55"/>
                <a:gd name="T20" fmla="*/ 209 w 209"/>
                <a:gd name="T21" fmla="*/ 45 h 55"/>
                <a:gd name="T22" fmla="*/ 190 w 209"/>
                <a:gd name="T23" fmla="*/ 31 h 55"/>
                <a:gd name="T24" fmla="*/ 165 w 209"/>
                <a:gd name="T25" fmla="*/ 19 h 55"/>
                <a:gd name="T26" fmla="*/ 136 w 209"/>
                <a:gd name="T27" fmla="*/ 10 h 55"/>
                <a:gd name="T28" fmla="*/ 102 w 209"/>
                <a:gd name="T29" fmla="*/ 3 h 55"/>
                <a:gd name="T30" fmla="*/ 72 w 209"/>
                <a:gd name="T31" fmla="*/ 0 h 55"/>
                <a:gd name="T32" fmla="*/ 42 w 209"/>
                <a:gd name="T33" fmla="*/ 5 h 55"/>
                <a:gd name="T34" fmla="*/ 16 w 209"/>
                <a:gd name="T35" fmla="*/ 18 h 55"/>
                <a:gd name="T36" fmla="*/ 0 w 209"/>
                <a:gd name="T37" fmla="*/ 41 h 55"/>
                <a:gd name="T38" fmla="*/ 0 w 209"/>
                <a:gd name="T39" fmla="*/ 39 h 55"/>
                <a:gd name="T40" fmla="*/ 13 w 209"/>
                <a:gd name="T41" fmla="*/ 4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9" h="55">
                  <a:moveTo>
                    <a:pt x="13" y="45"/>
                  </a:moveTo>
                  <a:lnTo>
                    <a:pt x="13" y="44"/>
                  </a:lnTo>
                  <a:lnTo>
                    <a:pt x="26" y="28"/>
                  </a:lnTo>
                  <a:lnTo>
                    <a:pt x="45" y="18"/>
                  </a:lnTo>
                  <a:lnTo>
                    <a:pt x="72" y="16"/>
                  </a:lnTo>
                  <a:lnTo>
                    <a:pt x="102" y="16"/>
                  </a:lnTo>
                  <a:lnTo>
                    <a:pt x="133" y="23"/>
                  </a:lnTo>
                  <a:lnTo>
                    <a:pt x="161" y="32"/>
                  </a:lnTo>
                  <a:lnTo>
                    <a:pt x="184" y="44"/>
                  </a:lnTo>
                  <a:lnTo>
                    <a:pt x="200" y="55"/>
                  </a:lnTo>
                  <a:lnTo>
                    <a:pt x="209" y="45"/>
                  </a:lnTo>
                  <a:lnTo>
                    <a:pt x="190" y="31"/>
                  </a:lnTo>
                  <a:lnTo>
                    <a:pt x="165" y="19"/>
                  </a:lnTo>
                  <a:lnTo>
                    <a:pt x="136" y="10"/>
                  </a:lnTo>
                  <a:lnTo>
                    <a:pt x="102" y="3"/>
                  </a:lnTo>
                  <a:lnTo>
                    <a:pt x="72" y="0"/>
                  </a:lnTo>
                  <a:lnTo>
                    <a:pt x="42" y="5"/>
                  </a:lnTo>
                  <a:lnTo>
                    <a:pt x="16" y="18"/>
                  </a:lnTo>
                  <a:lnTo>
                    <a:pt x="0" y="41"/>
                  </a:lnTo>
                  <a:lnTo>
                    <a:pt x="0" y="39"/>
                  </a:lnTo>
                  <a:lnTo>
                    <a:pt x="13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6" name="Freeform 293"/>
            <p:cNvSpPr>
              <a:spLocks/>
            </p:cNvSpPr>
            <p:nvPr/>
          </p:nvSpPr>
          <p:spPr bwMode="auto">
            <a:xfrm>
              <a:off x="7274" y="3243"/>
              <a:ext cx="41" cy="74"/>
            </a:xfrm>
            <a:custGeom>
              <a:avLst/>
              <a:gdLst>
                <a:gd name="T0" fmla="*/ 13 w 83"/>
                <a:gd name="T1" fmla="*/ 147 h 147"/>
                <a:gd name="T2" fmla="*/ 13 w 83"/>
                <a:gd name="T3" fmla="*/ 147 h 147"/>
                <a:gd name="T4" fmla="*/ 17 w 83"/>
                <a:gd name="T5" fmla="*/ 135 h 147"/>
                <a:gd name="T6" fmla="*/ 25 w 83"/>
                <a:gd name="T7" fmla="*/ 122 h 147"/>
                <a:gd name="T8" fmla="*/ 33 w 83"/>
                <a:gd name="T9" fmla="*/ 108 h 147"/>
                <a:gd name="T10" fmla="*/ 41 w 83"/>
                <a:gd name="T11" fmla="*/ 91 h 147"/>
                <a:gd name="T12" fmla="*/ 51 w 83"/>
                <a:gd name="T13" fmla="*/ 73 h 147"/>
                <a:gd name="T14" fmla="*/ 62 w 83"/>
                <a:gd name="T15" fmla="*/ 52 h 147"/>
                <a:gd name="T16" fmla="*/ 72 w 83"/>
                <a:gd name="T17" fmla="*/ 31 h 147"/>
                <a:gd name="T18" fmla="*/ 83 w 83"/>
                <a:gd name="T19" fmla="*/ 6 h 147"/>
                <a:gd name="T20" fmla="*/ 70 w 83"/>
                <a:gd name="T21" fmla="*/ 0 h 147"/>
                <a:gd name="T22" fmla="*/ 59 w 83"/>
                <a:gd name="T23" fmla="*/ 24 h 147"/>
                <a:gd name="T24" fmla="*/ 49 w 83"/>
                <a:gd name="T25" fmla="*/ 46 h 147"/>
                <a:gd name="T26" fmla="*/ 38 w 83"/>
                <a:gd name="T27" fmla="*/ 67 h 147"/>
                <a:gd name="T28" fmla="*/ 28 w 83"/>
                <a:gd name="T29" fmla="*/ 85 h 147"/>
                <a:gd name="T30" fmla="*/ 20 w 83"/>
                <a:gd name="T31" fmla="*/ 101 h 147"/>
                <a:gd name="T32" fmla="*/ 13 w 83"/>
                <a:gd name="T33" fmla="*/ 116 h 147"/>
                <a:gd name="T34" fmla="*/ 5 w 83"/>
                <a:gd name="T35" fmla="*/ 129 h 147"/>
                <a:gd name="T36" fmla="*/ 0 w 83"/>
                <a:gd name="T37" fmla="*/ 140 h 147"/>
                <a:gd name="T38" fmla="*/ 0 w 83"/>
                <a:gd name="T39" fmla="*/ 140 h 147"/>
                <a:gd name="T40" fmla="*/ 13 w 83"/>
                <a:gd name="T41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3" h="147">
                  <a:moveTo>
                    <a:pt x="13" y="147"/>
                  </a:moveTo>
                  <a:lnTo>
                    <a:pt x="13" y="147"/>
                  </a:lnTo>
                  <a:lnTo>
                    <a:pt x="17" y="135"/>
                  </a:lnTo>
                  <a:lnTo>
                    <a:pt x="25" y="122"/>
                  </a:lnTo>
                  <a:lnTo>
                    <a:pt x="33" y="108"/>
                  </a:lnTo>
                  <a:lnTo>
                    <a:pt x="41" y="91"/>
                  </a:lnTo>
                  <a:lnTo>
                    <a:pt x="51" y="73"/>
                  </a:lnTo>
                  <a:lnTo>
                    <a:pt x="62" y="52"/>
                  </a:lnTo>
                  <a:lnTo>
                    <a:pt x="72" y="31"/>
                  </a:lnTo>
                  <a:lnTo>
                    <a:pt x="83" y="6"/>
                  </a:lnTo>
                  <a:lnTo>
                    <a:pt x="70" y="0"/>
                  </a:lnTo>
                  <a:lnTo>
                    <a:pt x="59" y="24"/>
                  </a:lnTo>
                  <a:lnTo>
                    <a:pt x="49" y="46"/>
                  </a:lnTo>
                  <a:lnTo>
                    <a:pt x="38" y="67"/>
                  </a:lnTo>
                  <a:lnTo>
                    <a:pt x="28" y="85"/>
                  </a:lnTo>
                  <a:lnTo>
                    <a:pt x="20" y="101"/>
                  </a:lnTo>
                  <a:lnTo>
                    <a:pt x="13" y="116"/>
                  </a:lnTo>
                  <a:lnTo>
                    <a:pt x="5" y="129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13" y="1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7" name="Freeform 294"/>
            <p:cNvSpPr>
              <a:spLocks/>
            </p:cNvSpPr>
            <p:nvPr/>
          </p:nvSpPr>
          <p:spPr bwMode="auto">
            <a:xfrm>
              <a:off x="7257" y="3314"/>
              <a:ext cx="23" cy="141"/>
            </a:xfrm>
            <a:custGeom>
              <a:avLst/>
              <a:gdLst>
                <a:gd name="T0" fmla="*/ 21 w 47"/>
                <a:gd name="T1" fmla="*/ 279 h 282"/>
                <a:gd name="T2" fmla="*/ 16 w 47"/>
                <a:gd name="T3" fmla="*/ 204 h 282"/>
                <a:gd name="T4" fmla="*/ 21 w 47"/>
                <a:gd name="T5" fmla="*/ 119 h 282"/>
                <a:gd name="T6" fmla="*/ 34 w 47"/>
                <a:gd name="T7" fmla="*/ 47 h 282"/>
                <a:gd name="T8" fmla="*/ 47 w 47"/>
                <a:gd name="T9" fmla="*/ 7 h 282"/>
                <a:gd name="T10" fmla="*/ 34 w 47"/>
                <a:gd name="T11" fmla="*/ 0 h 282"/>
                <a:gd name="T12" fmla="*/ 21 w 47"/>
                <a:gd name="T13" fmla="*/ 44 h 282"/>
                <a:gd name="T14" fmla="*/ 8 w 47"/>
                <a:gd name="T15" fmla="*/ 119 h 282"/>
                <a:gd name="T16" fmla="*/ 0 w 47"/>
                <a:gd name="T17" fmla="*/ 204 h 282"/>
                <a:gd name="T18" fmla="*/ 8 w 47"/>
                <a:gd name="T19" fmla="*/ 282 h 282"/>
                <a:gd name="T20" fmla="*/ 21 w 47"/>
                <a:gd name="T21" fmla="*/ 27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282">
                  <a:moveTo>
                    <a:pt x="21" y="279"/>
                  </a:moveTo>
                  <a:lnTo>
                    <a:pt x="16" y="204"/>
                  </a:lnTo>
                  <a:lnTo>
                    <a:pt x="21" y="119"/>
                  </a:lnTo>
                  <a:lnTo>
                    <a:pt x="34" y="47"/>
                  </a:lnTo>
                  <a:lnTo>
                    <a:pt x="47" y="7"/>
                  </a:lnTo>
                  <a:lnTo>
                    <a:pt x="34" y="0"/>
                  </a:lnTo>
                  <a:lnTo>
                    <a:pt x="21" y="44"/>
                  </a:lnTo>
                  <a:lnTo>
                    <a:pt x="8" y="119"/>
                  </a:lnTo>
                  <a:lnTo>
                    <a:pt x="0" y="204"/>
                  </a:lnTo>
                  <a:lnTo>
                    <a:pt x="8" y="282"/>
                  </a:lnTo>
                  <a:lnTo>
                    <a:pt x="21" y="2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8" name="Freeform 295"/>
            <p:cNvSpPr>
              <a:spLocks/>
            </p:cNvSpPr>
            <p:nvPr/>
          </p:nvSpPr>
          <p:spPr bwMode="auto">
            <a:xfrm>
              <a:off x="7261" y="3453"/>
              <a:ext cx="6" cy="4"/>
            </a:xfrm>
            <a:custGeom>
              <a:avLst/>
              <a:gdLst>
                <a:gd name="T0" fmla="*/ 0 w 13"/>
                <a:gd name="T1" fmla="*/ 3 h 8"/>
                <a:gd name="T2" fmla="*/ 3 w 13"/>
                <a:gd name="T3" fmla="*/ 6 h 8"/>
                <a:gd name="T4" fmla="*/ 8 w 13"/>
                <a:gd name="T5" fmla="*/ 8 h 8"/>
                <a:gd name="T6" fmla="*/ 11 w 13"/>
                <a:gd name="T7" fmla="*/ 5 h 8"/>
                <a:gd name="T8" fmla="*/ 13 w 13"/>
                <a:gd name="T9" fmla="*/ 0 h 8"/>
                <a:gd name="T10" fmla="*/ 0 w 13"/>
                <a:gd name="T1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8">
                  <a:moveTo>
                    <a:pt x="0" y="3"/>
                  </a:moveTo>
                  <a:lnTo>
                    <a:pt x="3" y="6"/>
                  </a:lnTo>
                  <a:lnTo>
                    <a:pt x="8" y="8"/>
                  </a:lnTo>
                  <a:lnTo>
                    <a:pt x="11" y="5"/>
                  </a:lnTo>
                  <a:lnTo>
                    <a:pt x="1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9" name="Freeform 296"/>
            <p:cNvSpPr>
              <a:spLocks/>
            </p:cNvSpPr>
            <p:nvPr/>
          </p:nvSpPr>
          <p:spPr bwMode="auto">
            <a:xfrm>
              <a:off x="7375" y="3771"/>
              <a:ext cx="7" cy="3"/>
            </a:xfrm>
            <a:custGeom>
              <a:avLst/>
              <a:gdLst>
                <a:gd name="T0" fmla="*/ 0 w 12"/>
                <a:gd name="T1" fmla="*/ 0 h 6"/>
                <a:gd name="T2" fmla="*/ 1 w 12"/>
                <a:gd name="T3" fmla="*/ 5 h 6"/>
                <a:gd name="T4" fmla="*/ 6 w 12"/>
                <a:gd name="T5" fmla="*/ 6 h 6"/>
                <a:gd name="T6" fmla="*/ 11 w 12"/>
                <a:gd name="T7" fmla="*/ 5 h 6"/>
                <a:gd name="T8" fmla="*/ 12 w 12"/>
                <a:gd name="T9" fmla="*/ 0 h 6"/>
                <a:gd name="T10" fmla="*/ 0 w 12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1" y="5"/>
                  </a:lnTo>
                  <a:lnTo>
                    <a:pt x="6" y="6"/>
                  </a:lnTo>
                  <a:lnTo>
                    <a:pt x="11" y="5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70" name="Freeform 297"/>
            <p:cNvSpPr>
              <a:spLocks/>
            </p:cNvSpPr>
            <p:nvPr/>
          </p:nvSpPr>
          <p:spPr bwMode="auto">
            <a:xfrm>
              <a:off x="7328" y="3619"/>
              <a:ext cx="54" cy="152"/>
            </a:xfrm>
            <a:custGeom>
              <a:avLst/>
              <a:gdLst>
                <a:gd name="T0" fmla="*/ 0 w 107"/>
                <a:gd name="T1" fmla="*/ 6 h 303"/>
                <a:gd name="T2" fmla="*/ 0 w 107"/>
                <a:gd name="T3" fmla="*/ 6 h 303"/>
                <a:gd name="T4" fmla="*/ 12 w 107"/>
                <a:gd name="T5" fmla="*/ 29 h 303"/>
                <a:gd name="T6" fmla="*/ 26 w 107"/>
                <a:gd name="T7" fmla="*/ 62 h 303"/>
                <a:gd name="T8" fmla="*/ 42 w 107"/>
                <a:gd name="T9" fmla="*/ 102 h 303"/>
                <a:gd name="T10" fmla="*/ 56 w 107"/>
                <a:gd name="T11" fmla="*/ 146 h 303"/>
                <a:gd name="T12" fmla="*/ 71 w 107"/>
                <a:gd name="T13" fmla="*/ 194 h 303"/>
                <a:gd name="T14" fmla="*/ 82 w 107"/>
                <a:gd name="T15" fmla="*/ 238 h 303"/>
                <a:gd name="T16" fmla="*/ 91 w 107"/>
                <a:gd name="T17" fmla="*/ 274 h 303"/>
                <a:gd name="T18" fmla="*/ 95 w 107"/>
                <a:gd name="T19" fmla="*/ 303 h 303"/>
                <a:gd name="T20" fmla="*/ 107 w 107"/>
                <a:gd name="T21" fmla="*/ 303 h 303"/>
                <a:gd name="T22" fmla="*/ 104 w 107"/>
                <a:gd name="T23" fmla="*/ 274 h 303"/>
                <a:gd name="T24" fmla="*/ 95 w 107"/>
                <a:gd name="T25" fmla="*/ 234 h 303"/>
                <a:gd name="T26" fmla="*/ 83 w 107"/>
                <a:gd name="T27" fmla="*/ 190 h 303"/>
                <a:gd name="T28" fmla="*/ 69 w 107"/>
                <a:gd name="T29" fmla="*/ 143 h 303"/>
                <a:gd name="T30" fmla="*/ 55 w 107"/>
                <a:gd name="T31" fmla="*/ 99 h 303"/>
                <a:gd name="T32" fmla="*/ 39 w 107"/>
                <a:gd name="T33" fmla="*/ 58 h 303"/>
                <a:gd name="T34" fmla="*/ 24 w 107"/>
                <a:gd name="T35" fmla="*/ 22 h 303"/>
                <a:gd name="T36" fmla="*/ 13 w 107"/>
                <a:gd name="T37" fmla="*/ 0 h 303"/>
                <a:gd name="T38" fmla="*/ 13 w 107"/>
                <a:gd name="T39" fmla="*/ 0 h 303"/>
                <a:gd name="T40" fmla="*/ 0 w 107"/>
                <a:gd name="T41" fmla="*/ 6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303">
                  <a:moveTo>
                    <a:pt x="0" y="6"/>
                  </a:moveTo>
                  <a:lnTo>
                    <a:pt x="0" y="6"/>
                  </a:lnTo>
                  <a:lnTo>
                    <a:pt x="12" y="29"/>
                  </a:lnTo>
                  <a:lnTo>
                    <a:pt x="26" y="62"/>
                  </a:lnTo>
                  <a:lnTo>
                    <a:pt x="42" y="102"/>
                  </a:lnTo>
                  <a:lnTo>
                    <a:pt x="56" y="146"/>
                  </a:lnTo>
                  <a:lnTo>
                    <a:pt x="71" y="194"/>
                  </a:lnTo>
                  <a:lnTo>
                    <a:pt x="82" y="238"/>
                  </a:lnTo>
                  <a:lnTo>
                    <a:pt x="91" y="274"/>
                  </a:lnTo>
                  <a:lnTo>
                    <a:pt x="95" y="303"/>
                  </a:lnTo>
                  <a:lnTo>
                    <a:pt x="107" y="303"/>
                  </a:lnTo>
                  <a:lnTo>
                    <a:pt x="104" y="274"/>
                  </a:lnTo>
                  <a:lnTo>
                    <a:pt x="95" y="234"/>
                  </a:lnTo>
                  <a:lnTo>
                    <a:pt x="83" y="190"/>
                  </a:lnTo>
                  <a:lnTo>
                    <a:pt x="69" y="143"/>
                  </a:lnTo>
                  <a:lnTo>
                    <a:pt x="55" y="99"/>
                  </a:lnTo>
                  <a:lnTo>
                    <a:pt x="39" y="58"/>
                  </a:lnTo>
                  <a:lnTo>
                    <a:pt x="24" y="2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71" name="Freeform 298"/>
            <p:cNvSpPr>
              <a:spLocks/>
            </p:cNvSpPr>
            <p:nvPr/>
          </p:nvSpPr>
          <p:spPr bwMode="auto">
            <a:xfrm>
              <a:off x="7300" y="3534"/>
              <a:ext cx="35" cy="89"/>
            </a:xfrm>
            <a:custGeom>
              <a:avLst/>
              <a:gdLst>
                <a:gd name="T0" fmla="*/ 0 w 69"/>
                <a:gd name="T1" fmla="*/ 0 h 178"/>
                <a:gd name="T2" fmla="*/ 0 w 69"/>
                <a:gd name="T3" fmla="*/ 0 h 178"/>
                <a:gd name="T4" fmla="*/ 4 w 69"/>
                <a:gd name="T5" fmla="*/ 18 h 178"/>
                <a:gd name="T6" fmla="*/ 7 w 69"/>
                <a:gd name="T7" fmla="*/ 40 h 178"/>
                <a:gd name="T8" fmla="*/ 12 w 69"/>
                <a:gd name="T9" fmla="*/ 66 h 178"/>
                <a:gd name="T10" fmla="*/ 18 w 69"/>
                <a:gd name="T11" fmla="*/ 88 h 178"/>
                <a:gd name="T12" fmla="*/ 26 w 69"/>
                <a:gd name="T13" fmla="*/ 113 h 178"/>
                <a:gd name="T14" fmla="*/ 36 w 69"/>
                <a:gd name="T15" fmla="*/ 137 h 178"/>
                <a:gd name="T16" fmla="*/ 45 w 69"/>
                <a:gd name="T17" fmla="*/ 160 h 178"/>
                <a:gd name="T18" fmla="*/ 56 w 69"/>
                <a:gd name="T19" fmla="*/ 178 h 178"/>
                <a:gd name="T20" fmla="*/ 69 w 69"/>
                <a:gd name="T21" fmla="*/ 172 h 178"/>
                <a:gd name="T22" fmla="*/ 58 w 69"/>
                <a:gd name="T23" fmla="*/ 154 h 178"/>
                <a:gd name="T24" fmla="*/ 48 w 69"/>
                <a:gd name="T25" fmla="*/ 134 h 178"/>
                <a:gd name="T26" fmla="*/ 39 w 69"/>
                <a:gd name="T27" fmla="*/ 110 h 178"/>
                <a:gd name="T28" fmla="*/ 31 w 69"/>
                <a:gd name="T29" fmla="*/ 85 h 178"/>
                <a:gd name="T30" fmla="*/ 24 w 69"/>
                <a:gd name="T31" fmla="*/ 62 h 178"/>
                <a:gd name="T32" fmla="*/ 20 w 69"/>
                <a:gd name="T33" fmla="*/ 40 h 178"/>
                <a:gd name="T34" fmla="*/ 16 w 69"/>
                <a:gd name="T35" fmla="*/ 18 h 178"/>
                <a:gd name="T36" fmla="*/ 16 w 69"/>
                <a:gd name="T37" fmla="*/ 0 h 178"/>
                <a:gd name="T38" fmla="*/ 16 w 69"/>
                <a:gd name="T39" fmla="*/ 0 h 178"/>
                <a:gd name="T40" fmla="*/ 0 w 69"/>
                <a:gd name="T41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178">
                  <a:moveTo>
                    <a:pt x="0" y="0"/>
                  </a:moveTo>
                  <a:lnTo>
                    <a:pt x="0" y="0"/>
                  </a:lnTo>
                  <a:lnTo>
                    <a:pt x="4" y="18"/>
                  </a:lnTo>
                  <a:lnTo>
                    <a:pt x="7" y="40"/>
                  </a:lnTo>
                  <a:lnTo>
                    <a:pt x="12" y="66"/>
                  </a:lnTo>
                  <a:lnTo>
                    <a:pt x="18" y="88"/>
                  </a:lnTo>
                  <a:lnTo>
                    <a:pt x="26" y="113"/>
                  </a:lnTo>
                  <a:lnTo>
                    <a:pt x="36" y="137"/>
                  </a:lnTo>
                  <a:lnTo>
                    <a:pt x="45" y="160"/>
                  </a:lnTo>
                  <a:lnTo>
                    <a:pt x="56" y="178"/>
                  </a:lnTo>
                  <a:lnTo>
                    <a:pt x="69" y="172"/>
                  </a:lnTo>
                  <a:lnTo>
                    <a:pt x="58" y="154"/>
                  </a:lnTo>
                  <a:lnTo>
                    <a:pt x="48" y="134"/>
                  </a:lnTo>
                  <a:lnTo>
                    <a:pt x="39" y="110"/>
                  </a:lnTo>
                  <a:lnTo>
                    <a:pt x="31" y="85"/>
                  </a:lnTo>
                  <a:lnTo>
                    <a:pt x="24" y="62"/>
                  </a:lnTo>
                  <a:lnTo>
                    <a:pt x="20" y="40"/>
                  </a:lnTo>
                  <a:lnTo>
                    <a:pt x="16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72" name="Freeform 299"/>
            <p:cNvSpPr>
              <a:spLocks/>
            </p:cNvSpPr>
            <p:nvPr/>
          </p:nvSpPr>
          <p:spPr bwMode="auto">
            <a:xfrm>
              <a:off x="7300" y="3439"/>
              <a:ext cx="10" cy="95"/>
            </a:xfrm>
            <a:custGeom>
              <a:avLst/>
              <a:gdLst>
                <a:gd name="T0" fmla="*/ 2 w 20"/>
                <a:gd name="T1" fmla="*/ 4 h 189"/>
                <a:gd name="T2" fmla="*/ 7 w 20"/>
                <a:gd name="T3" fmla="*/ 34 h 189"/>
                <a:gd name="T4" fmla="*/ 4 w 20"/>
                <a:gd name="T5" fmla="*/ 88 h 189"/>
                <a:gd name="T6" fmla="*/ 4 w 20"/>
                <a:gd name="T7" fmla="*/ 145 h 189"/>
                <a:gd name="T8" fmla="*/ 0 w 20"/>
                <a:gd name="T9" fmla="*/ 189 h 189"/>
                <a:gd name="T10" fmla="*/ 16 w 20"/>
                <a:gd name="T11" fmla="*/ 189 h 189"/>
                <a:gd name="T12" fmla="*/ 16 w 20"/>
                <a:gd name="T13" fmla="*/ 145 h 189"/>
                <a:gd name="T14" fmla="*/ 20 w 20"/>
                <a:gd name="T15" fmla="*/ 88 h 189"/>
                <a:gd name="T16" fmla="*/ 20 w 20"/>
                <a:gd name="T17" fmla="*/ 34 h 189"/>
                <a:gd name="T18" fmla="*/ 15 w 20"/>
                <a:gd name="T19" fmla="*/ 0 h 189"/>
                <a:gd name="T20" fmla="*/ 2 w 20"/>
                <a:gd name="T21" fmla="*/ 4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189">
                  <a:moveTo>
                    <a:pt x="2" y="4"/>
                  </a:moveTo>
                  <a:lnTo>
                    <a:pt x="7" y="34"/>
                  </a:lnTo>
                  <a:lnTo>
                    <a:pt x="4" y="88"/>
                  </a:lnTo>
                  <a:lnTo>
                    <a:pt x="4" y="145"/>
                  </a:lnTo>
                  <a:lnTo>
                    <a:pt x="0" y="189"/>
                  </a:lnTo>
                  <a:lnTo>
                    <a:pt x="16" y="189"/>
                  </a:lnTo>
                  <a:lnTo>
                    <a:pt x="16" y="145"/>
                  </a:lnTo>
                  <a:lnTo>
                    <a:pt x="20" y="88"/>
                  </a:lnTo>
                  <a:lnTo>
                    <a:pt x="20" y="34"/>
                  </a:lnTo>
                  <a:lnTo>
                    <a:pt x="15" y="0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73" name="Freeform 300"/>
            <p:cNvSpPr>
              <a:spLocks/>
            </p:cNvSpPr>
            <p:nvPr/>
          </p:nvSpPr>
          <p:spPr bwMode="auto">
            <a:xfrm>
              <a:off x="7301" y="3437"/>
              <a:ext cx="6" cy="4"/>
            </a:xfrm>
            <a:custGeom>
              <a:avLst/>
              <a:gdLst>
                <a:gd name="T0" fmla="*/ 13 w 13"/>
                <a:gd name="T1" fmla="*/ 5 h 9"/>
                <a:gd name="T2" fmla="*/ 10 w 13"/>
                <a:gd name="T3" fmla="*/ 0 h 9"/>
                <a:gd name="T4" fmla="*/ 5 w 13"/>
                <a:gd name="T5" fmla="*/ 0 h 9"/>
                <a:gd name="T6" fmla="*/ 2 w 13"/>
                <a:gd name="T7" fmla="*/ 4 h 9"/>
                <a:gd name="T8" fmla="*/ 0 w 13"/>
                <a:gd name="T9" fmla="*/ 9 h 9"/>
                <a:gd name="T10" fmla="*/ 13 w 13"/>
                <a:gd name="T1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5"/>
                  </a:moveTo>
                  <a:lnTo>
                    <a:pt x="10" y="0"/>
                  </a:lnTo>
                  <a:lnTo>
                    <a:pt x="5" y="0"/>
                  </a:lnTo>
                  <a:lnTo>
                    <a:pt x="2" y="4"/>
                  </a:lnTo>
                  <a:lnTo>
                    <a:pt x="0" y="9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74" name="Freeform 301"/>
            <p:cNvSpPr>
              <a:spLocks/>
            </p:cNvSpPr>
            <p:nvPr/>
          </p:nvSpPr>
          <p:spPr bwMode="auto">
            <a:xfrm>
              <a:off x="7481" y="3991"/>
              <a:ext cx="5" cy="6"/>
            </a:xfrm>
            <a:custGeom>
              <a:avLst/>
              <a:gdLst>
                <a:gd name="T0" fmla="*/ 0 w 11"/>
                <a:gd name="T1" fmla="*/ 10 h 11"/>
                <a:gd name="T2" fmla="*/ 4 w 11"/>
                <a:gd name="T3" fmla="*/ 11 h 11"/>
                <a:gd name="T4" fmla="*/ 9 w 11"/>
                <a:gd name="T5" fmla="*/ 10 h 11"/>
                <a:gd name="T6" fmla="*/ 11 w 11"/>
                <a:gd name="T7" fmla="*/ 5 h 11"/>
                <a:gd name="T8" fmla="*/ 9 w 11"/>
                <a:gd name="T9" fmla="*/ 0 h 11"/>
                <a:gd name="T10" fmla="*/ 0 w 11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1">
                  <a:moveTo>
                    <a:pt x="0" y="10"/>
                  </a:moveTo>
                  <a:lnTo>
                    <a:pt x="4" y="11"/>
                  </a:lnTo>
                  <a:lnTo>
                    <a:pt x="9" y="10"/>
                  </a:lnTo>
                  <a:lnTo>
                    <a:pt x="11" y="5"/>
                  </a:lnTo>
                  <a:lnTo>
                    <a:pt x="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75" name="Freeform 302"/>
            <p:cNvSpPr>
              <a:spLocks/>
            </p:cNvSpPr>
            <p:nvPr/>
          </p:nvSpPr>
          <p:spPr bwMode="auto">
            <a:xfrm>
              <a:off x="7356" y="3823"/>
              <a:ext cx="130" cy="173"/>
            </a:xfrm>
            <a:custGeom>
              <a:avLst/>
              <a:gdLst>
                <a:gd name="T0" fmla="*/ 0 w 259"/>
                <a:gd name="T1" fmla="*/ 3 h 346"/>
                <a:gd name="T2" fmla="*/ 0 w 259"/>
                <a:gd name="T3" fmla="*/ 3 h 346"/>
                <a:gd name="T4" fmla="*/ 15 w 259"/>
                <a:gd name="T5" fmla="*/ 43 h 346"/>
                <a:gd name="T6" fmla="*/ 39 w 259"/>
                <a:gd name="T7" fmla="*/ 83 h 346"/>
                <a:gd name="T8" fmla="*/ 66 w 259"/>
                <a:gd name="T9" fmla="*/ 127 h 346"/>
                <a:gd name="T10" fmla="*/ 101 w 259"/>
                <a:gd name="T11" fmla="*/ 176 h 346"/>
                <a:gd name="T12" fmla="*/ 138 w 259"/>
                <a:gd name="T13" fmla="*/ 222 h 346"/>
                <a:gd name="T14" fmla="*/ 175 w 259"/>
                <a:gd name="T15" fmla="*/ 266 h 346"/>
                <a:gd name="T16" fmla="*/ 213 w 259"/>
                <a:gd name="T17" fmla="*/ 308 h 346"/>
                <a:gd name="T18" fmla="*/ 250 w 259"/>
                <a:gd name="T19" fmla="*/ 346 h 346"/>
                <a:gd name="T20" fmla="*/ 259 w 259"/>
                <a:gd name="T21" fmla="*/ 336 h 346"/>
                <a:gd name="T22" fmla="*/ 222 w 259"/>
                <a:gd name="T23" fmla="*/ 299 h 346"/>
                <a:gd name="T24" fmla="*/ 184 w 259"/>
                <a:gd name="T25" fmla="*/ 256 h 346"/>
                <a:gd name="T26" fmla="*/ 147 w 259"/>
                <a:gd name="T27" fmla="*/ 212 h 346"/>
                <a:gd name="T28" fmla="*/ 111 w 259"/>
                <a:gd name="T29" fmla="*/ 167 h 346"/>
                <a:gd name="T30" fmla="*/ 79 w 259"/>
                <a:gd name="T31" fmla="*/ 121 h 346"/>
                <a:gd name="T32" fmla="*/ 51 w 259"/>
                <a:gd name="T33" fmla="*/ 77 h 346"/>
                <a:gd name="T34" fmla="*/ 27 w 259"/>
                <a:gd name="T35" fmla="*/ 36 h 346"/>
                <a:gd name="T36" fmla="*/ 13 w 259"/>
                <a:gd name="T37" fmla="*/ 0 h 346"/>
                <a:gd name="T38" fmla="*/ 13 w 259"/>
                <a:gd name="T39" fmla="*/ 0 h 346"/>
                <a:gd name="T40" fmla="*/ 0 w 259"/>
                <a:gd name="T41" fmla="*/ 3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9" h="346">
                  <a:moveTo>
                    <a:pt x="0" y="3"/>
                  </a:moveTo>
                  <a:lnTo>
                    <a:pt x="0" y="3"/>
                  </a:lnTo>
                  <a:lnTo>
                    <a:pt x="15" y="43"/>
                  </a:lnTo>
                  <a:lnTo>
                    <a:pt x="39" y="83"/>
                  </a:lnTo>
                  <a:lnTo>
                    <a:pt x="66" y="127"/>
                  </a:lnTo>
                  <a:lnTo>
                    <a:pt x="101" y="176"/>
                  </a:lnTo>
                  <a:lnTo>
                    <a:pt x="138" y="222"/>
                  </a:lnTo>
                  <a:lnTo>
                    <a:pt x="175" y="266"/>
                  </a:lnTo>
                  <a:lnTo>
                    <a:pt x="213" y="308"/>
                  </a:lnTo>
                  <a:lnTo>
                    <a:pt x="250" y="346"/>
                  </a:lnTo>
                  <a:lnTo>
                    <a:pt x="259" y="336"/>
                  </a:lnTo>
                  <a:lnTo>
                    <a:pt x="222" y="299"/>
                  </a:lnTo>
                  <a:lnTo>
                    <a:pt x="184" y="256"/>
                  </a:lnTo>
                  <a:lnTo>
                    <a:pt x="147" y="212"/>
                  </a:lnTo>
                  <a:lnTo>
                    <a:pt x="111" y="167"/>
                  </a:lnTo>
                  <a:lnTo>
                    <a:pt x="79" y="121"/>
                  </a:lnTo>
                  <a:lnTo>
                    <a:pt x="51" y="77"/>
                  </a:lnTo>
                  <a:lnTo>
                    <a:pt x="27" y="3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76" name="Freeform 303"/>
            <p:cNvSpPr>
              <a:spLocks/>
            </p:cNvSpPr>
            <p:nvPr/>
          </p:nvSpPr>
          <p:spPr bwMode="auto">
            <a:xfrm>
              <a:off x="7124" y="3594"/>
              <a:ext cx="239" cy="231"/>
            </a:xfrm>
            <a:custGeom>
              <a:avLst/>
              <a:gdLst>
                <a:gd name="T0" fmla="*/ 0 w 476"/>
                <a:gd name="T1" fmla="*/ 13 h 461"/>
                <a:gd name="T2" fmla="*/ 27 w 476"/>
                <a:gd name="T3" fmla="*/ 21 h 461"/>
                <a:gd name="T4" fmla="*/ 57 w 476"/>
                <a:gd name="T5" fmla="*/ 34 h 461"/>
                <a:gd name="T6" fmla="*/ 91 w 476"/>
                <a:gd name="T7" fmla="*/ 52 h 461"/>
                <a:gd name="T8" fmla="*/ 125 w 476"/>
                <a:gd name="T9" fmla="*/ 73 h 461"/>
                <a:gd name="T10" fmla="*/ 161 w 476"/>
                <a:gd name="T11" fmla="*/ 98 h 461"/>
                <a:gd name="T12" fmla="*/ 195 w 476"/>
                <a:gd name="T13" fmla="*/ 124 h 461"/>
                <a:gd name="T14" fmla="*/ 230 w 476"/>
                <a:gd name="T15" fmla="*/ 155 h 461"/>
                <a:gd name="T16" fmla="*/ 265 w 476"/>
                <a:gd name="T17" fmla="*/ 186 h 461"/>
                <a:gd name="T18" fmla="*/ 299 w 476"/>
                <a:gd name="T19" fmla="*/ 220 h 461"/>
                <a:gd name="T20" fmla="*/ 332 w 476"/>
                <a:gd name="T21" fmla="*/ 256 h 461"/>
                <a:gd name="T22" fmla="*/ 361 w 476"/>
                <a:gd name="T23" fmla="*/ 292 h 461"/>
                <a:gd name="T24" fmla="*/ 390 w 476"/>
                <a:gd name="T25" fmla="*/ 326 h 461"/>
                <a:gd name="T26" fmla="*/ 412 w 476"/>
                <a:gd name="T27" fmla="*/ 362 h 461"/>
                <a:gd name="T28" fmla="*/ 433 w 476"/>
                <a:gd name="T29" fmla="*/ 398 h 461"/>
                <a:gd name="T30" fmla="*/ 451 w 476"/>
                <a:gd name="T31" fmla="*/ 430 h 461"/>
                <a:gd name="T32" fmla="*/ 463 w 476"/>
                <a:gd name="T33" fmla="*/ 461 h 461"/>
                <a:gd name="T34" fmla="*/ 476 w 476"/>
                <a:gd name="T35" fmla="*/ 458 h 461"/>
                <a:gd name="T36" fmla="*/ 463 w 476"/>
                <a:gd name="T37" fmla="*/ 424 h 461"/>
                <a:gd name="T38" fmla="*/ 446 w 476"/>
                <a:gd name="T39" fmla="*/ 391 h 461"/>
                <a:gd name="T40" fmla="*/ 425 w 476"/>
                <a:gd name="T41" fmla="*/ 355 h 461"/>
                <a:gd name="T42" fmla="*/ 399 w 476"/>
                <a:gd name="T43" fmla="*/ 320 h 461"/>
                <a:gd name="T44" fmla="*/ 371 w 476"/>
                <a:gd name="T45" fmla="*/ 282 h 461"/>
                <a:gd name="T46" fmla="*/ 342 w 476"/>
                <a:gd name="T47" fmla="*/ 246 h 461"/>
                <a:gd name="T48" fmla="*/ 308 w 476"/>
                <a:gd name="T49" fmla="*/ 210 h 461"/>
                <a:gd name="T50" fmla="*/ 275 w 476"/>
                <a:gd name="T51" fmla="*/ 176 h 461"/>
                <a:gd name="T52" fmla="*/ 240 w 476"/>
                <a:gd name="T53" fmla="*/ 145 h 461"/>
                <a:gd name="T54" fmla="*/ 204 w 476"/>
                <a:gd name="T55" fmla="*/ 114 h 461"/>
                <a:gd name="T56" fmla="*/ 168 w 476"/>
                <a:gd name="T57" fmla="*/ 85 h 461"/>
                <a:gd name="T58" fmla="*/ 131 w 476"/>
                <a:gd name="T59" fmla="*/ 60 h 461"/>
                <a:gd name="T60" fmla="*/ 97 w 476"/>
                <a:gd name="T61" fmla="*/ 39 h 461"/>
                <a:gd name="T62" fmla="*/ 64 w 476"/>
                <a:gd name="T63" fmla="*/ 21 h 461"/>
                <a:gd name="T64" fmla="*/ 30 w 476"/>
                <a:gd name="T65" fmla="*/ 8 h 461"/>
                <a:gd name="T66" fmla="*/ 0 w 476"/>
                <a:gd name="T67" fmla="*/ 0 h 461"/>
                <a:gd name="T68" fmla="*/ 0 w 476"/>
                <a:gd name="T69" fmla="*/ 13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6" h="461">
                  <a:moveTo>
                    <a:pt x="0" y="13"/>
                  </a:moveTo>
                  <a:lnTo>
                    <a:pt x="27" y="21"/>
                  </a:lnTo>
                  <a:lnTo>
                    <a:pt x="57" y="34"/>
                  </a:lnTo>
                  <a:lnTo>
                    <a:pt x="91" y="52"/>
                  </a:lnTo>
                  <a:lnTo>
                    <a:pt x="125" y="73"/>
                  </a:lnTo>
                  <a:lnTo>
                    <a:pt x="161" y="98"/>
                  </a:lnTo>
                  <a:lnTo>
                    <a:pt x="195" y="124"/>
                  </a:lnTo>
                  <a:lnTo>
                    <a:pt x="230" y="155"/>
                  </a:lnTo>
                  <a:lnTo>
                    <a:pt x="265" y="186"/>
                  </a:lnTo>
                  <a:lnTo>
                    <a:pt x="299" y="220"/>
                  </a:lnTo>
                  <a:lnTo>
                    <a:pt x="332" y="256"/>
                  </a:lnTo>
                  <a:lnTo>
                    <a:pt x="361" y="292"/>
                  </a:lnTo>
                  <a:lnTo>
                    <a:pt x="390" y="326"/>
                  </a:lnTo>
                  <a:lnTo>
                    <a:pt x="412" y="362"/>
                  </a:lnTo>
                  <a:lnTo>
                    <a:pt x="433" y="398"/>
                  </a:lnTo>
                  <a:lnTo>
                    <a:pt x="451" y="430"/>
                  </a:lnTo>
                  <a:lnTo>
                    <a:pt x="463" y="461"/>
                  </a:lnTo>
                  <a:lnTo>
                    <a:pt x="476" y="458"/>
                  </a:lnTo>
                  <a:lnTo>
                    <a:pt x="463" y="424"/>
                  </a:lnTo>
                  <a:lnTo>
                    <a:pt x="446" y="391"/>
                  </a:lnTo>
                  <a:lnTo>
                    <a:pt x="425" y="355"/>
                  </a:lnTo>
                  <a:lnTo>
                    <a:pt x="399" y="320"/>
                  </a:lnTo>
                  <a:lnTo>
                    <a:pt x="371" y="282"/>
                  </a:lnTo>
                  <a:lnTo>
                    <a:pt x="342" y="246"/>
                  </a:lnTo>
                  <a:lnTo>
                    <a:pt x="308" y="210"/>
                  </a:lnTo>
                  <a:lnTo>
                    <a:pt x="275" y="176"/>
                  </a:lnTo>
                  <a:lnTo>
                    <a:pt x="240" y="145"/>
                  </a:lnTo>
                  <a:lnTo>
                    <a:pt x="204" y="114"/>
                  </a:lnTo>
                  <a:lnTo>
                    <a:pt x="168" y="85"/>
                  </a:lnTo>
                  <a:lnTo>
                    <a:pt x="131" y="60"/>
                  </a:lnTo>
                  <a:lnTo>
                    <a:pt x="97" y="39"/>
                  </a:lnTo>
                  <a:lnTo>
                    <a:pt x="64" y="21"/>
                  </a:lnTo>
                  <a:lnTo>
                    <a:pt x="30" y="8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77" name="Freeform 304"/>
            <p:cNvSpPr>
              <a:spLocks/>
            </p:cNvSpPr>
            <p:nvPr/>
          </p:nvSpPr>
          <p:spPr bwMode="auto">
            <a:xfrm>
              <a:off x="7121" y="3594"/>
              <a:ext cx="3" cy="7"/>
            </a:xfrm>
            <a:custGeom>
              <a:avLst/>
              <a:gdLst>
                <a:gd name="T0" fmla="*/ 7 w 7"/>
                <a:gd name="T1" fmla="*/ 0 h 13"/>
                <a:gd name="T2" fmla="*/ 2 w 7"/>
                <a:gd name="T3" fmla="*/ 2 h 13"/>
                <a:gd name="T4" fmla="*/ 0 w 7"/>
                <a:gd name="T5" fmla="*/ 7 h 13"/>
                <a:gd name="T6" fmla="*/ 2 w 7"/>
                <a:gd name="T7" fmla="*/ 11 h 13"/>
                <a:gd name="T8" fmla="*/ 7 w 7"/>
                <a:gd name="T9" fmla="*/ 13 h 13"/>
                <a:gd name="T10" fmla="*/ 7 w 7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3">
                  <a:moveTo>
                    <a:pt x="7" y="0"/>
                  </a:moveTo>
                  <a:lnTo>
                    <a:pt x="2" y="2"/>
                  </a:lnTo>
                  <a:lnTo>
                    <a:pt x="0" y="7"/>
                  </a:lnTo>
                  <a:lnTo>
                    <a:pt x="2" y="11"/>
                  </a:lnTo>
                  <a:lnTo>
                    <a:pt x="7" y="1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78" name="Freeform 305"/>
            <p:cNvSpPr>
              <a:spLocks/>
            </p:cNvSpPr>
            <p:nvPr/>
          </p:nvSpPr>
          <p:spPr bwMode="auto">
            <a:xfrm>
              <a:off x="7470" y="4015"/>
              <a:ext cx="4" cy="7"/>
            </a:xfrm>
            <a:custGeom>
              <a:avLst/>
              <a:gdLst>
                <a:gd name="T0" fmla="*/ 0 w 6"/>
                <a:gd name="T1" fmla="*/ 13 h 13"/>
                <a:gd name="T2" fmla="*/ 5 w 6"/>
                <a:gd name="T3" fmla="*/ 11 h 13"/>
                <a:gd name="T4" fmla="*/ 6 w 6"/>
                <a:gd name="T5" fmla="*/ 7 h 13"/>
                <a:gd name="T6" fmla="*/ 5 w 6"/>
                <a:gd name="T7" fmla="*/ 2 h 13"/>
                <a:gd name="T8" fmla="*/ 0 w 6"/>
                <a:gd name="T9" fmla="*/ 0 h 13"/>
                <a:gd name="T10" fmla="*/ 0 w 6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3">
                  <a:moveTo>
                    <a:pt x="0" y="13"/>
                  </a:moveTo>
                  <a:lnTo>
                    <a:pt x="5" y="11"/>
                  </a:lnTo>
                  <a:lnTo>
                    <a:pt x="6" y="7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79" name="Freeform 306"/>
            <p:cNvSpPr>
              <a:spLocks/>
            </p:cNvSpPr>
            <p:nvPr/>
          </p:nvSpPr>
          <p:spPr bwMode="auto">
            <a:xfrm>
              <a:off x="7323" y="3838"/>
              <a:ext cx="147" cy="184"/>
            </a:xfrm>
            <a:custGeom>
              <a:avLst/>
              <a:gdLst>
                <a:gd name="T0" fmla="*/ 0 w 296"/>
                <a:gd name="T1" fmla="*/ 3 h 368"/>
                <a:gd name="T2" fmla="*/ 0 w 296"/>
                <a:gd name="T3" fmla="*/ 3 h 368"/>
                <a:gd name="T4" fmla="*/ 13 w 296"/>
                <a:gd name="T5" fmla="*/ 34 h 368"/>
                <a:gd name="T6" fmla="*/ 26 w 296"/>
                <a:gd name="T7" fmla="*/ 66 h 368"/>
                <a:gd name="T8" fmla="*/ 42 w 296"/>
                <a:gd name="T9" fmla="*/ 97 h 368"/>
                <a:gd name="T10" fmla="*/ 56 w 296"/>
                <a:gd name="T11" fmla="*/ 127 h 368"/>
                <a:gd name="T12" fmla="*/ 74 w 296"/>
                <a:gd name="T13" fmla="*/ 156 h 368"/>
                <a:gd name="T14" fmla="*/ 90 w 296"/>
                <a:gd name="T15" fmla="*/ 185 h 368"/>
                <a:gd name="T16" fmla="*/ 109 w 296"/>
                <a:gd name="T17" fmla="*/ 212 h 368"/>
                <a:gd name="T18" fmla="*/ 126 w 296"/>
                <a:gd name="T19" fmla="*/ 238 h 368"/>
                <a:gd name="T20" fmla="*/ 147 w 296"/>
                <a:gd name="T21" fmla="*/ 264 h 368"/>
                <a:gd name="T22" fmla="*/ 168 w 296"/>
                <a:gd name="T23" fmla="*/ 287 h 368"/>
                <a:gd name="T24" fmla="*/ 187 w 296"/>
                <a:gd name="T25" fmla="*/ 306 h 368"/>
                <a:gd name="T26" fmla="*/ 208 w 296"/>
                <a:gd name="T27" fmla="*/ 324 h 368"/>
                <a:gd name="T28" fmla="*/ 230 w 296"/>
                <a:gd name="T29" fmla="*/ 340 h 368"/>
                <a:gd name="T30" fmla="*/ 251 w 296"/>
                <a:gd name="T31" fmla="*/ 353 h 368"/>
                <a:gd name="T32" fmla="*/ 273 w 296"/>
                <a:gd name="T33" fmla="*/ 362 h 368"/>
                <a:gd name="T34" fmla="*/ 296 w 296"/>
                <a:gd name="T35" fmla="*/ 368 h 368"/>
                <a:gd name="T36" fmla="*/ 296 w 296"/>
                <a:gd name="T37" fmla="*/ 355 h 368"/>
                <a:gd name="T38" fmla="*/ 277 w 296"/>
                <a:gd name="T39" fmla="*/ 348 h 368"/>
                <a:gd name="T40" fmla="*/ 258 w 296"/>
                <a:gd name="T41" fmla="*/ 340 h 368"/>
                <a:gd name="T42" fmla="*/ 237 w 296"/>
                <a:gd name="T43" fmla="*/ 327 h 368"/>
                <a:gd name="T44" fmla="*/ 218 w 296"/>
                <a:gd name="T45" fmla="*/ 314 h 368"/>
                <a:gd name="T46" fmla="*/ 197 w 296"/>
                <a:gd name="T47" fmla="*/ 296 h 368"/>
                <a:gd name="T48" fmla="*/ 178 w 296"/>
                <a:gd name="T49" fmla="*/ 277 h 368"/>
                <a:gd name="T50" fmla="*/ 157 w 296"/>
                <a:gd name="T51" fmla="*/ 254 h 368"/>
                <a:gd name="T52" fmla="*/ 139 w 296"/>
                <a:gd name="T53" fmla="*/ 231 h 368"/>
                <a:gd name="T54" fmla="*/ 122 w 296"/>
                <a:gd name="T55" fmla="*/ 205 h 368"/>
                <a:gd name="T56" fmla="*/ 102 w 296"/>
                <a:gd name="T57" fmla="*/ 179 h 368"/>
                <a:gd name="T58" fmla="*/ 87 w 296"/>
                <a:gd name="T59" fmla="*/ 150 h 368"/>
                <a:gd name="T60" fmla="*/ 69 w 296"/>
                <a:gd name="T61" fmla="*/ 120 h 368"/>
                <a:gd name="T62" fmla="*/ 55 w 296"/>
                <a:gd name="T63" fmla="*/ 91 h 368"/>
                <a:gd name="T64" fmla="*/ 39 w 296"/>
                <a:gd name="T65" fmla="*/ 60 h 368"/>
                <a:gd name="T66" fmla="*/ 26 w 296"/>
                <a:gd name="T67" fmla="*/ 31 h 368"/>
                <a:gd name="T68" fmla="*/ 13 w 296"/>
                <a:gd name="T69" fmla="*/ 0 h 368"/>
                <a:gd name="T70" fmla="*/ 13 w 296"/>
                <a:gd name="T71" fmla="*/ 0 h 368"/>
                <a:gd name="T72" fmla="*/ 0 w 296"/>
                <a:gd name="T73" fmla="*/ 3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96" h="368">
                  <a:moveTo>
                    <a:pt x="0" y="3"/>
                  </a:moveTo>
                  <a:lnTo>
                    <a:pt x="0" y="3"/>
                  </a:lnTo>
                  <a:lnTo>
                    <a:pt x="13" y="34"/>
                  </a:lnTo>
                  <a:lnTo>
                    <a:pt x="26" y="66"/>
                  </a:lnTo>
                  <a:lnTo>
                    <a:pt x="42" y="97"/>
                  </a:lnTo>
                  <a:lnTo>
                    <a:pt x="56" y="127"/>
                  </a:lnTo>
                  <a:lnTo>
                    <a:pt x="74" y="156"/>
                  </a:lnTo>
                  <a:lnTo>
                    <a:pt x="90" y="185"/>
                  </a:lnTo>
                  <a:lnTo>
                    <a:pt x="109" y="212"/>
                  </a:lnTo>
                  <a:lnTo>
                    <a:pt x="126" y="238"/>
                  </a:lnTo>
                  <a:lnTo>
                    <a:pt x="147" y="264"/>
                  </a:lnTo>
                  <a:lnTo>
                    <a:pt x="168" y="287"/>
                  </a:lnTo>
                  <a:lnTo>
                    <a:pt x="187" y="306"/>
                  </a:lnTo>
                  <a:lnTo>
                    <a:pt x="208" y="324"/>
                  </a:lnTo>
                  <a:lnTo>
                    <a:pt x="230" y="340"/>
                  </a:lnTo>
                  <a:lnTo>
                    <a:pt x="251" y="353"/>
                  </a:lnTo>
                  <a:lnTo>
                    <a:pt x="273" y="362"/>
                  </a:lnTo>
                  <a:lnTo>
                    <a:pt x="296" y="368"/>
                  </a:lnTo>
                  <a:lnTo>
                    <a:pt x="296" y="355"/>
                  </a:lnTo>
                  <a:lnTo>
                    <a:pt x="277" y="348"/>
                  </a:lnTo>
                  <a:lnTo>
                    <a:pt x="258" y="340"/>
                  </a:lnTo>
                  <a:lnTo>
                    <a:pt x="237" y="327"/>
                  </a:lnTo>
                  <a:lnTo>
                    <a:pt x="218" y="314"/>
                  </a:lnTo>
                  <a:lnTo>
                    <a:pt x="197" y="296"/>
                  </a:lnTo>
                  <a:lnTo>
                    <a:pt x="178" y="277"/>
                  </a:lnTo>
                  <a:lnTo>
                    <a:pt x="157" y="254"/>
                  </a:lnTo>
                  <a:lnTo>
                    <a:pt x="139" y="231"/>
                  </a:lnTo>
                  <a:lnTo>
                    <a:pt x="122" y="205"/>
                  </a:lnTo>
                  <a:lnTo>
                    <a:pt x="102" y="179"/>
                  </a:lnTo>
                  <a:lnTo>
                    <a:pt x="87" y="150"/>
                  </a:lnTo>
                  <a:lnTo>
                    <a:pt x="69" y="120"/>
                  </a:lnTo>
                  <a:lnTo>
                    <a:pt x="55" y="91"/>
                  </a:lnTo>
                  <a:lnTo>
                    <a:pt x="39" y="60"/>
                  </a:lnTo>
                  <a:lnTo>
                    <a:pt x="26" y="3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0" name="Freeform 307"/>
            <p:cNvSpPr>
              <a:spLocks/>
            </p:cNvSpPr>
            <p:nvPr/>
          </p:nvSpPr>
          <p:spPr bwMode="auto">
            <a:xfrm>
              <a:off x="7167" y="3632"/>
              <a:ext cx="162" cy="207"/>
            </a:xfrm>
            <a:custGeom>
              <a:avLst/>
              <a:gdLst>
                <a:gd name="T0" fmla="*/ 0 w 324"/>
                <a:gd name="T1" fmla="*/ 13 h 414"/>
                <a:gd name="T2" fmla="*/ 14 w 324"/>
                <a:gd name="T3" fmla="*/ 19 h 414"/>
                <a:gd name="T4" fmla="*/ 30 w 324"/>
                <a:gd name="T5" fmla="*/ 29 h 414"/>
                <a:gd name="T6" fmla="*/ 48 w 324"/>
                <a:gd name="T7" fmla="*/ 42 h 414"/>
                <a:gd name="T8" fmla="*/ 68 w 324"/>
                <a:gd name="T9" fmla="*/ 60 h 414"/>
                <a:gd name="T10" fmla="*/ 91 w 324"/>
                <a:gd name="T11" fmla="*/ 81 h 414"/>
                <a:gd name="T12" fmla="*/ 113 w 324"/>
                <a:gd name="T13" fmla="*/ 106 h 414"/>
                <a:gd name="T14" fmla="*/ 135 w 324"/>
                <a:gd name="T15" fmla="*/ 132 h 414"/>
                <a:gd name="T16" fmla="*/ 159 w 324"/>
                <a:gd name="T17" fmla="*/ 159 h 414"/>
                <a:gd name="T18" fmla="*/ 180 w 324"/>
                <a:gd name="T19" fmla="*/ 189 h 414"/>
                <a:gd name="T20" fmla="*/ 203 w 324"/>
                <a:gd name="T21" fmla="*/ 220 h 414"/>
                <a:gd name="T22" fmla="*/ 225 w 324"/>
                <a:gd name="T23" fmla="*/ 252 h 414"/>
                <a:gd name="T24" fmla="*/ 246 w 324"/>
                <a:gd name="T25" fmla="*/ 285 h 414"/>
                <a:gd name="T26" fmla="*/ 265 w 324"/>
                <a:gd name="T27" fmla="*/ 319 h 414"/>
                <a:gd name="T28" fmla="*/ 282 w 324"/>
                <a:gd name="T29" fmla="*/ 352 h 414"/>
                <a:gd name="T30" fmla="*/ 298 w 324"/>
                <a:gd name="T31" fmla="*/ 384 h 414"/>
                <a:gd name="T32" fmla="*/ 311 w 324"/>
                <a:gd name="T33" fmla="*/ 414 h 414"/>
                <a:gd name="T34" fmla="*/ 324 w 324"/>
                <a:gd name="T35" fmla="*/ 411 h 414"/>
                <a:gd name="T36" fmla="*/ 311 w 324"/>
                <a:gd name="T37" fmla="*/ 378 h 414"/>
                <a:gd name="T38" fmla="*/ 295 w 324"/>
                <a:gd name="T39" fmla="*/ 345 h 414"/>
                <a:gd name="T40" fmla="*/ 278 w 324"/>
                <a:gd name="T41" fmla="*/ 313 h 414"/>
                <a:gd name="T42" fmla="*/ 258 w 324"/>
                <a:gd name="T43" fmla="*/ 278 h 414"/>
                <a:gd name="T44" fmla="*/ 238 w 324"/>
                <a:gd name="T45" fmla="*/ 246 h 414"/>
                <a:gd name="T46" fmla="*/ 215 w 324"/>
                <a:gd name="T47" fmla="*/ 213 h 414"/>
                <a:gd name="T48" fmla="*/ 193 w 324"/>
                <a:gd name="T49" fmla="*/ 182 h 414"/>
                <a:gd name="T50" fmla="*/ 169 w 324"/>
                <a:gd name="T51" fmla="*/ 150 h 414"/>
                <a:gd name="T52" fmla="*/ 145 w 324"/>
                <a:gd name="T53" fmla="*/ 122 h 414"/>
                <a:gd name="T54" fmla="*/ 123 w 324"/>
                <a:gd name="T55" fmla="*/ 96 h 414"/>
                <a:gd name="T56" fmla="*/ 100 w 324"/>
                <a:gd name="T57" fmla="*/ 71 h 414"/>
                <a:gd name="T58" fmla="*/ 78 w 324"/>
                <a:gd name="T59" fmla="*/ 50 h 414"/>
                <a:gd name="T60" fmla="*/ 57 w 324"/>
                <a:gd name="T61" fmla="*/ 32 h 414"/>
                <a:gd name="T62" fmla="*/ 36 w 324"/>
                <a:gd name="T63" fmla="*/ 16 h 414"/>
                <a:gd name="T64" fmla="*/ 20 w 324"/>
                <a:gd name="T65" fmla="*/ 6 h 414"/>
                <a:gd name="T66" fmla="*/ 3 w 324"/>
                <a:gd name="T67" fmla="*/ 0 h 414"/>
                <a:gd name="T68" fmla="*/ 0 w 324"/>
                <a:gd name="T69" fmla="*/ 13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4" h="414">
                  <a:moveTo>
                    <a:pt x="0" y="13"/>
                  </a:moveTo>
                  <a:lnTo>
                    <a:pt x="14" y="19"/>
                  </a:lnTo>
                  <a:lnTo>
                    <a:pt x="30" y="29"/>
                  </a:lnTo>
                  <a:lnTo>
                    <a:pt x="48" y="42"/>
                  </a:lnTo>
                  <a:lnTo>
                    <a:pt x="68" y="60"/>
                  </a:lnTo>
                  <a:lnTo>
                    <a:pt x="91" y="81"/>
                  </a:lnTo>
                  <a:lnTo>
                    <a:pt x="113" y="106"/>
                  </a:lnTo>
                  <a:lnTo>
                    <a:pt x="135" y="132"/>
                  </a:lnTo>
                  <a:lnTo>
                    <a:pt x="159" y="159"/>
                  </a:lnTo>
                  <a:lnTo>
                    <a:pt x="180" y="189"/>
                  </a:lnTo>
                  <a:lnTo>
                    <a:pt x="203" y="220"/>
                  </a:lnTo>
                  <a:lnTo>
                    <a:pt x="225" y="252"/>
                  </a:lnTo>
                  <a:lnTo>
                    <a:pt x="246" y="285"/>
                  </a:lnTo>
                  <a:lnTo>
                    <a:pt x="265" y="319"/>
                  </a:lnTo>
                  <a:lnTo>
                    <a:pt x="282" y="352"/>
                  </a:lnTo>
                  <a:lnTo>
                    <a:pt x="298" y="384"/>
                  </a:lnTo>
                  <a:lnTo>
                    <a:pt x="311" y="414"/>
                  </a:lnTo>
                  <a:lnTo>
                    <a:pt x="324" y="411"/>
                  </a:lnTo>
                  <a:lnTo>
                    <a:pt x="311" y="378"/>
                  </a:lnTo>
                  <a:lnTo>
                    <a:pt x="295" y="345"/>
                  </a:lnTo>
                  <a:lnTo>
                    <a:pt x="278" y="313"/>
                  </a:lnTo>
                  <a:lnTo>
                    <a:pt x="258" y="278"/>
                  </a:lnTo>
                  <a:lnTo>
                    <a:pt x="238" y="246"/>
                  </a:lnTo>
                  <a:lnTo>
                    <a:pt x="215" y="213"/>
                  </a:lnTo>
                  <a:lnTo>
                    <a:pt x="193" y="182"/>
                  </a:lnTo>
                  <a:lnTo>
                    <a:pt x="169" y="150"/>
                  </a:lnTo>
                  <a:lnTo>
                    <a:pt x="145" y="122"/>
                  </a:lnTo>
                  <a:lnTo>
                    <a:pt x="123" y="96"/>
                  </a:lnTo>
                  <a:lnTo>
                    <a:pt x="100" y="71"/>
                  </a:lnTo>
                  <a:lnTo>
                    <a:pt x="78" y="50"/>
                  </a:lnTo>
                  <a:lnTo>
                    <a:pt x="57" y="32"/>
                  </a:lnTo>
                  <a:lnTo>
                    <a:pt x="36" y="16"/>
                  </a:lnTo>
                  <a:lnTo>
                    <a:pt x="20" y="6"/>
                  </a:lnTo>
                  <a:lnTo>
                    <a:pt x="3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1" name="Freeform 308"/>
            <p:cNvSpPr>
              <a:spLocks/>
            </p:cNvSpPr>
            <p:nvPr/>
          </p:nvSpPr>
          <p:spPr bwMode="auto">
            <a:xfrm>
              <a:off x="7164" y="3632"/>
              <a:ext cx="4" cy="7"/>
            </a:xfrm>
            <a:custGeom>
              <a:avLst/>
              <a:gdLst>
                <a:gd name="T0" fmla="*/ 8 w 8"/>
                <a:gd name="T1" fmla="*/ 0 h 13"/>
                <a:gd name="T2" fmla="*/ 3 w 8"/>
                <a:gd name="T3" fmla="*/ 1 h 13"/>
                <a:gd name="T4" fmla="*/ 0 w 8"/>
                <a:gd name="T5" fmla="*/ 5 h 13"/>
                <a:gd name="T6" fmla="*/ 1 w 8"/>
                <a:gd name="T7" fmla="*/ 9 h 13"/>
                <a:gd name="T8" fmla="*/ 5 w 8"/>
                <a:gd name="T9" fmla="*/ 13 h 13"/>
                <a:gd name="T10" fmla="*/ 8 w 8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3">
                  <a:moveTo>
                    <a:pt x="8" y="0"/>
                  </a:moveTo>
                  <a:lnTo>
                    <a:pt x="3" y="1"/>
                  </a:lnTo>
                  <a:lnTo>
                    <a:pt x="0" y="5"/>
                  </a:lnTo>
                  <a:lnTo>
                    <a:pt x="1" y="9"/>
                  </a:lnTo>
                  <a:lnTo>
                    <a:pt x="5" y="1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2" name="Freeform 309"/>
            <p:cNvSpPr>
              <a:spLocks/>
            </p:cNvSpPr>
            <p:nvPr/>
          </p:nvSpPr>
          <p:spPr bwMode="auto">
            <a:xfrm>
              <a:off x="7442" y="4039"/>
              <a:ext cx="4" cy="7"/>
            </a:xfrm>
            <a:custGeom>
              <a:avLst/>
              <a:gdLst>
                <a:gd name="T0" fmla="*/ 0 w 8"/>
                <a:gd name="T1" fmla="*/ 13 h 13"/>
                <a:gd name="T2" fmla="*/ 5 w 8"/>
                <a:gd name="T3" fmla="*/ 12 h 13"/>
                <a:gd name="T4" fmla="*/ 8 w 8"/>
                <a:gd name="T5" fmla="*/ 8 h 13"/>
                <a:gd name="T6" fmla="*/ 8 w 8"/>
                <a:gd name="T7" fmla="*/ 4 h 13"/>
                <a:gd name="T8" fmla="*/ 4 w 8"/>
                <a:gd name="T9" fmla="*/ 0 h 13"/>
                <a:gd name="T10" fmla="*/ 0 w 8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3">
                  <a:moveTo>
                    <a:pt x="0" y="13"/>
                  </a:moveTo>
                  <a:lnTo>
                    <a:pt x="5" y="12"/>
                  </a:lnTo>
                  <a:lnTo>
                    <a:pt x="8" y="8"/>
                  </a:lnTo>
                  <a:lnTo>
                    <a:pt x="8" y="4"/>
                  </a:lnTo>
                  <a:lnTo>
                    <a:pt x="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3" name="Freeform 310"/>
            <p:cNvSpPr>
              <a:spLocks/>
            </p:cNvSpPr>
            <p:nvPr/>
          </p:nvSpPr>
          <p:spPr bwMode="auto">
            <a:xfrm>
              <a:off x="7339" y="3936"/>
              <a:ext cx="104" cy="110"/>
            </a:xfrm>
            <a:custGeom>
              <a:avLst/>
              <a:gdLst>
                <a:gd name="T0" fmla="*/ 0 w 208"/>
                <a:gd name="T1" fmla="*/ 3 h 220"/>
                <a:gd name="T2" fmla="*/ 0 w 208"/>
                <a:gd name="T3" fmla="*/ 3 h 220"/>
                <a:gd name="T4" fmla="*/ 9 w 208"/>
                <a:gd name="T5" fmla="*/ 33 h 220"/>
                <a:gd name="T6" fmla="*/ 25 w 208"/>
                <a:gd name="T7" fmla="*/ 64 h 220"/>
                <a:gd name="T8" fmla="*/ 45 w 208"/>
                <a:gd name="T9" fmla="*/ 96 h 220"/>
                <a:gd name="T10" fmla="*/ 70 w 208"/>
                <a:gd name="T11" fmla="*/ 129 h 220"/>
                <a:gd name="T12" fmla="*/ 97 w 208"/>
                <a:gd name="T13" fmla="*/ 158 h 220"/>
                <a:gd name="T14" fmla="*/ 129 w 208"/>
                <a:gd name="T15" fmla="*/ 184 h 220"/>
                <a:gd name="T16" fmla="*/ 164 w 208"/>
                <a:gd name="T17" fmla="*/ 206 h 220"/>
                <a:gd name="T18" fmla="*/ 204 w 208"/>
                <a:gd name="T19" fmla="*/ 220 h 220"/>
                <a:gd name="T20" fmla="*/ 208 w 208"/>
                <a:gd name="T21" fmla="*/ 207 h 220"/>
                <a:gd name="T22" fmla="*/ 171 w 208"/>
                <a:gd name="T23" fmla="*/ 193 h 220"/>
                <a:gd name="T24" fmla="*/ 136 w 208"/>
                <a:gd name="T25" fmla="*/ 171 h 220"/>
                <a:gd name="T26" fmla="*/ 107 w 208"/>
                <a:gd name="T27" fmla="*/ 149 h 220"/>
                <a:gd name="T28" fmla="*/ 80 w 208"/>
                <a:gd name="T29" fmla="*/ 119 h 220"/>
                <a:gd name="T30" fmla="*/ 57 w 208"/>
                <a:gd name="T31" fmla="*/ 90 h 220"/>
                <a:gd name="T32" fmla="*/ 38 w 208"/>
                <a:gd name="T33" fmla="*/ 57 h 220"/>
                <a:gd name="T34" fmla="*/ 22 w 208"/>
                <a:gd name="T35" fmla="*/ 26 h 220"/>
                <a:gd name="T36" fmla="*/ 13 w 208"/>
                <a:gd name="T37" fmla="*/ 0 h 220"/>
                <a:gd name="T38" fmla="*/ 13 w 208"/>
                <a:gd name="T39" fmla="*/ 0 h 220"/>
                <a:gd name="T40" fmla="*/ 0 w 208"/>
                <a:gd name="T41" fmla="*/ 3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8" h="220">
                  <a:moveTo>
                    <a:pt x="0" y="3"/>
                  </a:moveTo>
                  <a:lnTo>
                    <a:pt x="0" y="3"/>
                  </a:lnTo>
                  <a:lnTo>
                    <a:pt x="9" y="33"/>
                  </a:lnTo>
                  <a:lnTo>
                    <a:pt x="25" y="64"/>
                  </a:lnTo>
                  <a:lnTo>
                    <a:pt x="45" y="96"/>
                  </a:lnTo>
                  <a:lnTo>
                    <a:pt x="70" y="129"/>
                  </a:lnTo>
                  <a:lnTo>
                    <a:pt x="97" y="158"/>
                  </a:lnTo>
                  <a:lnTo>
                    <a:pt x="129" y="184"/>
                  </a:lnTo>
                  <a:lnTo>
                    <a:pt x="164" y="206"/>
                  </a:lnTo>
                  <a:lnTo>
                    <a:pt x="204" y="220"/>
                  </a:lnTo>
                  <a:lnTo>
                    <a:pt x="208" y="207"/>
                  </a:lnTo>
                  <a:lnTo>
                    <a:pt x="171" y="193"/>
                  </a:lnTo>
                  <a:lnTo>
                    <a:pt x="136" y="171"/>
                  </a:lnTo>
                  <a:lnTo>
                    <a:pt x="107" y="149"/>
                  </a:lnTo>
                  <a:lnTo>
                    <a:pt x="80" y="119"/>
                  </a:lnTo>
                  <a:lnTo>
                    <a:pt x="57" y="90"/>
                  </a:lnTo>
                  <a:lnTo>
                    <a:pt x="38" y="57"/>
                  </a:lnTo>
                  <a:lnTo>
                    <a:pt x="22" y="2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4" name="Freeform 311"/>
            <p:cNvSpPr>
              <a:spLocks/>
            </p:cNvSpPr>
            <p:nvPr/>
          </p:nvSpPr>
          <p:spPr bwMode="auto">
            <a:xfrm>
              <a:off x="7289" y="3830"/>
              <a:ext cx="57" cy="107"/>
            </a:xfrm>
            <a:custGeom>
              <a:avLst/>
              <a:gdLst>
                <a:gd name="T0" fmla="*/ 0 w 114"/>
                <a:gd name="T1" fmla="*/ 10 h 213"/>
                <a:gd name="T2" fmla="*/ 6 w 114"/>
                <a:gd name="T3" fmla="*/ 18 h 213"/>
                <a:gd name="T4" fmla="*/ 18 w 114"/>
                <a:gd name="T5" fmla="*/ 39 h 213"/>
                <a:gd name="T6" fmla="*/ 34 w 114"/>
                <a:gd name="T7" fmla="*/ 65 h 213"/>
                <a:gd name="T8" fmla="*/ 50 w 114"/>
                <a:gd name="T9" fmla="*/ 96 h 213"/>
                <a:gd name="T10" fmla="*/ 66 w 114"/>
                <a:gd name="T11" fmla="*/ 130 h 213"/>
                <a:gd name="T12" fmla="*/ 80 w 114"/>
                <a:gd name="T13" fmla="*/ 163 h 213"/>
                <a:gd name="T14" fmla="*/ 93 w 114"/>
                <a:gd name="T15" fmla="*/ 191 h 213"/>
                <a:gd name="T16" fmla="*/ 101 w 114"/>
                <a:gd name="T17" fmla="*/ 213 h 213"/>
                <a:gd name="T18" fmla="*/ 114 w 114"/>
                <a:gd name="T19" fmla="*/ 210 h 213"/>
                <a:gd name="T20" fmla="*/ 106 w 114"/>
                <a:gd name="T21" fmla="*/ 187 h 213"/>
                <a:gd name="T22" fmla="*/ 93 w 114"/>
                <a:gd name="T23" fmla="*/ 156 h 213"/>
                <a:gd name="T24" fmla="*/ 78 w 114"/>
                <a:gd name="T25" fmla="*/ 124 h 213"/>
                <a:gd name="T26" fmla="*/ 62 w 114"/>
                <a:gd name="T27" fmla="*/ 90 h 213"/>
                <a:gd name="T28" fmla="*/ 46 w 114"/>
                <a:gd name="T29" fmla="*/ 59 h 213"/>
                <a:gd name="T30" fmla="*/ 30 w 114"/>
                <a:gd name="T31" fmla="*/ 32 h 213"/>
                <a:gd name="T32" fmla="*/ 19 w 114"/>
                <a:gd name="T33" fmla="*/ 11 h 213"/>
                <a:gd name="T34" fmla="*/ 10 w 114"/>
                <a:gd name="T35" fmla="*/ 0 h 213"/>
                <a:gd name="T36" fmla="*/ 0 w 114"/>
                <a:gd name="T37" fmla="*/ 1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4" h="213">
                  <a:moveTo>
                    <a:pt x="0" y="10"/>
                  </a:moveTo>
                  <a:lnTo>
                    <a:pt x="6" y="18"/>
                  </a:lnTo>
                  <a:lnTo>
                    <a:pt x="18" y="39"/>
                  </a:lnTo>
                  <a:lnTo>
                    <a:pt x="34" y="65"/>
                  </a:lnTo>
                  <a:lnTo>
                    <a:pt x="50" y="96"/>
                  </a:lnTo>
                  <a:lnTo>
                    <a:pt x="66" y="130"/>
                  </a:lnTo>
                  <a:lnTo>
                    <a:pt x="80" y="163"/>
                  </a:lnTo>
                  <a:lnTo>
                    <a:pt x="93" y="191"/>
                  </a:lnTo>
                  <a:lnTo>
                    <a:pt x="101" y="213"/>
                  </a:lnTo>
                  <a:lnTo>
                    <a:pt x="114" y="210"/>
                  </a:lnTo>
                  <a:lnTo>
                    <a:pt x="106" y="187"/>
                  </a:lnTo>
                  <a:lnTo>
                    <a:pt x="93" y="156"/>
                  </a:lnTo>
                  <a:lnTo>
                    <a:pt x="78" y="124"/>
                  </a:lnTo>
                  <a:lnTo>
                    <a:pt x="62" y="90"/>
                  </a:lnTo>
                  <a:lnTo>
                    <a:pt x="46" y="59"/>
                  </a:lnTo>
                  <a:lnTo>
                    <a:pt x="30" y="32"/>
                  </a:lnTo>
                  <a:lnTo>
                    <a:pt x="19" y="11"/>
                  </a:lnTo>
                  <a:lnTo>
                    <a:pt x="1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5" name="Freeform 312"/>
            <p:cNvSpPr>
              <a:spLocks/>
            </p:cNvSpPr>
            <p:nvPr/>
          </p:nvSpPr>
          <p:spPr bwMode="auto">
            <a:xfrm>
              <a:off x="7288" y="3830"/>
              <a:ext cx="6" cy="5"/>
            </a:xfrm>
            <a:custGeom>
              <a:avLst/>
              <a:gdLst>
                <a:gd name="T0" fmla="*/ 12 w 12"/>
                <a:gd name="T1" fmla="*/ 2 h 12"/>
                <a:gd name="T2" fmla="*/ 7 w 12"/>
                <a:gd name="T3" fmla="*/ 0 h 12"/>
                <a:gd name="T4" fmla="*/ 2 w 12"/>
                <a:gd name="T5" fmla="*/ 2 h 12"/>
                <a:gd name="T6" fmla="*/ 0 w 12"/>
                <a:gd name="T7" fmla="*/ 7 h 12"/>
                <a:gd name="T8" fmla="*/ 2 w 12"/>
                <a:gd name="T9" fmla="*/ 12 h 12"/>
                <a:gd name="T10" fmla="*/ 12 w 12"/>
                <a:gd name="T11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12" y="2"/>
                  </a:moveTo>
                  <a:lnTo>
                    <a:pt x="7" y="0"/>
                  </a:lnTo>
                  <a:lnTo>
                    <a:pt x="2" y="2"/>
                  </a:lnTo>
                  <a:lnTo>
                    <a:pt x="0" y="7"/>
                  </a:lnTo>
                  <a:lnTo>
                    <a:pt x="2" y="12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286" name="Group 149"/>
          <p:cNvGrpSpPr>
            <a:grpSpLocks/>
          </p:cNvGrpSpPr>
          <p:nvPr/>
        </p:nvGrpSpPr>
        <p:grpSpPr bwMode="auto">
          <a:xfrm>
            <a:off x="1097042" y="2150755"/>
            <a:ext cx="1420731" cy="963921"/>
            <a:chOff x="8820" y="3197"/>
            <a:chExt cx="1440" cy="976"/>
          </a:xfrm>
        </p:grpSpPr>
        <p:sp>
          <p:nvSpPr>
            <p:cNvPr id="287" name="Freeform 150"/>
            <p:cNvSpPr>
              <a:spLocks/>
            </p:cNvSpPr>
            <p:nvPr/>
          </p:nvSpPr>
          <p:spPr bwMode="auto">
            <a:xfrm>
              <a:off x="8822" y="3199"/>
              <a:ext cx="1436" cy="972"/>
            </a:xfrm>
            <a:custGeom>
              <a:avLst/>
              <a:gdLst>
                <a:gd name="T0" fmla="*/ 1463 w 8622"/>
                <a:gd name="T1" fmla="*/ 219 h 5834"/>
                <a:gd name="T2" fmla="*/ 2268 w 8622"/>
                <a:gd name="T3" fmla="*/ 540 h 5834"/>
                <a:gd name="T4" fmla="*/ 3661 w 8622"/>
                <a:gd name="T5" fmla="*/ 614 h 5834"/>
                <a:gd name="T6" fmla="*/ 4392 w 8622"/>
                <a:gd name="T7" fmla="*/ 648 h 5834"/>
                <a:gd name="T8" fmla="*/ 5488 w 8622"/>
                <a:gd name="T9" fmla="*/ 582 h 5834"/>
                <a:gd name="T10" fmla="*/ 6768 w 8622"/>
                <a:gd name="T11" fmla="*/ 511 h 5834"/>
                <a:gd name="T12" fmla="*/ 7419 w 8622"/>
                <a:gd name="T13" fmla="*/ 551 h 5834"/>
                <a:gd name="T14" fmla="*/ 7844 w 8622"/>
                <a:gd name="T15" fmla="*/ 898 h 5834"/>
                <a:gd name="T16" fmla="*/ 8043 w 8622"/>
                <a:gd name="T17" fmla="*/ 2099 h 5834"/>
                <a:gd name="T18" fmla="*/ 8192 w 8622"/>
                <a:gd name="T19" fmla="*/ 2887 h 5834"/>
                <a:gd name="T20" fmla="*/ 8369 w 8622"/>
                <a:gd name="T21" fmla="*/ 3593 h 5834"/>
                <a:gd name="T22" fmla="*/ 8532 w 8622"/>
                <a:gd name="T23" fmla="*/ 4190 h 5834"/>
                <a:gd name="T24" fmla="*/ 8428 w 8622"/>
                <a:gd name="T25" fmla="*/ 4455 h 5834"/>
                <a:gd name="T26" fmla="*/ 8337 w 8622"/>
                <a:gd name="T27" fmla="*/ 4492 h 5834"/>
                <a:gd name="T28" fmla="*/ 8270 w 8622"/>
                <a:gd name="T29" fmla="*/ 4650 h 5834"/>
                <a:gd name="T30" fmla="*/ 8176 w 8622"/>
                <a:gd name="T31" fmla="*/ 4079 h 5834"/>
                <a:gd name="T32" fmla="*/ 8106 w 8622"/>
                <a:gd name="T33" fmla="*/ 3364 h 5834"/>
                <a:gd name="T34" fmla="*/ 7956 w 8622"/>
                <a:gd name="T35" fmla="*/ 2939 h 5834"/>
                <a:gd name="T36" fmla="*/ 8032 w 8622"/>
                <a:gd name="T37" fmla="*/ 3753 h 5834"/>
                <a:gd name="T38" fmla="*/ 8027 w 8622"/>
                <a:gd name="T39" fmla="*/ 4736 h 5834"/>
                <a:gd name="T40" fmla="*/ 8111 w 8622"/>
                <a:gd name="T41" fmla="*/ 5143 h 5834"/>
                <a:gd name="T42" fmla="*/ 7971 w 8622"/>
                <a:gd name="T43" fmla="*/ 5443 h 5834"/>
                <a:gd name="T44" fmla="*/ 7661 w 8622"/>
                <a:gd name="T45" fmla="*/ 5635 h 5834"/>
                <a:gd name="T46" fmla="*/ 7660 w 8622"/>
                <a:gd name="T47" fmla="*/ 5272 h 5834"/>
                <a:gd name="T48" fmla="*/ 7692 w 8622"/>
                <a:gd name="T49" fmla="*/ 4442 h 5834"/>
                <a:gd name="T50" fmla="*/ 7496 w 8622"/>
                <a:gd name="T51" fmla="*/ 3880 h 5834"/>
                <a:gd name="T52" fmla="*/ 7345 w 8622"/>
                <a:gd name="T53" fmla="*/ 4059 h 5834"/>
                <a:gd name="T54" fmla="*/ 7198 w 8622"/>
                <a:gd name="T55" fmla="*/ 4819 h 5834"/>
                <a:gd name="T56" fmla="*/ 7137 w 8622"/>
                <a:gd name="T57" fmla="*/ 5623 h 5834"/>
                <a:gd name="T58" fmla="*/ 6964 w 8622"/>
                <a:gd name="T59" fmla="*/ 5685 h 5834"/>
                <a:gd name="T60" fmla="*/ 6555 w 8622"/>
                <a:gd name="T61" fmla="*/ 5827 h 5834"/>
                <a:gd name="T62" fmla="*/ 6776 w 8622"/>
                <a:gd name="T63" fmla="*/ 5364 h 5834"/>
                <a:gd name="T64" fmla="*/ 6842 w 8622"/>
                <a:gd name="T65" fmla="*/ 4655 h 5834"/>
                <a:gd name="T66" fmla="*/ 6615 w 8622"/>
                <a:gd name="T67" fmla="*/ 4011 h 5834"/>
                <a:gd name="T68" fmla="*/ 6327 w 8622"/>
                <a:gd name="T69" fmla="*/ 4115 h 5834"/>
                <a:gd name="T70" fmla="*/ 6200 w 8622"/>
                <a:gd name="T71" fmla="*/ 4137 h 5834"/>
                <a:gd name="T72" fmla="*/ 5619 w 8622"/>
                <a:gd name="T73" fmla="*/ 3838 h 5834"/>
                <a:gd name="T74" fmla="*/ 5073 w 8622"/>
                <a:gd name="T75" fmla="*/ 3880 h 5834"/>
                <a:gd name="T76" fmla="*/ 4431 w 8622"/>
                <a:gd name="T77" fmla="*/ 3764 h 5834"/>
                <a:gd name="T78" fmla="*/ 3805 w 8622"/>
                <a:gd name="T79" fmla="*/ 3698 h 5834"/>
                <a:gd name="T80" fmla="*/ 3707 w 8622"/>
                <a:gd name="T81" fmla="*/ 4384 h 5834"/>
                <a:gd name="T82" fmla="*/ 3727 w 8622"/>
                <a:gd name="T83" fmla="*/ 4924 h 5834"/>
                <a:gd name="T84" fmla="*/ 3605 w 8622"/>
                <a:gd name="T85" fmla="*/ 5177 h 5834"/>
                <a:gd name="T86" fmla="*/ 3318 w 8622"/>
                <a:gd name="T87" fmla="*/ 5338 h 5834"/>
                <a:gd name="T88" fmla="*/ 3384 w 8622"/>
                <a:gd name="T89" fmla="*/ 5025 h 5834"/>
                <a:gd name="T90" fmla="*/ 3412 w 8622"/>
                <a:gd name="T91" fmla="*/ 4668 h 5834"/>
                <a:gd name="T92" fmla="*/ 3427 w 8622"/>
                <a:gd name="T93" fmla="*/ 4257 h 5834"/>
                <a:gd name="T94" fmla="*/ 3261 w 8622"/>
                <a:gd name="T95" fmla="*/ 3636 h 5834"/>
                <a:gd name="T96" fmla="*/ 3127 w 8622"/>
                <a:gd name="T97" fmla="*/ 4132 h 5834"/>
                <a:gd name="T98" fmla="*/ 3080 w 8622"/>
                <a:gd name="T99" fmla="*/ 4821 h 5834"/>
                <a:gd name="T100" fmla="*/ 3013 w 8622"/>
                <a:gd name="T101" fmla="*/ 5337 h 5834"/>
                <a:gd name="T102" fmla="*/ 2684 w 8622"/>
                <a:gd name="T103" fmla="*/ 5472 h 5834"/>
                <a:gd name="T104" fmla="*/ 2755 w 8622"/>
                <a:gd name="T105" fmla="*/ 5115 h 5834"/>
                <a:gd name="T106" fmla="*/ 2773 w 8622"/>
                <a:gd name="T107" fmla="*/ 4646 h 5834"/>
                <a:gd name="T108" fmla="*/ 2646 w 8622"/>
                <a:gd name="T109" fmla="*/ 4072 h 5834"/>
                <a:gd name="T110" fmla="*/ 2578 w 8622"/>
                <a:gd name="T111" fmla="*/ 3438 h 5834"/>
                <a:gd name="T112" fmla="*/ 2126 w 8622"/>
                <a:gd name="T113" fmla="*/ 2902 h 5834"/>
                <a:gd name="T114" fmla="*/ 1689 w 8622"/>
                <a:gd name="T115" fmla="*/ 1943 h 5834"/>
                <a:gd name="T116" fmla="*/ 694 w 8622"/>
                <a:gd name="T117" fmla="*/ 1690 h 5834"/>
                <a:gd name="T118" fmla="*/ 42 w 8622"/>
                <a:gd name="T119" fmla="*/ 1497 h 5834"/>
                <a:gd name="T120" fmla="*/ 158 w 8622"/>
                <a:gd name="T121" fmla="*/ 1163 h 5834"/>
                <a:gd name="T122" fmla="*/ 551 w 8622"/>
                <a:gd name="T123" fmla="*/ 601 h 5834"/>
                <a:gd name="T124" fmla="*/ 697 w 8622"/>
                <a:gd name="T125" fmla="*/ 194 h 5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622" h="5834">
                  <a:moveTo>
                    <a:pt x="968" y="108"/>
                  </a:moveTo>
                  <a:lnTo>
                    <a:pt x="992" y="78"/>
                  </a:lnTo>
                  <a:lnTo>
                    <a:pt x="1016" y="53"/>
                  </a:lnTo>
                  <a:lnTo>
                    <a:pt x="1041" y="32"/>
                  </a:lnTo>
                  <a:lnTo>
                    <a:pt x="1065" y="17"/>
                  </a:lnTo>
                  <a:lnTo>
                    <a:pt x="1089" y="6"/>
                  </a:lnTo>
                  <a:lnTo>
                    <a:pt x="1113" y="1"/>
                  </a:lnTo>
                  <a:lnTo>
                    <a:pt x="1137" y="0"/>
                  </a:lnTo>
                  <a:lnTo>
                    <a:pt x="1162" y="3"/>
                  </a:lnTo>
                  <a:lnTo>
                    <a:pt x="1186" y="12"/>
                  </a:lnTo>
                  <a:lnTo>
                    <a:pt x="1210" y="25"/>
                  </a:lnTo>
                  <a:lnTo>
                    <a:pt x="1233" y="42"/>
                  </a:lnTo>
                  <a:lnTo>
                    <a:pt x="1256" y="64"/>
                  </a:lnTo>
                  <a:lnTo>
                    <a:pt x="1280" y="91"/>
                  </a:lnTo>
                  <a:lnTo>
                    <a:pt x="1302" y="121"/>
                  </a:lnTo>
                  <a:lnTo>
                    <a:pt x="1325" y="156"/>
                  </a:lnTo>
                  <a:lnTo>
                    <a:pt x="1347" y="195"/>
                  </a:lnTo>
                  <a:lnTo>
                    <a:pt x="1375" y="196"/>
                  </a:lnTo>
                  <a:lnTo>
                    <a:pt x="1400" y="199"/>
                  </a:lnTo>
                  <a:lnTo>
                    <a:pt x="1423" y="205"/>
                  </a:lnTo>
                  <a:lnTo>
                    <a:pt x="1445" y="211"/>
                  </a:lnTo>
                  <a:lnTo>
                    <a:pt x="1463" y="219"/>
                  </a:lnTo>
                  <a:lnTo>
                    <a:pt x="1482" y="228"/>
                  </a:lnTo>
                  <a:lnTo>
                    <a:pt x="1498" y="238"/>
                  </a:lnTo>
                  <a:lnTo>
                    <a:pt x="1513" y="249"/>
                  </a:lnTo>
                  <a:lnTo>
                    <a:pt x="1528" y="261"/>
                  </a:lnTo>
                  <a:lnTo>
                    <a:pt x="1541" y="273"/>
                  </a:lnTo>
                  <a:lnTo>
                    <a:pt x="1554" y="285"/>
                  </a:lnTo>
                  <a:lnTo>
                    <a:pt x="1567" y="297"/>
                  </a:lnTo>
                  <a:lnTo>
                    <a:pt x="1580" y="309"/>
                  </a:lnTo>
                  <a:lnTo>
                    <a:pt x="1594" y="321"/>
                  </a:lnTo>
                  <a:lnTo>
                    <a:pt x="1607" y="331"/>
                  </a:lnTo>
                  <a:lnTo>
                    <a:pt x="1621" y="341"/>
                  </a:lnTo>
                  <a:lnTo>
                    <a:pt x="1674" y="374"/>
                  </a:lnTo>
                  <a:lnTo>
                    <a:pt x="1730" y="403"/>
                  </a:lnTo>
                  <a:lnTo>
                    <a:pt x="1785" y="429"/>
                  </a:lnTo>
                  <a:lnTo>
                    <a:pt x="1843" y="452"/>
                  </a:lnTo>
                  <a:lnTo>
                    <a:pt x="1900" y="472"/>
                  </a:lnTo>
                  <a:lnTo>
                    <a:pt x="1960" y="488"/>
                  </a:lnTo>
                  <a:lnTo>
                    <a:pt x="2020" y="504"/>
                  </a:lnTo>
                  <a:lnTo>
                    <a:pt x="2081" y="516"/>
                  </a:lnTo>
                  <a:lnTo>
                    <a:pt x="2142" y="526"/>
                  </a:lnTo>
                  <a:lnTo>
                    <a:pt x="2204" y="534"/>
                  </a:lnTo>
                  <a:lnTo>
                    <a:pt x="2268" y="540"/>
                  </a:lnTo>
                  <a:lnTo>
                    <a:pt x="2331" y="545"/>
                  </a:lnTo>
                  <a:lnTo>
                    <a:pt x="2396" y="549"/>
                  </a:lnTo>
                  <a:lnTo>
                    <a:pt x="2460" y="551"/>
                  </a:lnTo>
                  <a:lnTo>
                    <a:pt x="2525" y="552"/>
                  </a:lnTo>
                  <a:lnTo>
                    <a:pt x="2590" y="552"/>
                  </a:lnTo>
                  <a:lnTo>
                    <a:pt x="2655" y="552"/>
                  </a:lnTo>
                  <a:lnTo>
                    <a:pt x="2720" y="551"/>
                  </a:lnTo>
                  <a:lnTo>
                    <a:pt x="2787" y="551"/>
                  </a:lnTo>
                  <a:lnTo>
                    <a:pt x="2853" y="550"/>
                  </a:lnTo>
                  <a:lnTo>
                    <a:pt x="2919" y="549"/>
                  </a:lnTo>
                  <a:lnTo>
                    <a:pt x="2984" y="549"/>
                  </a:lnTo>
                  <a:lnTo>
                    <a:pt x="3050" y="549"/>
                  </a:lnTo>
                  <a:lnTo>
                    <a:pt x="3114" y="550"/>
                  </a:lnTo>
                  <a:lnTo>
                    <a:pt x="3180" y="551"/>
                  </a:lnTo>
                  <a:lnTo>
                    <a:pt x="3245" y="555"/>
                  </a:lnTo>
                  <a:lnTo>
                    <a:pt x="3309" y="559"/>
                  </a:lnTo>
                  <a:lnTo>
                    <a:pt x="3373" y="564"/>
                  </a:lnTo>
                  <a:lnTo>
                    <a:pt x="3436" y="572"/>
                  </a:lnTo>
                  <a:lnTo>
                    <a:pt x="3498" y="581"/>
                  </a:lnTo>
                  <a:lnTo>
                    <a:pt x="3560" y="592"/>
                  </a:lnTo>
                  <a:lnTo>
                    <a:pt x="3621" y="605"/>
                  </a:lnTo>
                  <a:lnTo>
                    <a:pt x="3661" y="614"/>
                  </a:lnTo>
                  <a:lnTo>
                    <a:pt x="3699" y="623"/>
                  </a:lnTo>
                  <a:lnTo>
                    <a:pt x="3735" y="630"/>
                  </a:lnTo>
                  <a:lnTo>
                    <a:pt x="3772" y="637"/>
                  </a:lnTo>
                  <a:lnTo>
                    <a:pt x="3809" y="642"/>
                  </a:lnTo>
                  <a:lnTo>
                    <a:pt x="3845" y="648"/>
                  </a:lnTo>
                  <a:lnTo>
                    <a:pt x="3881" y="652"/>
                  </a:lnTo>
                  <a:lnTo>
                    <a:pt x="3916" y="656"/>
                  </a:lnTo>
                  <a:lnTo>
                    <a:pt x="3950" y="660"/>
                  </a:lnTo>
                  <a:lnTo>
                    <a:pt x="3984" y="662"/>
                  </a:lnTo>
                  <a:lnTo>
                    <a:pt x="4018" y="664"/>
                  </a:lnTo>
                  <a:lnTo>
                    <a:pt x="4051" y="665"/>
                  </a:lnTo>
                  <a:lnTo>
                    <a:pt x="4083" y="666"/>
                  </a:lnTo>
                  <a:lnTo>
                    <a:pt x="4117" y="667"/>
                  </a:lnTo>
                  <a:lnTo>
                    <a:pt x="4148" y="666"/>
                  </a:lnTo>
                  <a:lnTo>
                    <a:pt x="4180" y="666"/>
                  </a:lnTo>
                  <a:lnTo>
                    <a:pt x="4211" y="664"/>
                  </a:lnTo>
                  <a:lnTo>
                    <a:pt x="4242" y="663"/>
                  </a:lnTo>
                  <a:lnTo>
                    <a:pt x="4272" y="661"/>
                  </a:lnTo>
                  <a:lnTo>
                    <a:pt x="4304" y="659"/>
                  </a:lnTo>
                  <a:lnTo>
                    <a:pt x="4333" y="655"/>
                  </a:lnTo>
                  <a:lnTo>
                    <a:pt x="4362" y="652"/>
                  </a:lnTo>
                  <a:lnTo>
                    <a:pt x="4392" y="648"/>
                  </a:lnTo>
                  <a:lnTo>
                    <a:pt x="4421" y="643"/>
                  </a:lnTo>
                  <a:lnTo>
                    <a:pt x="4450" y="639"/>
                  </a:lnTo>
                  <a:lnTo>
                    <a:pt x="4479" y="635"/>
                  </a:lnTo>
                  <a:lnTo>
                    <a:pt x="4507" y="629"/>
                  </a:lnTo>
                  <a:lnTo>
                    <a:pt x="4535" y="624"/>
                  </a:lnTo>
                  <a:lnTo>
                    <a:pt x="4564" y="618"/>
                  </a:lnTo>
                  <a:lnTo>
                    <a:pt x="4592" y="612"/>
                  </a:lnTo>
                  <a:lnTo>
                    <a:pt x="4619" y="607"/>
                  </a:lnTo>
                  <a:lnTo>
                    <a:pt x="4647" y="600"/>
                  </a:lnTo>
                  <a:lnTo>
                    <a:pt x="4708" y="587"/>
                  </a:lnTo>
                  <a:lnTo>
                    <a:pt x="4769" y="576"/>
                  </a:lnTo>
                  <a:lnTo>
                    <a:pt x="4832" y="569"/>
                  </a:lnTo>
                  <a:lnTo>
                    <a:pt x="4896" y="563"/>
                  </a:lnTo>
                  <a:lnTo>
                    <a:pt x="4959" y="559"/>
                  </a:lnTo>
                  <a:lnTo>
                    <a:pt x="5024" y="558"/>
                  </a:lnTo>
                  <a:lnTo>
                    <a:pt x="5089" y="558"/>
                  </a:lnTo>
                  <a:lnTo>
                    <a:pt x="5155" y="559"/>
                  </a:lnTo>
                  <a:lnTo>
                    <a:pt x="5222" y="562"/>
                  </a:lnTo>
                  <a:lnTo>
                    <a:pt x="5287" y="565"/>
                  </a:lnTo>
                  <a:lnTo>
                    <a:pt x="5354" y="571"/>
                  </a:lnTo>
                  <a:lnTo>
                    <a:pt x="5421" y="576"/>
                  </a:lnTo>
                  <a:lnTo>
                    <a:pt x="5488" y="582"/>
                  </a:lnTo>
                  <a:lnTo>
                    <a:pt x="5555" y="588"/>
                  </a:lnTo>
                  <a:lnTo>
                    <a:pt x="5622" y="596"/>
                  </a:lnTo>
                  <a:lnTo>
                    <a:pt x="5688" y="602"/>
                  </a:lnTo>
                  <a:lnTo>
                    <a:pt x="5755" y="609"/>
                  </a:lnTo>
                  <a:lnTo>
                    <a:pt x="5822" y="614"/>
                  </a:lnTo>
                  <a:lnTo>
                    <a:pt x="5888" y="620"/>
                  </a:lnTo>
                  <a:lnTo>
                    <a:pt x="5952" y="624"/>
                  </a:lnTo>
                  <a:lnTo>
                    <a:pt x="6018" y="627"/>
                  </a:lnTo>
                  <a:lnTo>
                    <a:pt x="6081" y="630"/>
                  </a:lnTo>
                  <a:lnTo>
                    <a:pt x="6145" y="631"/>
                  </a:lnTo>
                  <a:lnTo>
                    <a:pt x="6208" y="630"/>
                  </a:lnTo>
                  <a:lnTo>
                    <a:pt x="6269" y="628"/>
                  </a:lnTo>
                  <a:lnTo>
                    <a:pt x="6330" y="624"/>
                  </a:lnTo>
                  <a:lnTo>
                    <a:pt x="6390" y="617"/>
                  </a:lnTo>
                  <a:lnTo>
                    <a:pt x="6449" y="609"/>
                  </a:lnTo>
                  <a:lnTo>
                    <a:pt x="6506" y="597"/>
                  </a:lnTo>
                  <a:lnTo>
                    <a:pt x="6563" y="583"/>
                  </a:lnTo>
                  <a:lnTo>
                    <a:pt x="6618" y="566"/>
                  </a:lnTo>
                  <a:lnTo>
                    <a:pt x="6671" y="546"/>
                  </a:lnTo>
                  <a:lnTo>
                    <a:pt x="6703" y="533"/>
                  </a:lnTo>
                  <a:lnTo>
                    <a:pt x="6736" y="522"/>
                  </a:lnTo>
                  <a:lnTo>
                    <a:pt x="6768" y="511"/>
                  </a:lnTo>
                  <a:lnTo>
                    <a:pt x="6800" y="503"/>
                  </a:lnTo>
                  <a:lnTo>
                    <a:pt x="6831" y="495"/>
                  </a:lnTo>
                  <a:lnTo>
                    <a:pt x="6864" y="488"/>
                  </a:lnTo>
                  <a:lnTo>
                    <a:pt x="6895" y="483"/>
                  </a:lnTo>
                  <a:lnTo>
                    <a:pt x="6926" y="480"/>
                  </a:lnTo>
                  <a:lnTo>
                    <a:pt x="6957" y="477"/>
                  </a:lnTo>
                  <a:lnTo>
                    <a:pt x="6987" y="474"/>
                  </a:lnTo>
                  <a:lnTo>
                    <a:pt x="7018" y="473"/>
                  </a:lnTo>
                  <a:lnTo>
                    <a:pt x="7048" y="473"/>
                  </a:lnTo>
                  <a:lnTo>
                    <a:pt x="7078" y="474"/>
                  </a:lnTo>
                  <a:lnTo>
                    <a:pt x="7108" y="477"/>
                  </a:lnTo>
                  <a:lnTo>
                    <a:pt x="7137" y="480"/>
                  </a:lnTo>
                  <a:lnTo>
                    <a:pt x="7167" y="483"/>
                  </a:lnTo>
                  <a:lnTo>
                    <a:pt x="7195" y="488"/>
                  </a:lnTo>
                  <a:lnTo>
                    <a:pt x="7224" y="494"/>
                  </a:lnTo>
                  <a:lnTo>
                    <a:pt x="7253" y="499"/>
                  </a:lnTo>
                  <a:lnTo>
                    <a:pt x="7281" y="507"/>
                  </a:lnTo>
                  <a:lnTo>
                    <a:pt x="7309" y="514"/>
                  </a:lnTo>
                  <a:lnTo>
                    <a:pt x="7337" y="522"/>
                  </a:lnTo>
                  <a:lnTo>
                    <a:pt x="7365" y="532"/>
                  </a:lnTo>
                  <a:lnTo>
                    <a:pt x="7391" y="540"/>
                  </a:lnTo>
                  <a:lnTo>
                    <a:pt x="7419" y="551"/>
                  </a:lnTo>
                  <a:lnTo>
                    <a:pt x="7445" y="561"/>
                  </a:lnTo>
                  <a:lnTo>
                    <a:pt x="7472" y="573"/>
                  </a:lnTo>
                  <a:lnTo>
                    <a:pt x="7497" y="584"/>
                  </a:lnTo>
                  <a:lnTo>
                    <a:pt x="7524" y="597"/>
                  </a:lnTo>
                  <a:lnTo>
                    <a:pt x="7549" y="609"/>
                  </a:lnTo>
                  <a:lnTo>
                    <a:pt x="7573" y="622"/>
                  </a:lnTo>
                  <a:lnTo>
                    <a:pt x="7599" y="635"/>
                  </a:lnTo>
                  <a:lnTo>
                    <a:pt x="7625" y="651"/>
                  </a:lnTo>
                  <a:lnTo>
                    <a:pt x="7649" y="666"/>
                  </a:lnTo>
                  <a:lnTo>
                    <a:pt x="7672" y="681"/>
                  </a:lnTo>
                  <a:lnTo>
                    <a:pt x="7694" y="696"/>
                  </a:lnTo>
                  <a:lnTo>
                    <a:pt x="7714" y="711"/>
                  </a:lnTo>
                  <a:lnTo>
                    <a:pt x="7732" y="726"/>
                  </a:lnTo>
                  <a:lnTo>
                    <a:pt x="7748" y="742"/>
                  </a:lnTo>
                  <a:lnTo>
                    <a:pt x="7765" y="757"/>
                  </a:lnTo>
                  <a:lnTo>
                    <a:pt x="7778" y="774"/>
                  </a:lnTo>
                  <a:lnTo>
                    <a:pt x="7792" y="792"/>
                  </a:lnTo>
                  <a:lnTo>
                    <a:pt x="7804" y="810"/>
                  </a:lnTo>
                  <a:lnTo>
                    <a:pt x="7815" y="830"/>
                  </a:lnTo>
                  <a:lnTo>
                    <a:pt x="7826" y="850"/>
                  </a:lnTo>
                  <a:lnTo>
                    <a:pt x="7835" y="873"/>
                  </a:lnTo>
                  <a:lnTo>
                    <a:pt x="7844" y="898"/>
                  </a:lnTo>
                  <a:lnTo>
                    <a:pt x="7852" y="924"/>
                  </a:lnTo>
                  <a:lnTo>
                    <a:pt x="7867" y="977"/>
                  </a:lnTo>
                  <a:lnTo>
                    <a:pt x="7882" y="1029"/>
                  </a:lnTo>
                  <a:lnTo>
                    <a:pt x="7896" y="1083"/>
                  </a:lnTo>
                  <a:lnTo>
                    <a:pt x="7909" y="1137"/>
                  </a:lnTo>
                  <a:lnTo>
                    <a:pt x="7920" y="1191"/>
                  </a:lnTo>
                  <a:lnTo>
                    <a:pt x="7932" y="1246"/>
                  </a:lnTo>
                  <a:lnTo>
                    <a:pt x="7942" y="1301"/>
                  </a:lnTo>
                  <a:lnTo>
                    <a:pt x="7951" y="1356"/>
                  </a:lnTo>
                  <a:lnTo>
                    <a:pt x="7960" y="1412"/>
                  </a:lnTo>
                  <a:lnTo>
                    <a:pt x="7970" y="1469"/>
                  </a:lnTo>
                  <a:lnTo>
                    <a:pt x="7978" y="1525"/>
                  </a:lnTo>
                  <a:lnTo>
                    <a:pt x="7986" y="1581"/>
                  </a:lnTo>
                  <a:lnTo>
                    <a:pt x="7993" y="1638"/>
                  </a:lnTo>
                  <a:lnTo>
                    <a:pt x="8000" y="1695"/>
                  </a:lnTo>
                  <a:lnTo>
                    <a:pt x="8007" y="1753"/>
                  </a:lnTo>
                  <a:lnTo>
                    <a:pt x="8013" y="1810"/>
                  </a:lnTo>
                  <a:lnTo>
                    <a:pt x="8019" y="1867"/>
                  </a:lnTo>
                  <a:lnTo>
                    <a:pt x="8026" y="1925"/>
                  </a:lnTo>
                  <a:lnTo>
                    <a:pt x="8032" y="1983"/>
                  </a:lnTo>
                  <a:lnTo>
                    <a:pt x="8038" y="2041"/>
                  </a:lnTo>
                  <a:lnTo>
                    <a:pt x="8043" y="2099"/>
                  </a:lnTo>
                  <a:lnTo>
                    <a:pt x="8049" y="2157"/>
                  </a:lnTo>
                  <a:lnTo>
                    <a:pt x="8056" y="2215"/>
                  </a:lnTo>
                  <a:lnTo>
                    <a:pt x="8062" y="2274"/>
                  </a:lnTo>
                  <a:lnTo>
                    <a:pt x="8069" y="2331"/>
                  </a:lnTo>
                  <a:lnTo>
                    <a:pt x="8076" y="2390"/>
                  </a:lnTo>
                  <a:lnTo>
                    <a:pt x="8083" y="2447"/>
                  </a:lnTo>
                  <a:lnTo>
                    <a:pt x="8089" y="2505"/>
                  </a:lnTo>
                  <a:lnTo>
                    <a:pt x="8098" y="2563"/>
                  </a:lnTo>
                  <a:lnTo>
                    <a:pt x="8106" y="2620"/>
                  </a:lnTo>
                  <a:lnTo>
                    <a:pt x="8115" y="2678"/>
                  </a:lnTo>
                  <a:lnTo>
                    <a:pt x="8124" y="2735"/>
                  </a:lnTo>
                  <a:lnTo>
                    <a:pt x="8125" y="2745"/>
                  </a:lnTo>
                  <a:lnTo>
                    <a:pt x="8128" y="2756"/>
                  </a:lnTo>
                  <a:lnTo>
                    <a:pt x="8132" y="2768"/>
                  </a:lnTo>
                  <a:lnTo>
                    <a:pt x="8138" y="2780"/>
                  </a:lnTo>
                  <a:lnTo>
                    <a:pt x="8144" y="2793"/>
                  </a:lnTo>
                  <a:lnTo>
                    <a:pt x="8152" y="2807"/>
                  </a:lnTo>
                  <a:lnTo>
                    <a:pt x="8159" y="2821"/>
                  </a:lnTo>
                  <a:lnTo>
                    <a:pt x="8168" y="2836"/>
                  </a:lnTo>
                  <a:lnTo>
                    <a:pt x="8176" y="2852"/>
                  </a:lnTo>
                  <a:lnTo>
                    <a:pt x="8184" y="2869"/>
                  </a:lnTo>
                  <a:lnTo>
                    <a:pt x="8192" y="2887"/>
                  </a:lnTo>
                  <a:lnTo>
                    <a:pt x="8199" y="2905"/>
                  </a:lnTo>
                  <a:lnTo>
                    <a:pt x="8206" y="2925"/>
                  </a:lnTo>
                  <a:lnTo>
                    <a:pt x="8212" y="2945"/>
                  </a:lnTo>
                  <a:lnTo>
                    <a:pt x="8216" y="2967"/>
                  </a:lnTo>
                  <a:lnTo>
                    <a:pt x="8219" y="2989"/>
                  </a:lnTo>
                  <a:lnTo>
                    <a:pt x="8237" y="3046"/>
                  </a:lnTo>
                  <a:lnTo>
                    <a:pt x="8254" y="3097"/>
                  </a:lnTo>
                  <a:lnTo>
                    <a:pt x="8268" y="3142"/>
                  </a:lnTo>
                  <a:lnTo>
                    <a:pt x="8282" y="3184"/>
                  </a:lnTo>
                  <a:lnTo>
                    <a:pt x="8293" y="3221"/>
                  </a:lnTo>
                  <a:lnTo>
                    <a:pt x="8303" y="3256"/>
                  </a:lnTo>
                  <a:lnTo>
                    <a:pt x="8312" y="3288"/>
                  </a:lnTo>
                  <a:lnTo>
                    <a:pt x="8320" y="3318"/>
                  </a:lnTo>
                  <a:lnTo>
                    <a:pt x="8327" y="3347"/>
                  </a:lnTo>
                  <a:lnTo>
                    <a:pt x="8333" y="3376"/>
                  </a:lnTo>
                  <a:lnTo>
                    <a:pt x="8338" y="3406"/>
                  </a:lnTo>
                  <a:lnTo>
                    <a:pt x="8344" y="3436"/>
                  </a:lnTo>
                  <a:lnTo>
                    <a:pt x="8349" y="3468"/>
                  </a:lnTo>
                  <a:lnTo>
                    <a:pt x="8354" y="3504"/>
                  </a:lnTo>
                  <a:lnTo>
                    <a:pt x="8360" y="3542"/>
                  </a:lnTo>
                  <a:lnTo>
                    <a:pt x="8366" y="3584"/>
                  </a:lnTo>
                  <a:lnTo>
                    <a:pt x="8369" y="3593"/>
                  </a:lnTo>
                  <a:lnTo>
                    <a:pt x="8379" y="3609"/>
                  </a:lnTo>
                  <a:lnTo>
                    <a:pt x="8394" y="3633"/>
                  </a:lnTo>
                  <a:lnTo>
                    <a:pt x="8412" y="3663"/>
                  </a:lnTo>
                  <a:lnTo>
                    <a:pt x="8434" y="3699"/>
                  </a:lnTo>
                  <a:lnTo>
                    <a:pt x="8458" y="3740"/>
                  </a:lnTo>
                  <a:lnTo>
                    <a:pt x="8484" y="3786"/>
                  </a:lnTo>
                  <a:lnTo>
                    <a:pt x="8509" y="3835"/>
                  </a:lnTo>
                  <a:lnTo>
                    <a:pt x="8534" y="3887"/>
                  </a:lnTo>
                  <a:lnTo>
                    <a:pt x="8558" y="3942"/>
                  </a:lnTo>
                  <a:lnTo>
                    <a:pt x="8580" y="3997"/>
                  </a:lnTo>
                  <a:lnTo>
                    <a:pt x="8598" y="4054"/>
                  </a:lnTo>
                  <a:lnTo>
                    <a:pt x="8611" y="4112"/>
                  </a:lnTo>
                  <a:lnTo>
                    <a:pt x="8619" y="4168"/>
                  </a:lnTo>
                  <a:lnTo>
                    <a:pt x="8622" y="4225"/>
                  </a:lnTo>
                  <a:lnTo>
                    <a:pt x="8617" y="4279"/>
                  </a:lnTo>
                  <a:lnTo>
                    <a:pt x="8606" y="4255"/>
                  </a:lnTo>
                  <a:lnTo>
                    <a:pt x="8595" y="4233"/>
                  </a:lnTo>
                  <a:lnTo>
                    <a:pt x="8585" y="4215"/>
                  </a:lnTo>
                  <a:lnTo>
                    <a:pt x="8576" y="4201"/>
                  </a:lnTo>
                  <a:lnTo>
                    <a:pt x="8564" y="4191"/>
                  </a:lnTo>
                  <a:lnTo>
                    <a:pt x="8550" y="4188"/>
                  </a:lnTo>
                  <a:lnTo>
                    <a:pt x="8532" y="4190"/>
                  </a:lnTo>
                  <a:lnTo>
                    <a:pt x="8509" y="4200"/>
                  </a:lnTo>
                  <a:lnTo>
                    <a:pt x="8502" y="4214"/>
                  </a:lnTo>
                  <a:lnTo>
                    <a:pt x="8496" y="4230"/>
                  </a:lnTo>
                  <a:lnTo>
                    <a:pt x="8492" y="4248"/>
                  </a:lnTo>
                  <a:lnTo>
                    <a:pt x="8488" y="4267"/>
                  </a:lnTo>
                  <a:lnTo>
                    <a:pt x="8486" y="4287"/>
                  </a:lnTo>
                  <a:lnTo>
                    <a:pt x="8486" y="4308"/>
                  </a:lnTo>
                  <a:lnTo>
                    <a:pt x="8486" y="4330"/>
                  </a:lnTo>
                  <a:lnTo>
                    <a:pt x="8488" y="4350"/>
                  </a:lnTo>
                  <a:lnTo>
                    <a:pt x="8490" y="4372"/>
                  </a:lnTo>
                  <a:lnTo>
                    <a:pt x="8495" y="4392"/>
                  </a:lnTo>
                  <a:lnTo>
                    <a:pt x="8500" y="4413"/>
                  </a:lnTo>
                  <a:lnTo>
                    <a:pt x="8505" y="4433"/>
                  </a:lnTo>
                  <a:lnTo>
                    <a:pt x="8512" y="4450"/>
                  </a:lnTo>
                  <a:lnTo>
                    <a:pt x="8519" y="4467"/>
                  </a:lnTo>
                  <a:lnTo>
                    <a:pt x="8528" y="4481"/>
                  </a:lnTo>
                  <a:lnTo>
                    <a:pt x="8538" y="4494"/>
                  </a:lnTo>
                  <a:lnTo>
                    <a:pt x="8517" y="4501"/>
                  </a:lnTo>
                  <a:lnTo>
                    <a:pt x="8494" y="4498"/>
                  </a:lnTo>
                  <a:lnTo>
                    <a:pt x="8472" y="4489"/>
                  </a:lnTo>
                  <a:lnTo>
                    <a:pt x="8449" y="4474"/>
                  </a:lnTo>
                  <a:lnTo>
                    <a:pt x="8428" y="4455"/>
                  </a:lnTo>
                  <a:lnTo>
                    <a:pt x="8409" y="4435"/>
                  </a:lnTo>
                  <a:lnTo>
                    <a:pt x="8391" y="4413"/>
                  </a:lnTo>
                  <a:lnTo>
                    <a:pt x="8379" y="4392"/>
                  </a:lnTo>
                  <a:lnTo>
                    <a:pt x="8382" y="4404"/>
                  </a:lnTo>
                  <a:lnTo>
                    <a:pt x="8384" y="4417"/>
                  </a:lnTo>
                  <a:lnTo>
                    <a:pt x="8387" y="4429"/>
                  </a:lnTo>
                  <a:lnTo>
                    <a:pt x="8388" y="4441"/>
                  </a:lnTo>
                  <a:lnTo>
                    <a:pt x="8389" y="4453"/>
                  </a:lnTo>
                  <a:lnTo>
                    <a:pt x="8389" y="4465"/>
                  </a:lnTo>
                  <a:lnTo>
                    <a:pt x="8388" y="4477"/>
                  </a:lnTo>
                  <a:lnTo>
                    <a:pt x="8387" y="4488"/>
                  </a:lnTo>
                  <a:lnTo>
                    <a:pt x="8384" y="4500"/>
                  </a:lnTo>
                  <a:lnTo>
                    <a:pt x="8382" y="4511"/>
                  </a:lnTo>
                  <a:lnTo>
                    <a:pt x="8379" y="4521"/>
                  </a:lnTo>
                  <a:lnTo>
                    <a:pt x="8375" y="4531"/>
                  </a:lnTo>
                  <a:lnTo>
                    <a:pt x="8371" y="4542"/>
                  </a:lnTo>
                  <a:lnTo>
                    <a:pt x="8365" y="4551"/>
                  </a:lnTo>
                  <a:lnTo>
                    <a:pt x="8359" y="4560"/>
                  </a:lnTo>
                  <a:lnTo>
                    <a:pt x="8353" y="4569"/>
                  </a:lnTo>
                  <a:lnTo>
                    <a:pt x="8345" y="4539"/>
                  </a:lnTo>
                  <a:lnTo>
                    <a:pt x="8341" y="4514"/>
                  </a:lnTo>
                  <a:lnTo>
                    <a:pt x="8337" y="4492"/>
                  </a:lnTo>
                  <a:lnTo>
                    <a:pt x="8336" y="4475"/>
                  </a:lnTo>
                  <a:lnTo>
                    <a:pt x="8333" y="4461"/>
                  </a:lnTo>
                  <a:lnTo>
                    <a:pt x="8328" y="4450"/>
                  </a:lnTo>
                  <a:lnTo>
                    <a:pt x="8321" y="4440"/>
                  </a:lnTo>
                  <a:lnTo>
                    <a:pt x="8308" y="4433"/>
                  </a:lnTo>
                  <a:lnTo>
                    <a:pt x="8300" y="4439"/>
                  </a:lnTo>
                  <a:lnTo>
                    <a:pt x="8295" y="4447"/>
                  </a:lnTo>
                  <a:lnTo>
                    <a:pt x="8289" y="4456"/>
                  </a:lnTo>
                  <a:lnTo>
                    <a:pt x="8284" y="4467"/>
                  </a:lnTo>
                  <a:lnTo>
                    <a:pt x="8281" y="4480"/>
                  </a:lnTo>
                  <a:lnTo>
                    <a:pt x="8277" y="4493"/>
                  </a:lnTo>
                  <a:lnTo>
                    <a:pt x="8275" y="4508"/>
                  </a:lnTo>
                  <a:lnTo>
                    <a:pt x="8274" y="4524"/>
                  </a:lnTo>
                  <a:lnTo>
                    <a:pt x="8273" y="4540"/>
                  </a:lnTo>
                  <a:lnTo>
                    <a:pt x="8273" y="4556"/>
                  </a:lnTo>
                  <a:lnTo>
                    <a:pt x="8273" y="4573"/>
                  </a:lnTo>
                  <a:lnTo>
                    <a:pt x="8273" y="4591"/>
                  </a:lnTo>
                  <a:lnTo>
                    <a:pt x="8273" y="4608"/>
                  </a:lnTo>
                  <a:lnTo>
                    <a:pt x="8274" y="4626"/>
                  </a:lnTo>
                  <a:lnTo>
                    <a:pt x="8274" y="4644"/>
                  </a:lnTo>
                  <a:lnTo>
                    <a:pt x="8275" y="4661"/>
                  </a:lnTo>
                  <a:lnTo>
                    <a:pt x="8270" y="4650"/>
                  </a:lnTo>
                  <a:lnTo>
                    <a:pt x="8265" y="4637"/>
                  </a:lnTo>
                  <a:lnTo>
                    <a:pt x="8259" y="4622"/>
                  </a:lnTo>
                  <a:lnTo>
                    <a:pt x="8252" y="4607"/>
                  </a:lnTo>
                  <a:lnTo>
                    <a:pt x="8245" y="4590"/>
                  </a:lnTo>
                  <a:lnTo>
                    <a:pt x="8239" y="4571"/>
                  </a:lnTo>
                  <a:lnTo>
                    <a:pt x="8232" y="4552"/>
                  </a:lnTo>
                  <a:lnTo>
                    <a:pt x="8227" y="4532"/>
                  </a:lnTo>
                  <a:lnTo>
                    <a:pt x="8222" y="4511"/>
                  </a:lnTo>
                  <a:lnTo>
                    <a:pt x="8217" y="4489"/>
                  </a:lnTo>
                  <a:lnTo>
                    <a:pt x="8214" y="4467"/>
                  </a:lnTo>
                  <a:lnTo>
                    <a:pt x="8213" y="4444"/>
                  </a:lnTo>
                  <a:lnTo>
                    <a:pt x="8212" y="4423"/>
                  </a:lnTo>
                  <a:lnTo>
                    <a:pt x="8214" y="4400"/>
                  </a:lnTo>
                  <a:lnTo>
                    <a:pt x="8216" y="4377"/>
                  </a:lnTo>
                  <a:lnTo>
                    <a:pt x="8222" y="4355"/>
                  </a:lnTo>
                  <a:lnTo>
                    <a:pt x="8220" y="4312"/>
                  </a:lnTo>
                  <a:lnTo>
                    <a:pt x="8216" y="4271"/>
                  </a:lnTo>
                  <a:lnTo>
                    <a:pt x="8209" y="4232"/>
                  </a:lnTo>
                  <a:lnTo>
                    <a:pt x="8202" y="4193"/>
                  </a:lnTo>
                  <a:lnTo>
                    <a:pt x="8194" y="4155"/>
                  </a:lnTo>
                  <a:lnTo>
                    <a:pt x="8185" y="4117"/>
                  </a:lnTo>
                  <a:lnTo>
                    <a:pt x="8176" y="4079"/>
                  </a:lnTo>
                  <a:lnTo>
                    <a:pt x="8167" y="4041"/>
                  </a:lnTo>
                  <a:lnTo>
                    <a:pt x="8157" y="4002"/>
                  </a:lnTo>
                  <a:lnTo>
                    <a:pt x="8151" y="3962"/>
                  </a:lnTo>
                  <a:lnTo>
                    <a:pt x="8144" y="3920"/>
                  </a:lnTo>
                  <a:lnTo>
                    <a:pt x="8140" y="3877"/>
                  </a:lnTo>
                  <a:lnTo>
                    <a:pt x="8138" y="3831"/>
                  </a:lnTo>
                  <a:lnTo>
                    <a:pt x="8139" y="3783"/>
                  </a:lnTo>
                  <a:lnTo>
                    <a:pt x="8142" y="3732"/>
                  </a:lnTo>
                  <a:lnTo>
                    <a:pt x="8149" y="3678"/>
                  </a:lnTo>
                  <a:lnTo>
                    <a:pt x="8148" y="3661"/>
                  </a:lnTo>
                  <a:lnTo>
                    <a:pt x="8147" y="3644"/>
                  </a:lnTo>
                  <a:lnTo>
                    <a:pt x="8145" y="3623"/>
                  </a:lnTo>
                  <a:lnTo>
                    <a:pt x="8144" y="3603"/>
                  </a:lnTo>
                  <a:lnTo>
                    <a:pt x="8140" y="3580"/>
                  </a:lnTo>
                  <a:lnTo>
                    <a:pt x="8138" y="3556"/>
                  </a:lnTo>
                  <a:lnTo>
                    <a:pt x="8134" y="3531"/>
                  </a:lnTo>
                  <a:lnTo>
                    <a:pt x="8130" y="3505"/>
                  </a:lnTo>
                  <a:lnTo>
                    <a:pt x="8126" y="3478"/>
                  </a:lnTo>
                  <a:lnTo>
                    <a:pt x="8122" y="3450"/>
                  </a:lnTo>
                  <a:lnTo>
                    <a:pt x="8117" y="3422"/>
                  </a:lnTo>
                  <a:lnTo>
                    <a:pt x="8111" y="3393"/>
                  </a:lnTo>
                  <a:lnTo>
                    <a:pt x="8106" y="3364"/>
                  </a:lnTo>
                  <a:lnTo>
                    <a:pt x="8100" y="3334"/>
                  </a:lnTo>
                  <a:lnTo>
                    <a:pt x="8094" y="3305"/>
                  </a:lnTo>
                  <a:lnTo>
                    <a:pt x="8088" y="3276"/>
                  </a:lnTo>
                  <a:lnTo>
                    <a:pt x="8081" y="3246"/>
                  </a:lnTo>
                  <a:lnTo>
                    <a:pt x="8075" y="3217"/>
                  </a:lnTo>
                  <a:lnTo>
                    <a:pt x="8068" y="3189"/>
                  </a:lnTo>
                  <a:lnTo>
                    <a:pt x="8061" y="3161"/>
                  </a:lnTo>
                  <a:lnTo>
                    <a:pt x="8054" y="3134"/>
                  </a:lnTo>
                  <a:lnTo>
                    <a:pt x="8046" y="3108"/>
                  </a:lnTo>
                  <a:lnTo>
                    <a:pt x="8039" y="3083"/>
                  </a:lnTo>
                  <a:lnTo>
                    <a:pt x="8031" y="3058"/>
                  </a:lnTo>
                  <a:lnTo>
                    <a:pt x="8023" y="3035"/>
                  </a:lnTo>
                  <a:lnTo>
                    <a:pt x="8015" y="3015"/>
                  </a:lnTo>
                  <a:lnTo>
                    <a:pt x="8007" y="2994"/>
                  </a:lnTo>
                  <a:lnTo>
                    <a:pt x="7998" y="2976"/>
                  </a:lnTo>
                  <a:lnTo>
                    <a:pt x="7990" y="2959"/>
                  </a:lnTo>
                  <a:lnTo>
                    <a:pt x="7982" y="2945"/>
                  </a:lnTo>
                  <a:lnTo>
                    <a:pt x="7974" y="2932"/>
                  </a:lnTo>
                  <a:lnTo>
                    <a:pt x="7966" y="2922"/>
                  </a:lnTo>
                  <a:lnTo>
                    <a:pt x="7959" y="2917"/>
                  </a:lnTo>
                  <a:lnTo>
                    <a:pt x="7956" y="2924"/>
                  </a:lnTo>
                  <a:lnTo>
                    <a:pt x="7956" y="2939"/>
                  </a:lnTo>
                  <a:lnTo>
                    <a:pt x="7957" y="2963"/>
                  </a:lnTo>
                  <a:lnTo>
                    <a:pt x="7960" y="2994"/>
                  </a:lnTo>
                  <a:lnTo>
                    <a:pt x="7965" y="3032"/>
                  </a:lnTo>
                  <a:lnTo>
                    <a:pt x="7972" y="3074"/>
                  </a:lnTo>
                  <a:lnTo>
                    <a:pt x="7979" y="3120"/>
                  </a:lnTo>
                  <a:lnTo>
                    <a:pt x="7986" y="3167"/>
                  </a:lnTo>
                  <a:lnTo>
                    <a:pt x="7994" y="3217"/>
                  </a:lnTo>
                  <a:lnTo>
                    <a:pt x="8002" y="3266"/>
                  </a:lnTo>
                  <a:lnTo>
                    <a:pt x="8009" y="3312"/>
                  </a:lnTo>
                  <a:lnTo>
                    <a:pt x="8015" y="3358"/>
                  </a:lnTo>
                  <a:lnTo>
                    <a:pt x="8019" y="3398"/>
                  </a:lnTo>
                  <a:lnTo>
                    <a:pt x="8023" y="3434"/>
                  </a:lnTo>
                  <a:lnTo>
                    <a:pt x="8024" y="3463"/>
                  </a:lnTo>
                  <a:lnTo>
                    <a:pt x="8025" y="3480"/>
                  </a:lnTo>
                  <a:lnTo>
                    <a:pt x="8026" y="3502"/>
                  </a:lnTo>
                  <a:lnTo>
                    <a:pt x="8026" y="3528"/>
                  </a:lnTo>
                  <a:lnTo>
                    <a:pt x="8027" y="3557"/>
                  </a:lnTo>
                  <a:lnTo>
                    <a:pt x="8028" y="3591"/>
                  </a:lnTo>
                  <a:lnTo>
                    <a:pt x="8030" y="3628"/>
                  </a:lnTo>
                  <a:lnTo>
                    <a:pt x="8031" y="3667"/>
                  </a:lnTo>
                  <a:lnTo>
                    <a:pt x="8031" y="3709"/>
                  </a:lnTo>
                  <a:lnTo>
                    <a:pt x="8032" y="3753"/>
                  </a:lnTo>
                  <a:lnTo>
                    <a:pt x="8033" y="3800"/>
                  </a:lnTo>
                  <a:lnTo>
                    <a:pt x="8033" y="3848"/>
                  </a:lnTo>
                  <a:lnTo>
                    <a:pt x="8034" y="3897"/>
                  </a:lnTo>
                  <a:lnTo>
                    <a:pt x="8035" y="3948"/>
                  </a:lnTo>
                  <a:lnTo>
                    <a:pt x="8035" y="4000"/>
                  </a:lnTo>
                  <a:lnTo>
                    <a:pt x="8036" y="4053"/>
                  </a:lnTo>
                  <a:lnTo>
                    <a:pt x="8036" y="4105"/>
                  </a:lnTo>
                  <a:lnTo>
                    <a:pt x="8036" y="4158"/>
                  </a:lnTo>
                  <a:lnTo>
                    <a:pt x="8036" y="4212"/>
                  </a:lnTo>
                  <a:lnTo>
                    <a:pt x="8038" y="4264"/>
                  </a:lnTo>
                  <a:lnTo>
                    <a:pt x="8038" y="4314"/>
                  </a:lnTo>
                  <a:lnTo>
                    <a:pt x="8036" y="4364"/>
                  </a:lnTo>
                  <a:lnTo>
                    <a:pt x="8036" y="4413"/>
                  </a:lnTo>
                  <a:lnTo>
                    <a:pt x="8036" y="4460"/>
                  </a:lnTo>
                  <a:lnTo>
                    <a:pt x="8035" y="4504"/>
                  </a:lnTo>
                  <a:lnTo>
                    <a:pt x="8035" y="4546"/>
                  </a:lnTo>
                  <a:lnTo>
                    <a:pt x="8034" y="4586"/>
                  </a:lnTo>
                  <a:lnTo>
                    <a:pt x="8033" y="4623"/>
                  </a:lnTo>
                  <a:lnTo>
                    <a:pt x="8032" y="4657"/>
                  </a:lnTo>
                  <a:lnTo>
                    <a:pt x="8031" y="4687"/>
                  </a:lnTo>
                  <a:lnTo>
                    <a:pt x="8028" y="4714"/>
                  </a:lnTo>
                  <a:lnTo>
                    <a:pt x="8027" y="4736"/>
                  </a:lnTo>
                  <a:lnTo>
                    <a:pt x="8025" y="4754"/>
                  </a:lnTo>
                  <a:lnTo>
                    <a:pt x="8025" y="4776"/>
                  </a:lnTo>
                  <a:lnTo>
                    <a:pt x="8025" y="4800"/>
                  </a:lnTo>
                  <a:lnTo>
                    <a:pt x="8025" y="4823"/>
                  </a:lnTo>
                  <a:lnTo>
                    <a:pt x="8025" y="4846"/>
                  </a:lnTo>
                  <a:lnTo>
                    <a:pt x="8025" y="4870"/>
                  </a:lnTo>
                  <a:lnTo>
                    <a:pt x="8025" y="4894"/>
                  </a:lnTo>
                  <a:lnTo>
                    <a:pt x="8025" y="4918"/>
                  </a:lnTo>
                  <a:lnTo>
                    <a:pt x="8026" y="4941"/>
                  </a:lnTo>
                  <a:lnTo>
                    <a:pt x="8027" y="4963"/>
                  </a:lnTo>
                  <a:lnTo>
                    <a:pt x="8028" y="4984"/>
                  </a:lnTo>
                  <a:lnTo>
                    <a:pt x="8031" y="5004"/>
                  </a:lnTo>
                  <a:lnTo>
                    <a:pt x="8033" y="5023"/>
                  </a:lnTo>
                  <a:lnTo>
                    <a:pt x="8035" y="5040"/>
                  </a:lnTo>
                  <a:lnTo>
                    <a:pt x="8039" y="5055"/>
                  </a:lnTo>
                  <a:lnTo>
                    <a:pt x="8043" y="5069"/>
                  </a:lnTo>
                  <a:lnTo>
                    <a:pt x="8048" y="5080"/>
                  </a:lnTo>
                  <a:lnTo>
                    <a:pt x="8065" y="5094"/>
                  </a:lnTo>
                  <a:lnTo>
                    <a:pt x="8080" y="5106"/>
                  </a:lnTo>
                  <a:lnTo>
                    <a:pt x="8093" y="5117"/>
                  </a:lnTo>
                  <a:lnTo>
                    <a:pt x="8103" y="5129"/>
                  </a:lnTo>
                  <a:lnTo>
                    <a:pt x="8111" y="5143"/>
                  </a:lnTo>
                  <a:lnTo>
                    <a:pt x="8118" y="5159"/>
                  </a:lnTo>
                  <a:lnTo>
                    <a:pt x="8122" y="5180"/>
                  </a:lnTo>
                  <a:lnTo>
                    <a:pt x="8125" y="5205"/>
                  </a:lnTo>
                  <a:lnTo>
                    <a:pt x="8121" y="5219"/>
                  </a:lnTo>
                  <a:lnTo>
                    <a:pt x="8116" y="5231"/>
                  </a:lnTo>
                  <a:lnTo>
                    <a:pt x="8110" y="5242"/>
                  </a:lnTo>
                  <a:lnTo>
                    <a:pt x="8104" y="5251"/>
                  </a:lnTo>
                  <a:lnTo>
                    <a:pt x="8096" y="5259"/>
                  </a:lnTo>
                  <a:lnTo>
                    <a:pt x="8088" y="5267"/>
                  </a:lnTo>
                  <a:lnTo>
                    <a:pt x="8079" y="5273"/>
                  </a:lnTo>
                  <a:lnTo>
                    <a:pt x="8068" y="5280"/>
                  </a:lnTo>
                  <a:lnTo>
                    <a:pt x="8051" y="5293"/>
                  </a:lnTo>
                  <a:lnTo>
                    <a:pt x="8042" y="5310"/>
                  </a:lnTo>
                  <a:lnTo>
                    <a:pt x="8038" y="5331"/>
                  </a:lnTo>
                  <a:lnTo>
                    <a:pt x="8036" y="5352"/>
                  </a:lnTo>
                  <a:lnTo>
                    <a:pt x="8035" y="5377"/>
                  </a:lnTo>
                  <a:lnTo>
                    <a:pt x="8032" y="5401"/>
                  </a:lnTo>
                  <a:lnTo>
                    <a:pt x="8026" y="5426"/>
                  </a:lnTo>
                  <a:lnTo>
                    <a:pt x="8015" y="5449"/>
                  </a:lnTo>
                  <a:lnTo>
                    <a:pt x="7997" y="5455"/>
                  </a:lnTo>
                  <a:lnTo>
                    <a:pt x="7982" y="5453"/>
                  </a:lnTo>
                  <a:lnTo>
                    <a:pt x="7971" y="5443"/>
                  </a:lnTo>
                  <a:lnTo>
                    <a:pt x="7960" y="5430"/>
                  </a:lnTo>
                  <a:lnTo>
                    <a:pt x="7952" y="5416"/>
                  </a:lnTo>
                  <a:lnTo>
                    <a:pt x="7944" y="5402"/>
                  </a:lnTo>
                  <a:lnTo>
                    <a:pt x="7937" y="5392"/>
                  </a:lnTo>
                  <a:lnTo>
                    <a:pt x="7929" y="5388"/>
                  </a:lnTo>
                  <a:lnTo>
                    <a:pt x="7922" y="5401"/>
                  </a:lnTo>
                  <a:lnTo>
                    <a:pt x="7918" y="5418"/>
                  </a:lnTo>
                  <a:lnTo>
                    <a:pt x="7916" y="5439"/>
                  </a:lnTo>
                  <a:lnTo>
                    <a:pt x="7914" y="5463"/>
                  </a:lnTo>
                  <a:lnTo>
                    <a:pt x="7912" y="5488"/>
                  </a:lnTo>
                  <a:lnTo>
                    <a:pt x="7910" y="5511"/>
                  </a:lnTo>
                  <a:lnTo>
                    <a:pt x="7907" y="5536"/>
                  </a:lnTo>
                  <a:lnTo>
                    <a:pt x="7902" y="5558"/>
                  </a:lnTo>
                  <a:lnTo>
                    <a:pt x="7883" y="5571"/>
                  </a:lnTo>
                  <a:lnTo>
                    <a:pt x="7861" y="5583"/>
                  </a:lnTo>
                  <a:lnTo>
                    <a:pt x="7837" y="5594"/>
                  </a:lnTo>
                  <a:lnTo>
                    <a:pt x="7811" y="5604"/>
                  </a:lnTo>
                  <a:lnTo>
                    <a:pt x="7783" y="5613"/>
                  </a:lnTo>
                  <a:lnTo>
                    <a:pt x="7753" y="5621"/>
                  </a:lnTo>
                  <a:lnTo>
                    <a:pt x="7723" y="5626"/>
                  </a:lnTo>
                  <a:lnTo>
                    <a:pt x="7692" y="5632"/>
                  </a:lnTo>
                  <a:lnTo>
                    <a:pt x="7661" y="5635"/>
                  </a:lnTo>
                  <a:lnTo>
                    <a:pt x="7630" y="5636"/>
                  </a:lnTo>
                  <a:lnTo>
                    <a:pt x="7600" y="5636"/>
                  </a:lnTo>
                  <a:lnTo>
                    <a:pt x="7571" y="5634"/>
                  </a:lnTo>
                  <a:lnTo>
                    <a:pt x="7545" y="5630"/>
                  </a:lnTo>
                  <a:lnTo>
                    <a:pt x="7519" y="5623"/>
                  </a:lnTo>
                  <a:lnTo>
                    <a:pt x="7496" y="5614"/>
                  </a:lnTo>
                  <a:lnTo>
                    <a:pt x="7477" y="5604"/>
                  </a:lnTo>
                  <a:lnTo>
                    <a:pt x="7480" y="5572"/>
                  </a:lnTo>
                  <a:lnTo>
                    <a:pt x="7486" y="5543"/>
                  </a:lnTo>
                  <a:lnTo>
                    <a:pt x="7492" y="5517"/>
                  </a:lnTo>
                  <a:lnTo>
                    <a:pt x="7500" y="5494"/>
                  </a:lnTo>
                  <a:lnTo>
                    <a:pt x="7508" y="5472"/>
                  </a:lnTo>
                  <a:lnTo>
                    <a:pt x="7517" y="5452"/>
                  </a:lnTo>
                  <a:lnTo>
                    <a:pt x="7528" y="5432"/>
                  </a:lnTo>
                  <a:lnTo>
                    <a:pt x="7540" y="5414"/>
                  </a:lnTo>
                  <a:lnTo>
                    <a:pt x="7554" y="5396"/>
                  </a:lnTo>
                  <a:lnTo>
                    <a:pt x="7568" y="5378"/>
                  </a:lnTo>
                  <a:lnTo>
                    <a:pt x="7584" y="5359"/>
                  </a:lnTo>
                  <a:lnTo>
                    <a:pt x="7601" y="5339"/>
                  </a:lnTo>
                  <a:lnTo>
                    <a:pt x="7619" y="5319"/>
                  </a:lnTo>
                  <a:lnTo>
                    <a:pt x="7639" y="5296"/>
                  </a:lnTo>
                  <a:lnTo>
                    <a:pt x="7660" y="5272"/>
                  </a:lnTo>
                  <a:lnTo>
                    <a:pt x="7683" y="5245"/>
                  </a:lnTo>
                  <a:lnTo>
                    <a:pt x="7699" y="5210"/>
                  </a:lnTo>
                  <a:lnTo>
                    <a:pt x="7713" y="5175"/>
                  </a:lnTo>
                  <a:lnTo>
                    <a:pt x="7722" y="5138"/>
                  </a:lnTo>
                  <a:lnTo>
                    <a:pt x="7730" y="5100"/>
                  </a:lnTo>
                  <a:lnTo>
                    <a:pt x="7736" y="5060"/>
                  </a:lnTo>
                  <a:lnTo>
                    <a:pt x="7739" y="5020"/>
                  </a:lnTo>
                  <a:lnTo>
                    <a:pt x="7740" y="4978"/>
                  </a:lnTo>
                  <a:lnTo>
                    <a:pt x="7740" y="4937"/>
                  </a:lnTo>
                  <a:lnTo>
                    <a:pt x="7739" y="4895"/>
                  </a:lnTo>
                  <a:lnTo>
                    <a:pt x="7738" y="4853"/>
                  </a:lnTo>
                  <a:lnTo>
                    <a:pt x="7736" y="4811"/>
                  </a:lnTo>
                  <a:lnTo>
                    <a:pt x="7732" y="4768"/>
                  </a:lnTo>
                  <a:lnTo>
                    <a:pt x="7730" y="4726"/>
                  </a:lnTo>
                  <a:lnTo>
                    <a:pt x="7728" y="4685"/>
                  </a:lnTo>
                  <a:lnTo>
                    <a:pt x="7725" y="4643"/>
                  </a:lnTo>
                  <a:lnTo>
                    <a:pt x="7724" y="4603"/>
                  </a:lnTo>
                  <a:lnTo>
                    <a:pt x="7720" y="4569"/>
                  </a:lnTo>
                  <a:lnTo>
                    <a:pt x="7714" y="4537"/>
                  </a:lnTo>
                  <a:lnTo>
                    <a:pt x="7707" y="4504"/>
                  </a:lnTo>
                  <a:lnTo>
                    <a:pt x="7700" y="4473"/>
                  </a:lnTo>
                  <a:lnTo>
                    <a:pt x="7692" y="4442"/>
                  </a:lnTo>
                  <a:lnTo>
                    <a:pt x="7684" y="4413"/>
                  </a:lnTo>
                  <a:lnTo>
                    <a:pt x="7676" y="4384"/>
                  </a:lnTo>
                  <a:lnTo>
                    <a:pt x="7667" y="4356"/>
                  </a:lnTo>
                  <a:lnTo>
                    <a:pt x="7656" y="4327"/>
                  </a:lnTo>
                  <a:lnTo>
                    <a:pt x="7647" y="4300"/>
                  </a:lnTo>
                  <a:lnTo>
                    <a:pt x="7637" y="4273"/>
                  </a:lnTo>
                  <a:lnTo>
                    <a:pt x="7626" y="4247"/>
                  </a:lnTo>
                  <a:lnTo>
                    <a:pt x="7616" y="4221"/>
                  </a:lnTo>
                  <a:lnTo>
                    <a:pt x="7606" y="4195"/>
                  </a:lnTo>
                  <a:lnTo>
                    <a:pt x="7595" y="4170"/>
                  </a:lnTo>
                  <a:lnTo>
                    <a:pt x="7585" y="4145"/>
                  </a:lnTo>
                  <a:lnTo>
                    <a:pt x="7574" y="4121"/>
                  </a:lnTo>
                  <a:lnTo>
                    <a:pt x="7565" y="4097"/>
                  </a:lnTo>
                  <a:lnTo>
                    <a:pt x="7555" y="4072"/>
                  </a:lnTo>
                  <a:lnTo>
                    <a:pt x="7546" y="4048"/>
                  </a:lnTo>
                  <a:lnTo>
                    <a:pt x="7538" y="4024"/>
                  </a:lnTo>
                  <a:lnTo>
                    <a:pt x="7528" y="4000"/>
                  </a:lnTo>
                  <a:lnTo>
                    <a:pt x="7520" y="3976"/>
                  </a:lnTo>
                  <a:lnTo>
                    <a:pt x="7513" y="3953"/>
                  </a:lnTo>
                  <a:lnTo>
                    <a:pt x="7506" y="3929"/>
                  </a:lnTo>
                  <a:lnTo>
                    <a:pt x="7501" y="3904"/>
                  </a:lnTo>
                  <a:lnTo>
                    <a:pt x="7496" y="3880"/>
                  </a:lnTo>
                  <a:lnTo>
                    <a:pt x="7492" y="3855"/>
                  </a:lnTo>
                  <a:lnTo>
                    <a:pt x="7488" y="3831"/>
                  </a:lnTo>
                  <a:lnTo>
                    <a:pt x="7486" y="3806"/>
                  </a:lnTo>
                  <a:lnTo>
                    <a:pt x="7485" y="3782"/>
                  </a:lnTo>
                  <a:lnTo>
                    <a:pt x="7485" y="3756"/>
                  </a:lnTo>
                  <a:lnTo>
                    <a:pt x="7466" y="3765"/>
                  </a:lnTo>
                  <a:lnTo>
                    <a:pt x="7449" y="3774"/>
                  </a:lnTo>
                  <a:lnTo>
                    <a:pt x="7429" y="3784"/>
                  </a:lnTo>
                  <a:lnTo>
                    <a:pt x="7411" y="3792"/>
                  </a:lnTo>
                  <a:lnTo>
                    <a:pt x="7390" y="3799"/>
                  </a:lnTo>
                  <a:lnTo>
                    <a:pt x="7369" y="3803"/>
                  </a:lnTo>
                  <a:lnTo>
                    <a:pt x="7346" y="3805"/>
                  </a:lnTo>
                  <a:lnTo>
                    <a:pt x="7321" y="3803"/>
                  </a:lnTo>
                  <a:lnTo>
                    <a:pt x="7318" y="3834"/>
                  </a:lnTo>
                  <a:lnTo>
                    <a:pt x="7316" y="3864"/>
                  </a:lnTo>
                  <a:lnTo>
                    <a:pt x="7318" y="3893"/>
                  </a:lnTo>
                  <a:lnTo>
                    <a:pt x="7320" y="3921"/>
                  </a:lnTo>
                  <a:lnTo>
                    <a:pt x="7324" y="3950"/>
                  </a:lnTo>
                  <a:lnTo>
                    <a:pt x="7329" y="3979"/>
                  </a:lnTo>
                  <a:lnTo>
                    <a:pt x="7335" y="4006"/>
                  </a:lnTo>
                  <a:lnTo>
                    <a:pt x="7339" y="4033"/>
                  </a:lnTo>
                  <a:lnTo>
                    <a:pt x="7345" y="4059"/>
                  </a:lnTo>
                  <a:lnTo>
                    <a:pt x="7349" y="4085"/>
                  </a:lnTo>
                  <a:lnTo>
                    <a:pt x="7352" y="4110"/>
                  </a:lnTo>
                  <a:lnTo>
                    <a:pt x="7354" y="4134"/>
                  </a:lnTo>
                  <a:lnTo>
                    <a:pt x="7354" y="4157"/>
                  </a:lnTo>
                  <a:lnTo>
                    <a:pt x="7352" y="4180"/>
                  </a:lnTo>
                  <a:lnTo>
                    <a:pt x="7348" y="4202"/>
                  </a:lnTo>
                  <a:lnTo>
                    <a:pt x="7339" y="4223"/>
                  </a:lnTo>
                  <a:lnTo>
                    <a:pt x="7331" y="4249"/>
                  </a:lnTo>
                  <a:lnTo>
                    <a:pt x="7322" y="4279"/>
                  </a:lnTo>
                  <a:lnTo>
                    <a:pt x="7313" y="4310"/>
                  </a:lnTo>
                  <a:lnTo>
                    <a:pt x="7303" y="4344"/>
                  </a:lnTo>
                  <a:lnTo>
                    <a:pt x="7293" y="4379"/>
                  </a:lnTo>
                  <a:lnTo>
                    <a:pt x="7284" y="4417"/>
                  </a:lnTo>
                  <a:lnTo>
                    <a:pt x="7274" y="4457"/>
                  </a:lnTo>
                  <a:lnTo>
                    <a:pt x="7263" y="4499"/>
                  </a:lnTo>
                  <a:lnTo>
                    <a:pt x="7254" y="4542"/>
                  </a:lnTo>
                  <a:lnTo>
                    <a:pt x="7244" y="4585"/>
                  </a:lnTo>
                  <a:lnTo>
                    <a:pt x="7235" y="4631"/>
                  </a:lnTo>
                  <a:lnTo>
                    <a:pt x="7225" y="4677"/>
                  </a:lnTo>
                  <a:lnTo>
                    <a:pt x="7216" y="4724"/>
                  </a:lnTo>
                  <a:lnTo>
                    <a:pt x="7207" y="4771"/>
                  </a:lnTo>
                  <a:lnTo>
                    <a:pt x="7198" y="4819"/>
                  </a:lnTo>
                  <a:lnTo>
                    <a:pt x="7190" y="4867"/>
                  </a:lnTo>
                  <a:lnTo>
                    <a:pt x="7182" y="4915"/>
                  </a:lnTo>
                  <a:lnTo>
                    <a:pt x="7175" y="4962"/>
                  </a:lnTo>
                  <a:lnTo>
                    <a:pt x="7168" y="5010"/>
                  </a:lnTo>
                  <a:lnTo>
                    <a:pt x="7162" y="5056"/>
                  </a:lnTo>
                  <a:lnTo>
                    <a:pt x="7156" y="5103"/>
                  </a:lnTo>
                  <a:lnTo>
                    <a:pt x="7152" y="5147"/>
                  </a:lnTo>
                  <a:lnTo>
                    <a:pt x="7148" y="5192"/>
                  </a:lnTo>
                  <a:lnTo>
                    <a:pt x="7145" y="5235"/>
                  </a:lnTo>
                  <a:lnTo>
                    <a:pt x="7142" y="5276"/>
                  </a:lnTo>
                  <a:lnTo>
                    <a:pt x="7141" y="5316"/>
                  </a:lnTo>
                  <a:lnTo>
                    <a:pt x="7140" y="5354"/>
                  </a:lnTo>
                  <a:lnTo>
                    <a:pt x="7141" y="5390"/>
                  </a:lnTo>
                  <a:lnTo>
                    <a:pt x="7142" y="5425"/>
                  </a:lnTo>
                  <a:lnTo>
                    <a:pt x="7146" y="5456"/>
                  </a:lnTo>
                  <a:lnTo>
                    <a:pt x="7149" y="5485"/>
                  </a:lnTo>
                  <a:lnTo>
                    <a:pt x="7155" y="5511"/>
                  </a:lnTo>
                  <a:lnTo>
                    <a:pt x="7163" y="5543"/>
                  </a:lnTo>
                  <a:lnTo>
                    <a:pt x="7164" y="5570"/>
                  </a:lnTo>
                  <a:lnTo>
                    <a:pt x="7159" y="5593"/>
                  </a:lnTo>
                  <a:lnTo>
                    <a:pt x="7149" y="5610"/>
                  </a:lnTo>
                  <a:lnTo>
                    <a:pt x="7137" y="5623"/>
                  </a:lnTo>
                  <a:lnTo>
                    <a:pt x="7123" y="5630"/>
                  </a:lnTo>
                  <a:lnTo>
                    <a:pt x="7107" y="5631"/>
                  </a:lnTo>
                  <a:lnTo>
                    <a:pt x="7092" y="5625"/>
                  </a:lnTo>
                  <a:lnTo>
                    <a:pt x="7087" y="5625"/>
                  </a:lnTo>
                  <a:lnTo>
                    <a:pt x="7081" y="5625"/>
                  </a:lnTo>
                  <a:lnTo>
                    <a:pt x="7077" y="5625"/>
                  </a:lnTo>
                  <a:lnTo>
                    <a:pt x="7072" y="5626"/>
                  </a:lnTo>
                  <a:lnTo>
                    <a:pt x="7072" y="5630"/>
                  </a:lnTo>
                  <a:lnTo>
                    <a:pt x="7072" y="5638"/>
                  </a:lnTo>
                  <a:lnTo>
                    <a:pt x="7072" y="5650"/>
                  </a:lnTo>
                  <a:lnTo>
                    <a:pt x="7071" y="5664"/>
                  </a:lnTo>
                  <a:lnTo>
                    <a:pt x="7069" y="5679"/>
                  </a:lnTo>
                  <a:lnTo>
                    <a:pt x="7065" y="5693"/>
                  </a:lnTo>
                  <a:lnTo>
                    <a:pt x="7058" y="5705"/>
                  </a:lnTo>
                  <a:lnTo>
                    <a:pt x="7050" y="5714"/>
                  </a:lnTo>
                  <a:lnTo>
                    <a:pt x="7033" y="5718"/>
                  </a:lnTo>
                  <a:lnTo>
                    <a:pt x="7018" y="5718"/>
                  </a:lnTo>
                  <a:lnTo>
                    <a:pt x="7005" y="5714"/>
                  </a:lnTo>
                  <a:lnTo>
                    <a:pt x="6995" y="5708"/>
                  </a:lnTo>
                  <a:lnTo>
                    <a:pt x="6985" y="5700"/>
                  </a:lnTo>
                  <a:lnTo>
                    <a:pt x="6974" y="5692"/>
                  </a:lnTo>
                  <a:lnTo>
                    <a:pt x="6964" y="5685"/>
                  </a:lnTo>
                  <a:lnTo>
                    <a:pt x="6952" y="5679"/>
                  </a:lnTo>
                  <a:lnTo>
                    <a:pt x="6940" y="5693"/>
                  </a:lnTo>
                  <a:lnTo>
                    <a:pt x="6932" y="5709"/>
                  </a:lnTo>
                  <a:lnTo>
                    <a:pt x="6929" y="5724"/>
                  </a:lnTo>
                  <a:lnTo>
                    <a:pt x="6928" y="5739"/>
                  </a:lnTo>
                  <a:lnTo>
                    <a:pt x="6927" y="5754"/>
                  </a:lnTo>
                  <a:lnTo>
                    <a:pt x="6925" y="5769"/>
                  </a:lnTo>
                  <a:lnTo>
                    <a:pt x="6918" y="5786"/>
                  </a:lnTo>
                  <a:lnTo>
                    <a:pt x="6905" y="5801"/>
                  </a:lnTo>
                  <a:lnTo>
                    <a:pt x="6881" y="5802"/>
                  </a:lnTo>
                  <a:lnTo>
                    <a:pt x="6856" y="5804"/>
                  </a:lnTo>
                  <a:lnTo>
                    <a:pt x="6829" y="5807"/>
                  </a:lnTo>
                  <a:lnTo>
                    <a:pt x="6801" y="5812"/>
                  </a:lnTo>
                  <a:lnTo>
                    <a:pt x="6774" y="5817"/>
                  </a:lnTo>
                  <a:lnTo>
                    <a:pt x="6745" y="5821"/>
                  </a:lnTo>
                  <a:lnTo>
                    <a:pt x="6716" y="5826"/>
                  </a:lnTo>
                  <a:lnTo>
                    <a:pt x="6688" y="5830"/>
                  </a:lnTo>
                  <a:lnTo>
                    <a:pt x="6661" y="5833"/>
                  </a:lnTo>
                  <a:lnTo>
                    <a:pt x="6633" y="5834"/>
                  </a:lnTo>
                  <a:lnTo>
                    <a:pt x="6606" y="5834"/>
                  </a:lnTo>
                  <a:lnTo>
                    <a:pt x="6579" y="5832"/>
                  </a:lnTo>
                  <a:lnTo>
                    <a:pt x="6555" y="5827"/>
                  </a:lnTo>
                  <a:lnTo>
                    <a:pt x="6531" y="5819"/>
                  </a:lnTo>
                  <a:lnTo>
                    <a:pt x="6509" y="5808"/>
                  </a:lnTo>
                  <a:lnTo>
                    <a:pt x="6488" y="5794"/>
                  </a:lnTo>
                  <a:lnTo>
                    <a:pt x="6487" y="5763"/>
                  </a:lnTo>
                  <a:lnTo>
                    <a:pt x="6489" y="5734"/>
                  </a:lnTo>
                  <a:lnTo>
                    <a:pt x="6496" y="5705"/>
                  </a:lnTo>
                  <a:lnTo>
                    <a:pt x="6506" y="5679"/>
                  </a:lnTo>
                  <a:lnTo>
                    <a:pt x="6520" y="5656"/>
                  </a:lnTo>
                  <a:lnTo>
                    <a:pt x="6536" y="5632"/>
                  </a:lnTo>
                  <a:lnTo>
                    <a:pt x="6556" y="5610"/>
                  </a:lnTo>
                  <a:lnTo>
                    <a:pt x="6577" y="5588"/>
                  </a:lnTo>
                  <a:lnTo>
                    <a:pt x="6599" y="5568"/>
                  </a:lnTo>
                  <a:lnTo>
                    <a:pt x="6622" y="5547"/>
                  </a:lnTo>
                  <a:lnTo>
                    <a:pt x="6646" y="5527"/>
                  </a:lnTo>
                  <a:lnTo>
                    <a:pt x="6669" y="5507"/>
                  </a:lnTo>
                  <a:lnTo>
                    <a:pt x="6693" y="5487"/>
                  </a:lnTo>
                  <a:lnTo>
                    <a:pt x="6715" y="5466"/>
                  </a:lnTo>
                  <a:lnTo>
                    <a:pt x="6737" y="5444"/>
                  </a:lnTo>
                  <a:lnTo>
                    <a:pt x="6756" y="5422"/>
                  </a:lnTo>
                  <a:lnTo>
                    <a:pt x="6763" y="5404"/>
                  </a:lnTo>
                  <a:lnTo>
                    <a:pt x="6769" y="5385"/>
                  </a:lnTo>
                  <a:lnTo>
                    <a:pt x="6776" y="5364"/>
                  </a:lnTo>
                  <a:lnTo>
                    <a:pt x="6783" y="5341"/>
                  </a:lnTo>
                  <a:lnTo>
                    <a:pt x="6789" y="5318"/>
                  </a:lnTo>
                  <a:lnTo>
                    <a:pt x="6794" y="5293"/>
                  </a:lnTo>
                  <a:lnTo>
                    <a:pt x="6801" y="5266"/>
                  </a:lnTo>
                  <a:lnTo>
                    <a:pt x="6807" y="5238"/>
                  </a:lnTo>
                  <a:lnTo>
                    <a:pt x="6813" y="5209"/>
                  </a:lnTo>
                  <a:lnTo>
                    <a:pt x="6818" y="5179"/>
                  </a:lnTo>
                  <a:lnTo>
                    <a:pt x="6823" y="5147"/>
                  </a:lnTo>
                  <a:lnTo>
                    <a:pt x="6828" y="5116"/>
                  </a:lnTo>
                  <a:lnTo>
                    <a:pt x="6831" y="5082"/>
                  </a:lnTo>
                  <a:lnTo>
                    <a:pt x="6836" y="5050"/>
                  </a:lnTo>
                  <a:lnTo>
                    <a:pt x="6839" y="5015"/>
                  </a:lnTo>
                  <a:lnTo>
                    <a:pt x="6843" y="4981"/>
                  </a:lnTo>
                  <a:lnTo>
                    <a:pt x="6845" y="4945"/>
                  </a:lnTo>
                  <a:lnTo>
                    <a:pt x="6846" y="4909"/>
                  </a:lnTo>
                  <a:lnTo>
                    <a:pt x="6849" y="4873"/>
                  </a:lnTo>
                  <a:lnTo>
                    <a:pt x="6849" y="4837"/>
                  </a:lnTo>
                  <a:lnTo>
                    <a:pt x="6849" y="4801"/>
                  </a:lnTo>
                  <a:lnTo>
                    <a:pt x="6849" y="4764"/>
                  </a:lnTo>
                  <a:lnTo>
                    <a:pt x="6847" y="4727"/>
                  </a:lnTo>
                  <a:lnTo>
                    <a:pt x="6845" y="4690"/>
                  </a:lnTo>
                  <a:lnTo>
                    <a:pt x="6842" y="4655"/>
                  </a:lnTo>
                  <a:lnTo>
                    <a:pt x="6838" y="4618"/>
                  </a:lnTo>
                  <a:lnTo>
                    <a:pt x="6834" y="4582"/>
                  </a:lnTo>
                  <a:lnTo>
                    <a:pt x="6828" y="4547"/>
                  </a:lnTo>
                  <a:lnTo>
                    <a:pt x="6822" y="4512"/>
                  </a:lnTo>
                  <a:lnTo>
                    <a:pt x="6814" y="4478"/>
                  </a:lnTo>
                  <a:lnTo>
                    <a:pt x="6806" y="4443"/>
                  </a:lnTo>
                  <a:lnTo>
                    <a:pt x="6797" y="4411"/>
                  </a:lnTo>
                  <a:lnTo>
                    <a:pt x="6796" y="4402"/>
                  </a:lnTo>
                  <a:lnTo>
                    <a:pt x="6792" y="4388"/>
                  </a:lnTo>
                  <a:lnTo>
                    <a:pt x="6786" y="4370"/>
                  </a:lnTo>
                  <a:lnTo>
                    <a:pt x="6778" y="4346"/>
                  </a:lnTo>
                  <a:lnTo>
                    <a:pt x="6769" y="4320"/>
                  </a:lnTo>
                  <a:lnTo>
                    <a:pt x="6759" y="4291"/>
                  </a:lnTo>
                  <a:lnTo>
                    <a:pt x="6746" y="4259"/>
                  </a:lnTo>
                  <a:lnTo>
                    <a:pt x="6732" y="4227"/>
                  </a:lnTo>
                  <a:lnTo>
                    <a:pt x="6717" y="4193"/>
                  </a:lnTo>
                  <a:lnTo>
                    <a:pt x="6701" y="4160"/>
                  </a:lnTo>
                  <a:lnTo>
                    <a:pt x="6685" y="4126"/>
                  </a:lnTo>
                  <a:lnTo>
                    <a:pt x="6668" y="4093"/>
                  </a:lnTo>
                  <a:lnTo>
                    <a:pt x="6650" y="4064"/>
                  </a:lnTo>
                  <a:lnTo>
                    <a:pt x="6633" y="4036"/>
                  </a:lnTo>
                  <a:lnTo>
                    <a:pt x="6615" y="4011"/>
                  </a:lnTo>
                  <a:lnTo>
                    <a:pt x="6597" y="3991"/>
                  </a:lnTo>
                  <a:lnTo>
                    <a:pt x="6581" y="3996"/>
                  </a:lnTo>
                  <a:lnTo>
                    <a:pt x="6566" y="4002"/>
                  </a:lnTo>
                  <a:lnTo>
                    <a:pt x="6553" y="4010"/>
                  </a:lnTo>
                  <a:lnTo>
                    <a:pt x="6538" y="4017"/>
                  </a:lnTo>
                  <a:lnTo>
                    <a:pt x="6524" y="4024"/>
                  </a:lnTo>
                  <a:lnTo>
                    <a:pt x="6511" y="4032"/>
                  </a:lnTo>
                  <a:lnTo>
                    <a:pt x="6497" y="4038"/>
                  </a:lnTo>
                  <a:lnTo>
                    <a:pt x="6482" y="4045"/>
                  </a:lnTo>
                  <a:lnTo>
                    <a:pt x="6468" y="4051"/>
                  </a:lnTo>
                  <a:lnTo>
                    <a:pt x="6452" y="4057"/>
                  </a:lnTo>
                  <a:lnTo>
                    <a:pt x="6436" y="4060"/>
                  </a:lnTo>
                  <a:lnTo>
                    <a:pt x="6419" y="4063"/>
                  </a:lnTo>
                  <a:lnTo>
                    <a:pt x="6400" y="4065"/>
                  </a:lnTo>
                  <a:lnTo>
                    <a:pt x="6381" y="4065"/>
                  </a:lnTo>
                  <a:lnTo>
                    <a:pt x="6359" y="4063"/>
                  </a:lnTo>
                  <a:lnTo>
                    <a:pt x="6336" y="4060"/>
                  </a:lnTo>
                  <a:lnTo>
                    <a:pt x="6332" y="4071"/>
                  </a:lnTo>
                  <a:lnTo>
                    <a:pt x="6330" y="4082"/>
                  </a:lnTo>
                  <a:lnTo>
                    <a:pt x="6329" y="4092"/>
                  </a:lnTo>
                  <a:lnTo>
                    <a:pt x="6328" y="4104"/>
                  </a:lnTo>
                  <a:lnTo>
                    <a:pt x="6327" y="4115"/>
                  </a:lnTo>
                  <a:lnTo>
                    <a:pt x="6327" y="4126"/>
                  </a:lnTo>
                  <a:lnTo>
                    <a:pt x="6326" y="4138"/>
                  </a:lnTo>
                  <a:lnTo>
                    <a:pt x="6326" y="4150"/>
                  </a:lnTo>
                  <a:lnTo>
                    <a:pt x="6324" y="4161"/>
                  </a:lnTo>
                  <a:lnTo>
                    <a:pt x="6323" y="4173"/>
                  </a:lnTo>
                  <a:lnTo>
                    <a:pt x="6322" y="4184"/>
                  </a:lnTo>
                  <a:lnTo>
                    <a:pt x="6320" y="4196"/>
                  </a:lnTo>
                  <a:lnTo>
                    <a:pt x="6317" y="4209"/>
                  </a:lnTo>
                  <a:lnTo>
                    <a:pt x="6313" y="4221"/>
                  </a:lnTo>
                  <a:lnTo>
                    <a:pt x="6308" y="4233"/>
                  </a:lnTo>
                  <a:lnTo>
                    <a:pt x="6302" y="4246"/>
                  </a:lnTo>
                  <a:lnTo>
                    <a:pt x="6296" y="4254"/>
                  </a:lnTo>
                  <a:lnTo>
                    <a:pt x="6284" y="4260"/>
                  </a:lnTo>
                  <a:lnTo>
                    <a:pt x="6269" y="4265"/>
                  </a:lnTo>
                  <a:lnTo>
                    <a:pt x="6253" y="4266"/>
                  </a:lnTo>
                  <a:lnTo>
                    <a:pt x="6238" y="4262"/>
                  </a:lnTo>
                  <a:lnTo>
                    <a:pt x="6223" y="4252"/>
                  </a:lnTo>
                  <a:lnTo>
                    <a:pt x="6213" y="4234"/>
                  </a:lnTo>
                  <a:lnTo>
                    <a:pt x="6207" y="4207"/>
                  </a:lnTo>
                  <a:lnTo>
                    <a:pt x="6205" y="4187"/>
                  </a:lnTo>
                  <a:lnTo>
                    <a:pt x="6202" y="4163"/>
                  </a:lnTo>
                  <a:lnTo>
                    <a:pt x="6200" y="4137"/>
                  </a:lnTo>
                  <a:lnTo>
                    <a:pt x="6198" y="4112"/>
                  </a:lnTo>
                  <a:lnTo>
                    <a:pt x="6194" y="4088"/>
                  </a:lnTo>
                  <a:lnTo>
                    <a:pt x="6191" y="4069"/>
                  </a:lnTo>
                  <a:lnTo>
                    <a:pt x="6185" y="4053"/>
                  </a:lnTo>
                  <a:lnTo>
                    <a:pt x="6179" y="4046"/>
                  </a:lnTo>
                  <a:lnTo>
                    <a:pt x="6149" y="4046"/>
                  </a:lnTo>
                  <a:lnTo>
                    <a:pt x="6117" y="4045"/>
                  </a:lnTo>
                  <a:lnTo>
                    <a:pt x="6081" y="4044"/>
                  </a:lnTo>
                  <a:lnTo>
                    <a:pt x="6043" y="4041"/>
                  </a:lnTo>
                  <a:lnTo>
                    <a:pt x="6005" y="4037"/>
                  </a:lnTo>
                  <a:lnTo>
                    <a:pt x="5965" y="4032"/>
                  </a:lnTo>
                  <a:lnTo>
                    <a:pt x="5925" y="4025"/>
                  </a:lnTo>
                  <a:lnTo>
                    <a:pt x="5885" y="4015"/>
                  </a:lnTo>
                  <a:lnTo>
                    <a:pt x="5846" y="4004"/>
                  </a:lnTo>
                  <a:lnTo>
                    <a:pt x="5809" y="3989"/>
                  </a:lnTo>
                  <a:lnTo>
                    <a:pt x="5774" y="3972"/>
                  </a:lnTo>
                  <a:lnTo>
                    <a:pt x="5741" y="3953"/>
                  </a:lnTo>
                  <a:lnTo>
                    <a:pt x="5714" y="3929"/>
                  </a:lnTo>
                  <a:lnTo>
                    <a:pt x="5688" y="3901"/>
                  </a:lnTo>
                  <a:lnTo>
                    <a:pt x="5669" y="3869"/>
                  </a:lnTo>
                  <a:lnTo>
                    <a:pt x="5654" y="3834"/>
                  </a:lnTo>
                  <a:lnTo>
                    <a:pt x="5619" y="3838"/>
                  </a:lnTo>
                  <a:lnTo>
                    <a:pt x="5586" y="3842"/>
                  </a:lnTo>
                  <a:lnTo>
                    <a:pt x="5555" y="3847"/>
                  </a:lnTo>
                  <a:lnTo>
                    <a:pt x="5524" y="3851"/>
                  </a:lnTo>
                  <a:lnTo>
                    <a:pt x="5495" y="3854"/>
                  </a:lnTo>
                  <a:lnTo>
                    <a:pt x="5466" y="3858"/>
                  </a:lnTo>
                  <a:lnTo>
                    <a:pt x="5438" y="3862"/>
                  </a:lnTo>
                  <a:lnTo>
                    <a:pt x="5412" y="3865"/>
                  </a:lnTo>
                  <a:lnTo>
                    <a:pt x="5387" y="3868"/>
                  </a:lnTo>
                  <a:lnTo>
                    <a:pt x="5361" y="3870"/>
                  </a:lnTo>
                  <a:lnTo>
                    <a:pt x="5338" y="3874"/>
                  </a:lnTo>
                  <a:lnTo>
                    <a:pt x="5314" y="3876"/>
                  </a:lnTo>
                  <a:lnTo>
                    <a:pt x="5291" y="3878"/>
                  </a:lnTo>
                  <a:lnTo>
                    <a:pt x="5269" y="3879"/>
                  </a:lnTo>
                  <a:lnTo>
                    <a:pt x="5246" y="3881"/>
                  </a:lnTo>
                  <a:lnTo>
                    <a:pt x="5224" y="3882"/>
                  </a:lnTo>
                  <a:lnTo>
                    <a:pt x="5202" y="3882"/>
                  </a:lnTo>
                  <a:lnTo>
                    <a:pt x="5181" y="3883"/>
                  </a:lnTo>
                  <a:lnTo>
                    <a:pt x="5160" y="3883"/>
                  </a:lnTo>
                  <a:lnTo>
                    <a:pt x="5139" y="3883"/>
                  </a:lnTo>
                  <a:lnTo>
                    <a:pt x="5117" y="3882"/>
                  </a:lnTo>
                  <a:lnTo>
                    <a:pt x="5095" y="3881"/>
                  </a:lnTo>
                  <a:lnTo>
                    <a:pt x="5073" y="3880"/>
                  </a:lnTo>
                  <a:lnTo>
                    <a:pt x="5051" y="3878"/>
                  </a:lnTo>
                  <a:lnTo>
                    <a:pt x="5028" y="3876"/>
                  </a:lnTo>
                  <a:lnTo>
                    <a:pt x="5005" y="3874"/>
                  </a:lnTo>
                  <a:lnTo>
                    <a:pt x="4981" y="3870"/>
                  </a:lnTo>
                  <a:lnTo>
                    <a:pt x="4957" y="3866"/>
                  </a:lnTo>
                  <a:lnTo>
                    <a:pt x="4931" y="3862"/>
                  </a:lnTo>
                  <a:lnTo>
                    <a:pt x="4906" y="3857"/>
                  </a:lnTo>
                  <a:lnTo>
                    <a:pt x="4880" y="3852"/>
                  </a:lnTo>
                  <a:lnTo>
                    <a:pt x="4852" y="3847"/>
                  </a:lnTo>
                  <a:lnTo>
                    <a:pt x="4822" y="3855"/>
                  </a:lnTo>
                  <a:lnTo>
                    <a:pt x="4792" y="3861"/>
                  </a:lnTo>
                  <a:lnTo>
                    <a:pt x="4761" y="3863"/>
                  </a:lnTo>
                  <a:lnTo>
                    <a:pt x="4730" y="3863"/>
                  </a:lnTo>
                  <a:lnTo>
                    <a:pt x="4698" y="3860"/>
                  </a:lnTo>
                  <a:lnTo>
                    <a:pt x="4665" y="3854"/>
                  </a:lnTo>
                  <a:lnTo>
                    <a:pt x="4633" y="3845"/>
                  </a:lnTo>
                  <a:lnTo>
                    <a:pt x="4600" y="3836"/>
                  </a:lnTo>
                  <a:lnTo>
                    <a:pt x="4566" y="3825"/>
                  </a:lnTo>
                  <a:lnTo>
                    <a:pt x="4533" y="3811"/>
                  </a:lnTo>
                  <a:lnTo>
                    <a:pt x="4499" y="3797"/>
                  </a:lnTo>
                  <a:lnTo>
                    <a:pt x="4465" y="3782"/>
                  </a:lnTo>
                  <a:lnTo>
                    <a:pt x="4431" y="3764"/>
                  </a:lnTo>
                  <a:lnTo>
                    <a:pt x="4397" y="3748"/>
                  </a:lnTo>
                  <a:lnTo>
                    <a:pt x="4363" y="3730"/>
                  </a:lnTo>
                  <a:lnTo>
                    <a:pt x="4329" y="3712"/>
                  </a:lnTo>
                  <a:lnTo>
                    <a:pt x="4295" y="3695"/>
                  </a:lnTo>
                  <a:lnTo>
                    <a:pt x="4262" y="3678"/>
                  </a:lnTo>
                  <a:lnTo>
                    <a:pt x="4229" y="3660"/>
                  </a:lnTo>
                  <a:lnTo>
                    <a:pt x="4195" y="3644"/>
                  </a:lnTo>
                  <a:lnTo>
                    <a:pt x="4162" y="3629"/>
                  </a:lnTo>
                  <a:lnTo>
                    <a:pt x="4130" y="3614"/>
                  </a:lnTo>
                  <a:lnTo>
                    <a:pt x="4097" y="3602"/>
                  </a:lnTo>
                  <a:lnTo>
                    <a:pt x="4065" y="3590"/>
                  </a:lnTo>
                  <a:lnTo>
                    <a:pt x="4034" y="3580"/>
                  </a:lnTo>
                  <a:lnTo>
                    <a:pt x="4003" y="3574"/>
                  </a:lnTo>
                  <a:lnTo>
                    <a:pt x="3973" y="3568"/>
                  </a:lnTo>
                  <a:lnTo>
                    <a:pt x="3943" y="3566"/>
                  </a:lnTo>
                  <a:lnTo>
                    <a:pt x="3914" y="3566"/>
                  </a:lnTo>
                  <a:lnTo>
                    <a:pt x="3886" y="3568"/>
                  </a:lnTo>
                  <a:lnTo>
                    <a:pt x="3859" y="3575"/>
                  </a:lnTo>
                  <a:lnTo>
                    <a:pt x="3832" y="3584"/>
                  </a:lnTo>
                  <a:lnTo>
                    <a:pt x="3821" y="3620"/>
                  </a:lnTo>
                  <a:lnTo>
                    <a:pt x="3812" y="3658"/>
                  </a:lnTo>
                  <a:lnTo>
                    <a:pt x="3805" y="3698"/>
                  </a:lnTo>
                  <a:lnTo>
                    <a:pt x="3798" y="3740"/>
                  </a:lnTo>
                  <a:lnTo>
                    <a:pt x="3792" y="3784"/>
                  </a:lnTo>
                  <a:lnTo>
                    <a:pt x="3787" y="3827"/>
                  </a:lnTo>
                  <a:lnTo>
                    <a:pt x="3784" y="3871"/>
                  </a:lnTo>
                  <a:lnTo>
                    <a:pt x="3780" y="3916"/>
                  </a:lnTo>
                  <a:lnTo>
                    <a:pt x="3777" y="3959"/>
                  </a:lnTo>
                  <a:lnTo>
                    <a:pt x="3774" y="4001"/>
                  </a:lnTo>
                  <a:lnTo>
                    <a:pt x="3770" y="4043"/>
                  </a:lnTo>
                  <a:lnTo>
                    <a:pt x="3765" y="4082"/>
                  </a:lnTo>
                  <a:lnTo>
                    <a:pt x="3761" y="4117"/>
                  </a:lnTo>
                  <a:lnTo>
                    <a:pt x="3756" y="4151"/>
                  </a:lnTo>
                  <a:lnTo>
                    <a:pt x="3749" y="4181"/>
                  </a:lnTo>
                  <a:lnTo>
                    <a:pt x="3741" y="4207"/>
                  </a:lnTo>
                  <a:lnTo>
                    <a:pt x="3734" y="4226"/>
                  </a:lnTo>
                  <a:lnTo>
                    <a:pt x="3729" y="4245"/>
                  </a:lnTo>
                  <a:lnTo>
                    <a:pt x="3724" y="4264"/>
                  </a:lnTo>
                  <a:lnTo>
                    <a:pt x="3719" y="4283"/>
                  </a:lnTo>
                  <a:lnTo>
                    <a:pt x="3716" y="4303"/>
                  </a:lnTo>
                  <a:lnTo>
                    <a:pt x="3712" y="4323"/>
                  </a:lnTo>
                  <a:lnTo>
                    <a:pt x="3710" y="4343"/>
                  </a:lnTo>
                  <a:lnTo>
                    <a:pt x="3709" y="4363"/>
                  </a:lnTo>
                  <a:lnTo>
                    <a:pt x="3707" y="4384"/>
                  </a:lnTo>
                  <a:lnTo>
                    <a:pt x="3706" y="4404"/>
                  </a:lnTo>
                  <a:lnTo>
                    <a:pt x="3706" y="4425"/>
                  </a:lnTo>
                  <a:lnTo>
                    <a:pt x="3706" y="4447"/>
                  </a:lnTo>
                  <a:lnTo>
                    <a:pt x="3706" y="4468"/>
                  </a:lnTo>
                  <a:lnTo>
                    <a:pt x="3706" y="4490"/>
                  </a:lnTo>
                  <a:lnTo>
                    <a:pt x="3707" y="4513"/>
                  </a:lnTo>
                  <a:lnTo>
                    <a:pt x="3707" y="4534"/>
                  </a:lnTo>
                  <a:lnTo>
                    <a:pt x="3708" y="4558"/>
                  </a:lnTo>
                  <a:lnTo>
                    <a:pt x="3710" y="4581"/>
                  </a:lnTo>
                  <a:lnTo>
                    <a:pt x="3711" y="4605"/>
                  </a:lnTo>
                  <a:lnTo>
                    <a:pt x="3712" y="4629"/>
                  </a:lnTo>
                  <a:lnTo>
                    <a:pt x="3715" y="4654"/>
                  </a:lnTo>
                  <a:lnTo>
                    <a:pt x="3716" y="4678"/>
                  </a:lnTo>
                  <a:lnTo>
                    <a:pt x="3718" y="4704"/>
                  </a:lnTo>
                  <a:lnTo>
                    <a:pt x="3719" y="4729"/>
                  </a:lnTo>
                  <a:lnTo>
                    <a:pt x="3721" y="4756"/>
                  </a:lnTo>
                  <a:lnTo>
                    <a:pt x="3723" y="4782"/>
                  </a:lnTo>
                  <a:lnTo>
                    <a:pt x="3724" y="4810"/>
                  </a:lnTo>
                  <a:lnTo>
                    <a:pt x="3725" y="4838"/>
                  </a:lnTo>
                  <a:lnTo>
                    <a:pt x="3726" y="4866"/>
                  </a:lnTo>
                  <a:lnTo>
                    <a:pt x="3726" y="4895"/>
                  </a:lnTo>
                  <a:lnTo>
                    <a:pt x="3727" y="4924"/>
                  </a:lnTo>
                  <a:lnTo>
                    <a:pt x="3727" y="4954"/>
                  </a:lnTo>
                  <a:lnTo>
                    <a:pt x="3719" y="4964"/>
                  </a:lnTo>
                  <a:lnTo>
                    <a:pt x="3711" y="4975"/>
                  </a:lnTo>
                  <a:lnTo>
                    <a:pt x="3703" y="4985"/>
                  </a:lnTo>
                  <a:lnTo>
                    <a:pt x="3693" y="4994"/>
                  </a:lnTo>
                  <a:lnTo>
                    <a:pt x="3683" y="5001"/>
                  </a:lnTo>
                  <a:lnTo>
                    <a:pt x="3670" y="5007"/>
                  </a:lnTo>
                  <a:lnTo>
                    <a:pt x="3656" y="5011"/>
                  </a:lnTo>
                  <a:lnTo>
                    <a:pt x="3641" y="5012"/>
                  </a:lnTo>
                  <a:lnTo>
                    <a:pt x="3642" y="5028"/>
                  </a:lnTo>
                  <a:lnTo>
                    <a:pt x="3644" y="5046"/>
                  </a:lnTo>
                  <a:lnTo>
                    <a:pt x="3649" y="5065"/>
                  </a:lnTo>
                  <a:lnTo>
                    <a:pt x="3653" y="5086"/>
                  </a:lnTo>
                  <a:lnTo>
                    <a:pt x="3655" y="5106"/>
                  </a:lnTo>
                  <a:lnTo>
                    <a:pt x="3655" y="5126"/>
                  </a:lnTo>
                  <a:lnTo>
                    <a:pt x="3653" y="5145"/>
                  </a:lnTo>
                  <a:lnTo>
                    <a:pt x="3646" y="5163"/>
                  </a:lnTo>
                  <a:lnTo>
                    <a:pt x="3638" y="5170"/>
                  </a:lnTo>
                  <a:lnTo>
                    <a:pt x="3630" y="5176"/>
                  </a:lnTo>
                  <a:lnTo>
                    <a:pt x="3621" y="5178"/>
                  </a:lnTo>
                  <a:lnTo>
                    <a:pt x="3613" y="5178"/>
                  </a:lnTo>
                  <a:lnTo>
                    <a:pt x="3605" y="5177"/>
                  </a:lnTo>
                  <a:lnTo>
                    <a:pt x="3597" y="5175"/>
                  </a:lnTo>
                  <a:lnTo>
                    <a:pt x="3590" y="5175"/>
                  </a:lnTo>
                  <a:lnTo>
                    <a:pt x="3582" y="5175"/>
                  </a:lnTo>
                  <a:lnTo>
                    <a:pt x="3575" y="5177"/>
                  </a:lnTo>
                  <a:lnTo>
                    <a:pt x="3568" y="5181"/>
                  </a:lnTo>
                  <a:lnTo>
                    <a:pt x="3562" y="5190"/>
                  </a:lnTo>
                  <a:lnTo>
                    <a:pt x="3555" y="5202"/>
                  </a:lnTo>
                  <a:lnTo>
                    <a:pt x="3549" y="5219"/>
                  </a:lnTo>
                  <a:lnTo>
                    <a:pt x="3542" y="5242"/>
                  </a:lnTo>
                  <a:lnTo>
                    <a:pt x="3536" y="5271"/>
                  </a:lnTo>
                  <a:lnTo>
                    <a:pt x="3530" y="5308"/>
                  </a:lnTo>
                  <a:lnTo>
                    <a:pt x="3518" y="5313"/>
                  </a:lnTo>
                  <a:lnTo>
                    <a:pt x="3504" y="5318"/>
                  </a:lnTo>
                  <a:lnTo>
                    <a:pt x="3487" y="5323"/>
                  </a:lnTo>
                  <a:lnTo>
                    <a:pt x="3468" y="5328"/>
                  </a:lnTo>
                  <a:lnTo>
                    <a:pt x="3449" y="5333"/>
                  </a:lnTo>
                  <a:lnTo>
                    <a:pt x="3428" y="5337"/>
                  </a:lnTo>
                  <a:lnTo>
                    <a:pt x="3406" y="5339"/>
                  </a:lnTo>
                  <a:lnTo>
                    <a:pt x="3384" y="5341"/>
                  </a:lnTo>
                  <a:lnTo>
                    <a:pt x="3362" y="5341"/>
                  </a:lnTo>
                  <a:lnTo>
                    <a:pt x="3340" y="5341"/>
                  </a:lnTo>
                  <a:lnTo>
                    <a:pt x="3318" y="5338"/>
                  </a:lnTo>
                  <a:lnTo>
                    <a:pt x="3299" y="5334"/>
                  </a:lnTo>
                  <a:lnTo>
                    <a:pt x="3279" y="5326"/>
                  </a:lnTo>
                  <a:lnTo>
                    <a:pt x="3262" y="5318"/>
                  </a:lnTo>
                  <a:lnTo>
                    <a:pt x="3246" y="5306"/>
                  </a:lnTo>
                  <a:lnTo>
                    <a:pt x="3232" y="5290"/>
                  </a:lnTo>
                  <a:lnTo>
                    <a:pt x="3234" y="5270"/>
                  </a:lnTo>
                  <a:lnTo>
                    <a:pt x="3238" y="5249"/>
                  </a:lnTo>
                  <a:lnTo>
                    <a:pt x="3244" y="5231"/>
                  </a:lnTo>
                  <a:lnTo>
                    <a:pt x="3249" y="5212"/>
                  </a:lnTo>
                  <a:lnTo>
                    <a:pt x="3257" y="5196"/>
                  </a:lnTo>
                  <a:lnTo>
                    <a:pt x="3265" y="5179"/>
                  </a:lnTo>
                  <a:lnTo>
                    <a:pt x="3275" y="5164"/>
                  </a:lnTo>
                  <a:lnTo>
                    <a:pt x="3285" y="5149"/>
                  </a:lnTo>
                  <a:lnTo>
                    <a:pt x="3295" y="5134"/>
                  </a:lnTo>
                  <a:lnTo>
                    <a:pt x="3307" y="5120"/>
                  </a:lnTo>
                  <a:lnTo>
                    <a:pt x="3318" y="5106"/>
                  </a:lnTo>
                  <a:lnTo>
                    <a:pt x="3330" y="5093"/>
                  </a:lnTo>
                  <a:lnTo>
                    <a:pt x="3343" y="5080"/>
                  </a:lnTo>
                  <a:lnTo>
                    <a:pt x="3354" y="5068"/>
                  </a:lnTo>
                  <a:lnTo>
                    <a:pt x="3366" y="5056"/>
                  </a:lnTo>
                  <a:lnTo>
                    <a:pt x="3377" y="5045"/>
                  </a:lnTo>
                  <a:lnTo>
                    <a:pt x="3384" y="5025"/>
                  </a:lnTo>
                  <a:lnTo>
                    <a:pt x="3390" y="5008"/>
                  </a:lnTo>
                  <a:lnTo>
                    <a:pt x="3394" y="4990"/>
                  </a:lnTo>
                  <a:lnTo>
                    <a:pt x="3398" y="4975"/>
                  </a:lnTo>
                  <a:lnTo>
                    <a:pt x="3401" y="4960"/>
                  </a:lnTo>
                  <a:lnTo>
                    <a:pt x="3403" y="4946"/>
                  </a:lnTo>
                  <a:lnTo>
                    <a:pt x="3404" y="4932"/>
                  </a:lnTo>
                  <a:lnTo>
                    <a:pt x="3405" y="4918"/>
                  </a:lnTo>
                  <a:lnTo>
                    <a:pt x="3405" y="4904"/>
                  </a:lnTo>
                  <a:lnTo>
                    <a:pt x="3404" y="4890"/>
                  </a:lnTo>
                  <a:lnTo>
                    <a:pt x="3403" y="4876"/>
                  </a:lnTo>
                  <a:lnTo>
                    <a:pt x="3401" y="4860"/>
                  </a:lnTo>
                  <a:lnTo>
                    <a:pt x="3399" y="4845"/>
                  </a:lnTo>
                  <a:lnTo>
                    <a:pt x="3398" y="4828"/>
                  </a:lnTo>
                  <a:lnTo>
                    <a:pt x="3396" y="4811"/>
                  </a:lnTo>
                  <a:lnTo>
                    <a:pt x="3393" y="4791"/>
                  </a:lnTo>
                  <a:lnTo>
                    <a:pt x="3396" y="4774"/>
                  </a:lnTo>
                  <a:lnTo>
                    <a:pt x="3398" y="4755"/>
                  </a:lnTo>
                  <a:lnTo>
                    <a:pt x="3400" y="4738"/>
                  </a:lnTo>
                  <a:lnTo>
                    <a:pt x="3404" y="4720"/>
                  </a:lnTo>
                  <a:lnTo>
                    <a:pt x="3406" y="4702"/>
                  </a:lnTo>
                  <a:lnTo>
                    <a:pt x="3409" y="4685"/>
                  </a:lnTo>
                  <a:lnTo>
                    <a:pt x="3412" y="4668"/>
                  </a:lnTo>
                  <a:lnTo>
                    <a:pt x="3415" y="4650"/>
                  </a:lnTo>
                  <a:lnTo>
                    <a:pt x="3418" y="4634"/>
                  </a:lnTo>
                  <a:lnTo>
                    <a:pt x="3421" y="4619"/>
                  </a:lnTo>
                  <a:lnTo>
                    <a:pt x="3423" y="4604"/>
                  </a:lnTo>
                  <a:lnTo>
                    <a:pt x="3426" y="4591"/>
                  </a:lnTo>
                  <a:lnTo>
                    <a:pt x="3428" y="4578"/>
                  </a:lnTo>
                  <a:lnTo>
                    <a:pt x="3430" y="4566"/>
                  </a:lnTo>
                  <a:lnTo>
                    <a:pt x="3431" y="4555"/>
                  </a:lnTo>
                  <a:lnTo>
                    <a:pt x="3432" y="4546"/>
                  </a:lnTo>
                  <a:lnTo>
                    <a:pt x="3432" y="4529"/>
                  </a:lnTo>
                  <a:lnTo>
                    <a:pt x="3434" y="4508"/>
                  </a:lnTo>
                  <a:lnTo>
                    <a:pt x="3434" y="4488"/>
                  </a:lnTo>
                  <a:lnTo>
                    <a:pt x="3435" y="4465"/>
                  </a:lnTo>
                  <a:lnTo>
                    <a:pt x="3436" y="4441"/>
                  </a:lnTo>
                  <a:lnTo>
                    <a:pt x="3436" y="4417"/>
                  </a:lnTo>
                  <a:lnTo>
                    <a:pt x="3437" y="4392"/>
                  </a:lnTo>
                  <a:lnTo>
                    <a:pt x="3437" y="4368"/>
                  </a:lnTo>
                  <a:lnTo>
                    <a:pt x="3436" y="4344"/>
                  </a:lnTo>
                  <a:lnTo>
                    <a:pt x="3435" y="4321"/>
                  </a:lnTo>
                  <a:lnTo>
                    <a:pt x="3434" y="4298"/>
                  </a:lnTo>
                  <a:lnTo>
                    <a:pt x="3430" y="4277"/>
                  </a:lnTo>
                  <a:lnTo>
                    <a:pt x="3427" y="4257"/>
                  </a:lnTo>
                  <a:lnTo>
                    <a:pt x="3422" y="4240"/>
                  </a:lnTo>
                  <a:lnTo>
                    <a:pt x="3415" y="4225"/>
                  </a:lnTo>
                  <a:lnTo>
                    <a:pt x="3408" y="4213"/>
                  </a:lnTo>
                  <a:lnTo>
                    <a:pt x="3353" y="4169"/>
                  </a:lnTo>
                  <a:lnTo>
                    <a:pt x="3340" y="4142"/>
                  </a:lnTo>
                  <a:lnTo>
                    <a:pt x="3331" y="4114"/>
                  </a:lnTo>
                  <a:lnTo>
                    <a:pt x="3323" y="4085"/>
                  </a:lnTo>
                  <a:lnTo>
                    <a:pt x="3317" y="4053"/>
                  </a:lnTo>
                  <a:lnTo>
                    <a:pt x="3313" y="4020"/>
                  </a:lnTo>
                  <a:lnTo>
                    <a:pt x="3309" y="3987"/>
                  </a:lnTo>
                  <a:lnTo>
                    <a:pt x="3307" y="3953"/>
                  </a:lnTo>
                  <a:lnTo>
                    <a:pt x="3306" y="3918"/>
                  </a:lnTo>
                  <a:lnTo>
                    <a:pt x="3305" y="3882"/>
                  </a:lnTo>
                  <a:lnTo>
                    <a:pt x="3305" y="3847"/>
                  </a:lnTo>
                  <a:lnTo>
                    <a:pt x="3305" y="3812"/>
                  </a:lnTo>
                  <a:lnTo>
                    <a:pt x="3303" y="3777"/>
                  </a:lnTo>
                  <a:lnTo>
                    <a:pt x="3302" y="3743"/>
                  </a:lnTo>
                  <a:lnTo>
                    <a:pt x="3301" y="3709"/>
                  </a:lnTo>
                  <a:lnTo>
                    <a:pt x="3299" y="3675"/>
                  </a:lnTo>
                  <a:lnTo>
                    <a:pt x="3295" y="3644"/>
                  </a:lnTo>
                  <a:lnTo>
                    <a:pt x="3276" y="3640"/>
                  </a:lnTo>
                  <a:lnTo>
                    <a:pt x="3261" y="3636"/>
                  </a:lnTo>
                  <a:lnTo>
                    <a:pt x="3248" y="3635"/>
                  </a:lnTo>
                  <a:lnTo>
                    <a:pt x="3237" y="3637"/>
                  </a:lnTo>
                  <a:lnTo>
                    <a:pt x="3225" y="3645"/>
                  </a:lnTo>
                  <a:lnTo>
                    <a:pt x="3214" y="3657"/>
                  </a:lnTo>
                  <a:lnTo>
                    <a:pt x="3199" y="3675"/>
                  </a:lnTo>
                  <a:lnTo>
                    <a:pt x="3179" y="3701"/>
                  </a:lnTo>
                  <a:lnTo>
                    <a:pt x="3179" y="3724"/>
                  </a:lnTo>
                  <a:lnTo>
                    <a:pt x="3178" y="3750"/>
                  </a:lnTo>
                  <a:lnTo>
                    <a:pt x="3178" y="3778"/>
                  </a:lnTo>
                  <a:lnTo>
                    <a:pt x="3176" y="3808"/>
                  </a:lnTo>
                  <a:lnTo>
                    <a:pt x="3174" y="3838"/>
                  </a:lnTo>
                  <a:lnTo>
                    <a:pt x="3172" y="3869"/>
                  </a:lnTo>
                  <a:lnTo>
                    <a:pt x="3170" y="3901"/>
                  </a:lnTo>
                  <a:lnTo>
                    <a:pt x="3166" y="3932"/>
                  </a:lnTo>
                  <a:lnTo>
                    <a:pt x="3163" y="3963"/>
                  </a:lnTo>
                  <a:lnTo>
                    <a:pt x="3159" y="3994"/>
                  </a:lnTo>
                  <a:lnTo>
                    <a:pt x="3155" y="4022"/>
                  </a:lnTo>
                  <a:lnTo>
                    <a:pt x="3150" y="4049"/>
                  </a:lnTo>
                  <a:lnTo>
                    <a:pt x="3146" y="4075"/>
                  </a:lnTo>
                  <a:lnTo>
                    <a:pt x="3140" y="4097"/>
                  </a:lnTo>
                  <a:lnTo>
                    <a:pt x="3134" y="4116"/>
                  </a:lnTo>
                  <a:lnTo>
                    <a:pt x="3127" y="4132"/>
                  </a:lnTo>
                  <a:lnTo>
                    <a:pt x="3119" y="4145"/>
                  </a:lnTo>
                  <a:lnTo>
                    <a:pt x="3113" y="4161"/>
                  </a:lnTo>
                  <a:lnTo>
                    <a:pt x="3106" y="4179"/>
                  </a:lnTo>
                  <a:lnTo>
                    <a:pt x="3101" y="4200"/>
                  </a:lnTo>
                  <a:lnTo>
                    <a:pt x="3096" y="4222"/>
                  </a:lnTo>
                  <a:lnTo>
                    <a:pt x="3091" y="4247"/>
                  </a:lnTo>
                  <a:lnTo>
                    <a:pt x="3088" y="4273"/>
                  </a:lnTo>
                  <a:lnTo>
                    <a:pt x="3085" y="4303"/>
                  </a:lnTo>
                  <a:lnTo>
                    <a:pt x="3082" y="4333"/>
                  </a:lnTo>
                  <a:lnTo>
                    <a:pt x="3080" y="4364"/>
                  </a:lnTo>
                  <a:lnTo>
                    <a:pt x="3078" y="4398"/>
                  </a:lnTo>
                  <a:lnTo>
                    <a:pt x="3076" y="4433"/>
                  </a:lnTo>
                  <a:lnTo>
                    <a:pt x="3075" y="4468"/>
                  </a:lnTo>
                  <a:lnTo>
                    <a:pt x="3074" y="4505"/>
                  </a:lnTo>
                  <a:lnTo>
                    <a:pt x="3074" y="4543"/>
                  </a:lnTo>
                  <a:lnTo>
                    <a:pt x="3074" y="4582"/>
                  </a:lnTo>
                  <a:lnTo>
                    <a:pt x="3074" y="4621"/>
                  </a:lnTo>
                  <a:lnTo>
                    <a:pt x="3075" y="4660"/>
                  </a:lnTo>
                  <a:lnTo>
                    <a:pt x="3075" y="4700"/>
                  </a:lnTo>
                  <a:lnTo>
                    <a:pt x="3076" y="4740"/>
                  </a:lnTo>
                  <a:lnTo>
                    <a:pt x="3078" y="4781"/>
                  </a:lnTo>
                  <a:lnTo>
                    <a:pt x="3080" y="4821"/>
                  </a:lnTo>
                  <a:lnTo>
                    <a:pt x="3081" y="4860"/>
                  </a:lnTo>
                  <a:lnTo>
                    <a:pt x="3082" y="4900"/>
                  </a:lnTo>
                  <a:lnTo>
                    <a:pt x="3085" y="4939"/>
                  </a:lnTo>
                  <a:lnTo>
                    <a:pt x="3087" y="4978"/>
                  </a:lnTo>
                  <a:lnTo>
                    <a:pt x="3088" y="5016"/>
                  </a:lnTo>
                  <a:lnTo>
                    <a:pt x="3090" y="5053"/>
                  </a:lnTo>
                  <a:lnTo>
                    <a:pt x="3091" y="5089"/>
                  </a:lnTo>
                  <a:lnTo>
                    <a:pt x="3094" y="5124"/>
                  </a:lnTo>
                  <a:lnTo>
                    <a:pt x="3096" y="5157"/>
                  </a:lnTo>
                  <a:lnTo>
                    <a:pt x="3097" y="5189"/>
                  </a:lnTo>
                  <a:lnTo>
                    <a:pt x="3098" y="5207"/>
                  </a:lnTo>
                  <a:lnTo>
                    <a:pt x="3094" y="5219"/>
                  </a:lnTo>
                  <a:lnTo>
                    <a:pt x="3085" y="5228"/>
                  </a:lnTo>
                  <a:lnTo>
                    <a:pt x="3074" y="5234"/>
                  </a:lnTo>
                  <a:lnTo>
                    <a:pt x="3063" y="5243"/>
                  </a:lnTo>
                  <a:lnTo>
                    <a:pt x="3053" y="5255"/>
                  </a:lnTo>
                  <a:lnTo>
                    <a:pt x="3047" y="5274"/>
                  </a:lnTo>
                  <a:lnTo>
                    <a:pt x="3044" y="5302"/>
                  </a:lnTo>
                  <a:lnTo>
                    <a:pt x="3045" y="5320"/>
                  </a:lnTo>
                  <a:lnTo>
                    <a:pt x="3040" y="5331"/>
                  </a:lnTo>
                  <a:lnTo>
                    <a:pt x="3028" y="5336"/>
                  </a:lnTo>
                  <a:lnTo>
                    <a:pt x="3013" y="5337"/>
                  </a:lnTo>
                  <a:lnTo>
                    <a:pt x="2994" y="5333"/>
                  </a:lnTo>
                  <a:lnTo>
                    <a:pt x="2973" y="5326"/>
                  </a:lnTo>
                  <a:lnTo>
                    <a:pt x="2951" y="5318"/>
                  </a:lnTo>
                  <a:lnTo>
                    <a:pt x="2929" y="5307"/>
                  </a:lnTo>
                  <a:lnTo>
                    <a:pt x="2921" y="5308"/>
                  </a:lnTo>
                  <a:lnTo>
                    <a:pt x="2919" y="5323"/>
                  </a:lnTo>
                  <a:lnTo>
                    <a:pt x="2919" y="5346"/>
                  </a:lnTo>
                  <a:lnTo>
                    <a:pt x="2921" y="5374"/>
                  </a:lnTo>
                  <a:lnTo>
                    <a:pt x="2922" y="5403"/>
                  </a:lnTo>
                  <a:lnTo>
                    <a:pt x="2922" y="5429"/>
                  </a:lnTo>
                  <a:lnTo>
                    <a:pt x="2916" y="5450"/>
                  </a:lnTo>
                  <a:lnTo>
                    <a:pt x="2906" y="5458"/>
                  </a:lnTo>
                  <a:lnTo>
                    <a:pt x="2888" y="5463"/>
                  </a:lnTo>
                  <a:lnTo>
                    <a:pt x="2867" y="5466"/>
                  </a:lnTo>
                  <a:lnTo>
                    <a:pt x="2846" y="5469"/>
                  </a:lnTo>
                  <a:lnTo>
                    <a:pt x="2823" y="5472"/>
                  </a:lnTo>
                  <a:lnTo>
                    <a:pt x="2800" y="5475"/>
                  </a:lnTo>
                  <a:lnTo>
                    <a:pt x="2777" y="5476"/>
                  </a:lnTo>
                  <a:lnTo>
                    <a:pt x="2753" y="5477"/>
                  </a:lnTo>
                  <a:lnTo>
                    <a:pt x="2730" y="5476"/>
                  </a:lnTo>
                  <a:lnTo>
                    <a:pt x="2707" y="5475"/>
                  </a:lnTo>
                  <a:lnTo>
                    <a:pt x="2684" y="5472"/>
                  </a:lnTo>
                  <a:lnTo>
                    <a:pt x="2663" y="5468"/>
                  </a:lnTo>
                  <a:lnTo>
                    <a:pt x="2643" y="5463"/>
                  </a:lnTo>
                  <a:lnTo>
                    <a:pt x="2625" y="5455"/>
                  </a:lnTo>
                  <a:lnTo>
                    <a:pt x="2609" y="5445"/>
                  </a:lnTo>
                  <a:lnTo>
                    <a:pt x="2595" y="5435"/>
                  </a:lnTo>
                  <a:lnTo>
                    <a:pt x="2583" y="5422"/>
                  </a:lnTo>
                  <a:lnTo>
                    <a:pt x="2581" y="5400"/>
                  </a:lnTo>
                  <a:lnTo>
                    <a:pt x="2581" y="5379"/>
                  </a:lnTo>
                  <a:lnTo>
                    <a:pt x="2584" y="5359"/>
                  </a:lnTo>
                  <a:lnTo>
                    <a:pt x="2589" y="5338"/>
                  </a:lnTo>
                  <a:lnTo>
                    <a:pt x="2597" y="5318"/>
                  </a:lnTo>
                  <a:lnTo>
                    <a:pt x="2606" y="5298"/>
                  </a:lnTo>
                  <a:lnTo>
                    <a:pt x="2617" y="5279"/>
                  </a:lnTo>
                  <a:lnTo>
                    <a:pt x="2629" y="5259"/>
                  </a:lnTo>
                  <a:lnTo>
                    <a:pt x="2642" y="5240"/>
                  </a:lnTo>
                  <a:lnTo>
                    <a:pt x="2657" y="5221"/>
                  </a:lnTo>
                  <a:lnTo>
                    <a:pt x="2672" y="5203"/>
                  </a:lnTo>
                  <a:lnTo>
                    <a:pt x="2688" y="5184"/>
                  </a:lnTo>
                  <a:lnTo>
                    <a:pt x="2705" y="5167"/>
                  </a:lnTo>
                  <a:lnTo>
                    <a:pt x="2722" y="5149"/>
                  </a:lnTo>
                  <a:lnTo>
                    <a:pt x="2739" y="5132"/>
                  </a:lnTo>
                  <a:lnTo>
                    <a:pt x="2755" y="5115"/>
                  </a:lnTo>
                  <a:lnTo>
                    <a:pt x="2762" y="5101"/>
                  </a:lnTo>
                  <a:lnTo>
                    <a:pt x="2769" y="5087"/>
                  </a:lnTo>
                  <a:lnTo>
                    <a:pt x="2775" y="5071"/>
                  </a:lnTo>
                  <a:lnTo>
                    <a:pt x="2779" y="5054"/>
                  </a:lnTo>
                  <a:lnTo>
                    <a:pt x="2783" y="5037"/>
                  </a:lnTo>
                  <a:lnTo>
                    <a:pt x="2786" y="5020"/>
                  </a:lnTo>
                  <a:lnTo>
                    <a:pt x="2788" y="5000"/>
                  </a:lnTo>
                  <a:lnTo>
                    <a:pt x="2791" y="4981"/>
                  </a:lnTo>
                  <a:lnTo>
                    <a:pt x="2792" y="4961"/>
                  </a:lnTo>
                  <a:lnTo>
                    <a:pt x="2793" y="4941"/>
                  </a:lnTo>
                  <a:lnTo>
                    <a:pt x="2793" y="4919"/>
                  </a:lnTo>
                  <a:lnTo>
                    <a:pt x="2793" y="4896"/>
                  </a:lnTo>
                  <a:lnTo>
                    <a:pt x="2793" y="4873"/>
                  </a:lnTo>
                  <a:lnTo>
                    <a:pt x="2792" y="4851"/>
                  </a:lnTo>
                  <a:lnTo>
                    <a:pt x="2790" y="4827"/>
                  </a:lnTo>
                  <a:lnTo>
                    <a:pt x="2788" y="4802"/>
                  </a:lnTo>
                  <a:lnTo>
                    <a:pt x="2786" y="4777"/>
                  </a:lnTo>
                  <a:lnTo>
                    <a:pt x="2784" y="4752"/>
                  </a:lnTo>
                  <a:lnTo>
                    <a:pt x="2782" y="4726"/>
                  </a:lnTo>
                  <a:lnTo>
                    <a:pt x="2779" y="4700"/>
                  </a:lnTo>
                  <a:lnTo>
                    <a:pt x="2777" y="4673"/>
                  </a:lnTo>
                  <a:lnTo>
                    <a:pt x="2773" y="4646"/>
                  </a:lnTo>
                  <a:lnTo>
                    <a:pt x="2771" y="4619"/>
                  </a:lnTo>
                  <a:lnTo>
                    <a:pt x="2768" y="4591"/>
                  </a:lnTo>
                  <a:lnTo>
                    <a:pt x="2765" y="4563"/>
                  </a:lnTo>
                  <a:lnTo>
                    <a:pt x="2762" y="4534"/>
                  </a:lnTo>
                  <a:lnTo>
                    <a:pt x="2760" y="4505"/>
                  </a:lnTo>
                  <a:lnTo>
                    <a:pt x="2757" y="4477"/>
                  </a:lnTo>
                  <a:lnTo>
                    <a:pt x="2755" y="4448"/>
                  </a:lnTo>
                  <a:lnTo>
                    <a:pt x="2753" y="4418"/>
                  </a:lnTo>
                  <a:lnTo>
                    <a:pt x="2750" y="4388"/>
                  </a:lnTo>
                  <a:lnTo>
                    <a:pt x="2749" y="4359"/>
                  </a:lnTo>
                  <a:lnTo>
                    <a:pt x="2700" y="4303"/>
                  </a:lnTo>
                  <a:lnTo>
                    <a:pt x="2688" y="4287"/>
                  </a:lnTo>
                  <a:lnTo>
                    <a:pt x="2679" y="4271"/>
                  </a:lnTo>
                  <a:lnTo>
                    <a:pt x="2671" y="4254"/>
                  </a:lnTo>
                  <a:lnTo>
                    <a:pt x="2664" y="4235"/>
                  </a:lnTo>
                  <a:lnTo>
                    <a:pt x="2658" y="4215"/>
                  </a:lnTo>
                  <a:lnTo>
                    <a:pt x="2654" y="4193"/>
                  </a:lnTo>
                  <a:lnTo>
                    <a:pt x="2650" y="4171"/>
                  </a:lnTo>
                  <a:lnTo>
                    <a:pt x="2648" y="4148"/>
                  </a:lnTo>
                  <a:lnTo>
                    <a:pt x="2647" y="4123"/>
                  </a:lnTo>
                  <a:lnTo>
                    <a:pt x="2646" y="4098"/>
                  </a:lnTo>
                  <a:lnTo>
                    <a:pt x="2646" y="4072"/>
                  </a:lnTo>
                  <a:lnTo>
                    <a:pt x="2646" y="4045"/>
                  </a:lnTo>
                  <a:lnTo>
                    <a:pt x="2647" y="4018"/>
                  </a:lnTo>
                  <a:lnTo>
                    <a:pt x="2648" y="3989"/>
                  </a:lnTo>
                  <a:lnTo>
                    <a:pt x="2649" y="3960"/>
                  </a:lnTo>
                  <a:lnTo>
                    <a:pt x="2651" y="3931"/>
                  </a:lnTo>
                  <a:lnTo>
                    <a:pt x="2652" y="3902"/>
                  </a:lnTo>
                  <a:lnTo>
                    <a:pt x="2655" y="3873"/>
                  </a:lnTo>
                  <a:lnTo>
                    <a:pt x="2656" y="3842"/>
                  </a:lnTo>
                  <a:lnTo>
                    <a:pt x="2658" y="3812"/>
                  </a:lnTo>
                  <a:lnTo>
                    <a:pt x="2659" y="3782"/>
                  </a:lnTo>
                  <a:lnTo>
                    <a:pt x="2659" y="3751"/>
                  </a:lnTo>
                  <a:lnTo>
                    <a:pt x="2661" y="3721"/>
                  </a:lnTo>
                  <a:lnTo>
                    <a:pt x="2659" y="3691"/>
                  </a:lnTo>
                  <a:lnTo>
                    <a:pt x="2659" y="3660"/>
                  </a:lnTo>
                  <a:lnTo>
                    <a:pt x="2657" y="3631"/>
                  </a:lnTo>
                  <a:lnTo>
                    <a:pt x="2655" y="3602"/>
                  </a:lnTo>
                  <a:lnTo>
                    <a:pt x="2651" y="3572"/>
                  </a:lnTo>
                  <a:lnTo>
                    <a:pt x="2647" y="3544"/>
                  </a:lnTo>
                  <a:lnTo>
                    <a:pt x="2641" y="3516"/>
                  </a:lnTo>
                  <a:lnTo>
                    <a:pt x="2633" y="3489"/>
                  </a:lnTo>
                  <a:lnTo>
                    <a:pt x="2625" y="3462"/>
                  </a:lnTo>
                  <a:lnTo>
                    <a:pt x="2578" y="3438"/>
                  </a:lnTo>
                  <a:lnTo>
                    <a:pt x="2533" y="3415"/>
                  </a:lnTo>
                  <a:lnTo>
                    <a:pt x="2492" y="3393"/>
                  </a:lnTo>
                  <a:lnTo>
                    <a:pt x="2454" y="3370"/>
                  </a:lnTo>
                  <a:lnTo>
                    <a:pt x="2419" y="3348"/>
                  </a:lnTo>
                  <a:lnTo>
                    <a:pt x="2386" y="3327"/>
                  </a:lnTo>
                  <a:lnTo>
                    <a:pt x="2358" y="3306"/>
                  </a:lnTo>
                  <a:lnTo>
                    <a:pt x="2330" y="3284"/>
                  </a:lnTo>
                  <a:lnTo>
                    <a:pt x="2306" y="3263"/>
                  </a:lnTo>
                  <a:lnTo>
                    <a:pt x="2283" y="3241"/>
                  </a:lnTo>
                  <a:lnTo>
                    <a:pt x="2262" y="3219"/>
                  </a:lnTo>
                  <a:lnTo>
                    <a:pt x="2243" y="3198"/>
                  </a:lnTo>
                  <a:lnTo>
                    <a:pt x="2227" y="3175"/>
                  </a:lnTo>
                  <a:lnTo>
                    <a:pt x="2211" y="3151"/>
                  </a:lnTo>
                  <a:lnTo>
                    <a:pt x="2199" y="3127"/>
                  </a:lnTo>
                  <a:lnTo>
                    <a:pt x="2186" y="3103"/>
                  </a:lnTo>
                  <a:lnTo>
                    <a:pt x="2174" y="3077"/>
                  </a:lnTo>
                  <a:lnTo>
                    <a:pt x="2165" y="3051"/>
                  </a:lnTo>
                  <a:lnTo>
                    <a:pt x="2156" y="3024"/>
                  </a:lnTo>
                  <a:lnTo>
                    <a:pt x="2148" y="2995"/>
                  </a:lnTo>
                  <a:lnTo>
                    <a:pt x="2140" y="2966"/>
                  </a:lnTo>
                  <a:lnTo>
                    <a:pt x="2133" y="2934"/>
                  </a:lnTo>
                  <a:lnTo>
                    <a:pt x="2126" y="2902"/>
                  </a:lnTo>
                  <a:lnTo>
                    <a:pt x="2120" y="2867"/>
                  </a:lnTo>
                  <a:lnTo>
                    <a:pt x="2113" y="2832"/>
                  </a:lnTo>
                  <a:lnTo>
                    <a:pt x="2108" y="2794"/>
                  </a:lnTo>
                  <a:lnTo>
                    <a:pt x="2101" y="2755"/>
                  </a:lnTo>
                  <a:lnTo>
                    <a:pt x="2094" y="2712"/>
                  </a:lnTo>
                  <a:lnTo>
                    <a:pt x="2087" y="2669"/>
                  </a:lnTo>
                  <a:lnTo>
                    <a:pt x="2079" y="2624"/>
                  </a:lnTo>
                  <a:lnTo>
                    <a:pt x="2069" y="2576"/>
                  </a:lnTo>
                  <a:lnTo>
                    <a:pt x="2060" y="2525"/>
                  </a:lnTo>
                  <a:lnTo>
                    <a:pt x="2048" y="2470"/>
                  </a:lnTo>
                  <a:lnTo>
                    <a:pt x="2033" y="2417"/>
                  </a:lnTo>
                  <a:lnTo>
                    <a:pt x="2013" y="2365"/>
                  </a:lnTo>
                  <a:lnTo>
                    <a:pt x="1991" y="2315"/>
                  </a:lnTo>
                  <a:lnTo>
                    <a:pt x="1967" y="2266"/>
                  </a:lnTo>
                  <a:lnTo>
                    <a:pt x="1940" y="2219"/>
                  </a:lnTo>
                  <a:lnTo>
                    <a:pt x="1910" y="2175"/>
                  </a:lnTo>
                  <a:lnTo>
                    <a:pt x="1878" y="2132"/>
                  </a:lnTo>
                  <a:lnTo>
                    <a:pt x="1845" y="2091"/>
                  </a:lnTo>
                  <a:lnTo>
                    <a:pt x="1809" y="2052"/>
                  </a:lnTo>
                  <a:lnTo>
                    <a:pt x="1771" y="2014"/>
                  </a:lnTo>
                  <a:lnTo>
                    <a:pt x="1731" y="1978"/>
                  </a:lnTo>
                  <a:lnTo>
                    <a:pt x="1689" y="1943"/>
                  </a:lnTo>
                  <a:lnTo>
                    <a:pt x="1647" y="1912"/>
                  </a:lnTo>
                  <a:lnTo>
                    <a:pt x="1603" y="1880"/>
                  </a:lnTo>
                  <a:lnTo>
                    <a:pt x="1558" y="1852"/>
                  </a:lnTo>
                  <a:lnTo>
                    <a:pt x="1512" y="1825"/>
                  </a:lnTo>
                  <a:lnTo>
                    <a:pt x="1465" y="1799"/>
                  </a:lnTo>
                  <a:lnTo>
                    <a:pt x="1416" y="1775"/>
                  </a:lnTo>
                  <a:lnTo>
                    <a:pt x="1368" y="1754"/>
                  </a:lnTo>
                  <a:lnTo>
                    <a:pt x="1319" y="1734"/>
                  </a:lnTo>
                  <a:lnTo>
                    <a:pt x="1271" y="1716"/>
                  </a:lnTo>
                  <a:lnTo>
                    <a:pt x="1222" y="1698"/>
                  </a:lnTo>
                  <a:lnTo>
                    <a:pt x="1173" y="1684"/>
                  </a:lnTo>
                  <a:lnTo>
                    <a:pt x="1124" y="1671"/>
                  </a:lnTo>
                  <a:lnTo>
                    <a:pt x="1075" y="1659"/>
                  </a:lnTo>
                  <a:lnTo>
                    <a:pt x="1027" y="1650"/>
                  </a:lnTo>
                  <a:lnTo>
                    <a:pt x="980" y="1642"/>
                  </a:lnTo>
                  <a:lnTo>
                    <a:pt x="933" y="1636"/>
                  </a:lnTo>
                  <a:lnTo>
                    <a:pt x="887" y="1631"/>
                  </a:lnTo>
                  <a:lnTo>
                    <a:pt x="844" y="1629"/>
                  </a:lnTo>
                  <a:lnTo>
                    <a:pt x="800" y="1628"/>
                  </a:lnTo>
                  <a:lnTo>
                    <a:pt x="765" y="1652"/>
                  </a:lnTo>
                  <a:lnTo>
                    <a:pt x="731" y="1672"/>
                  </a:lnTo>
                  <a:lnTo>
                    <a:pt x="694" y="1690"/>
                  </a:lnTo>
                  <a:lnTo>
                    <a:pt x="656" y="1703"/>
                  </a:lnTo>
                  <a:lnTo>
                    <a:pt x="618" y="1714"/>
                  </a:lnTo>
                  <a:lnTo>
                    <a:pt x="579" y="1720"/>
                  </a:lnTo>
                  <a:lnTo>
                    <a:pt x="538" y="1724"/>
                  </a:lnTo>
                  <a:lnTo>
                    <a:pt x="498" y="1726"/>
                  </a:lnTo>
                  <a:lnTo>
                    <a:pt x="456" y="1723"/>
                  </a:lnTo>
                  <a:lnTo>
                    <a:pt x="414" y="1718"/>
                  </a:lnTo>
                  <a:lnTo>
                    <a:pt x="371" y="1709"/>
                  </a:lnTo>
                  <a:lnTo>
                    <a:pt x="327" y="1698"/>
                  </a:lnTo>
                  <a:lnTo>
                    <a:pt x="284" y="1684"/>
                  </a:lnTo>
                  <a:lnTo>
                    <a:pt x="239" y="1668"/>
                  </a:lnTo>
                  <a:lnTo>
                    <a:pt x="194" y="1650"/>
                  </a:lnTo>
                  <a:lnTo>
                    <a:pt x="149" y="1628"/>
                  </a:lnTo>
                  <a:lnTo>
                    <a:pt x="132" y="1618"/>
                  </a:lnTo>
                  <a:lnTo>
                    <a:pt x="117" y="1607"/>
                  </a:lnTo>
                  <a:lnTo>
                    <a:pt x="103" y="1594"/>
                  </a:lnTo>
                  <a:lnTo>
                    <a:pt x="89" y="1580"/>
                  </a:lnTo>
                  <a:lnTo>
                    <a:pt x="77" y="1565"/>
                  </a:lnTo>
                  <a:lnTo>
                    <a:pt x="67" y="1550"/>
                  </a:lnTo>
                  <a:lnTo>
                    <a:pt x="58" y="1533"/>
                  </a:lnTo>
                  <a:lnTo>
                    <a:pt x="49" y="1515"/>
                  </a:lnTo>
                  <a:lnTo>
                    <a:pt x="42" y="1497"/>
                  </a:lnTo>
                  <a:lnTo>
                    <a:pt x="36" y="1479"/>
                  </a:lnTo>
                  <a:lnTo>
                    <a:pt x="31" y="1459"/>
                  </a:lnTo>
                  <a:lnTo>
                    <a:pt x="27" y="1440"/>
                  </a:lnTo>
                  <a:lnTo>
                    <a:pt x="24" y="1420"/>
                  </a:lnTo>
                  <a:lnTo>
                    <a:pt x="22" y="1401"/>
                  </a:lnTo>
                  <a:lnTo>
                    <a:pt x="21" y="1382"/>
                  </a:lnTo>
                  <a:lnTo>
                    <a:pt x="21" y="1363"/>
                  </a:lnTo>
                  <a:lnTo>
                    <a:pt x="11" y="1340"/>
                  </a:lnTo>
                  <a:lnTo>
                    <a:pt x="5" y="1319"/>
                  </a:lnTo>
                  <a:lnTo>
                    <a:pt x="0" y="1301"/>
                  </a:lnTo>
                  <a:lnTo>
                    <a:pt x="0" y="1284"/>
                  </a:lnTo>
                  <a:lnTo>
                    <a:pt x="3" y="1267"/>
                  </a:lnTo>
                  <a:lnTo>
                    <a:pt x="7" y="1253"/>
                  </a:lnTo>
                  <a:lnTo>
                    <a:pt x="15" y="1239"/>
                  </a:lnTo>
                  <a:lnTo>
                    <a:pt x="26" y="1227"/>
                  </a:lnTo>
                  <a:lnTo>
                    <a:pt x="38" y="1215"/>
                  </a:lnTo>
                  <a:lnTo>
                    <a:pt x="53" y="1206"/>
                  </a:lnTo>
                  <a:lnTo>
                    <a:pt x="70" y="1196"/>
                  </a:lnTo>
                  <a:lnTo>
                    <a:pt x="89" y="1187"/>
                  </a:lnTo>
                  <a:lnTo>
                    <a:pt x="111" y="1178"/>
                  </a:lnTo>
                  <a:lnTo>
                    <a:pt x="133" y="1171"/>
                  </a:lnTo>
                  <a:lnTo>
                    <a:pt x="158" y="1163"/>
                  </a:lnTo>
                  <a:lnTo>
                    <a:pt x="183" y="1156"/>
                  </a:lnTo>
                  <a:lnTo>
                    <a:pt x="203" y="1131"/>
                  </a:lnTo>
                  <a:lnTo>
                    <a:pt x="224" y="1104"/>
                  </a:lnTo>
                  <a:lnTo>
                    <a:pt x="246" y="1077"/>
                  </a:lnTo>
                  <a:lnTo>
                    <a:pt x="269" y="1047"/>
                  </a:lnTo>
                  <a:lnTo>
                    <a:pt x="293" y="1018"/>
                  </a:lnTo>
                  <a:lnTo>
                    <a:pt x="317" y="989"/>
                  </a:lnTo>
                  <a:lnTo>
                    <a:pt x="341" y="959"/>
                  </a:lnTo>
                  <a:lnTo>
                    <a:pt x="365" y="929"/>
                  </a:lnTo>
                  <a:lnTo>
                    <a:pt x="387" y="900"/>
                  </a:lnTo>
                  <a:lnTo>
                    <a:pt x="409" y="871"/>
                  </a:lnTo>
                  <a:lnTo>
                    <a:pt x="429" y="844"/>
                  </a:lnTo>
                  <a:lnTo>
                    <a:pt x="446" y="818"/>
                  </a:lnTo>
                  <a:lnTo>
                    <a:pt x="461" y="793"/>
                  </a:lnTo>
                  <a:lnTo>
                    <a:pt x="474" y="769"/>
                  </a:lnTo>
                  <a:lnTo>
                    <a:pt x="482" y="748"/>
                  </a:lnTo>
                  <a:lnTo>
                    <a:pt x="488" y="730"/>
                  </a:lnTo>
                  <a:lnTo>
                    <a:pt x="496" y="706"/>
                  </a:lnTo>
                  <a:lnTo>
                    <a:pt x="506" y="681"/>
                  </a:lnTo>
                  <a:lnTo>
                    <a:pt x="519" y="655"/>
                  </a:lnTo>
                  <a:lnTo>
                    <a:pt x="534" y="628"/>
                  </a:lnTo>
                  <a:lnTo>
                    <a:pt x="551" y="601"/>
                  </a:lnTo>
                  <a:lnTo>
                    <a:pt x="569" y="574"/>
                  </a:lnTo>
                  <a:lnTo>
                    <a:pt x="589" y="548"/>
                  </a:lnTo>
                  <a:lnTo>
                    <a:pt x="610" y="522"/>
                  </a:lnTo>
                  <a:lnTo>
                    <a:pt x="629" y="497"/>
                  </a:lnTo>
                  <a:lnTo>
                    <a:pt x="650" y="472"/>
                  </a:lnTo>
                  <a:lnTo>
                    <a:pt x="671" y="451"/>
                  </a:lnTo>
                  <a:lnTo>
                    <a:pt x="692" y="430"/>
                  </a:lnTo>
                  <a:lnTo>
                    <a:pt x="710" y="410"/>
                  </a:lnTo>
                  <a:lnTo>
                    <a:pt x="728" y="394"/>
                  </a:lnTo>
                  <a:lnTo>
                    <a:pt x="745" y="381"/>
                  </a:lnTo>
                  <a:lnTo>
                    <a:pt x="758" y="370"/>
                  </a:lnTo>
                  <a:lnTo>
                    <a:pt x="747" y="352"/>
                  </a:lnTo>
                  <a:lnTo>
                    <a:pt x="736" y="336"/>
                  </a:lnTo>
                  <a:lnTo>
                    <a:pt x="727" y="318"/>
                  </a:lnTo>
                  <a:lnTo>
                    <a:pt x="718" y="302"/>
                  </a:lnTo>
                  <a:lnTo>
                    <a:pt x="711" y="287"/>
                  </a:lnTo>
                  <a:lnTo>
                    <a:pt x="705" y="271"/>
                  </a:lnTo>
                  <a:lnTo>
                    <a:pt x="700" y="256"/>
                  </a:lnTo>
                  <a:lnTo>
                    <a:pt x="697" y="240"/>
                  </a:lnTo>
                  <a:lnTo>
                    <a:pt x="695" y="225"/>
                  </a:lnTo>
                  <a:lnTo>
                    <a:pt x="696" y="210"/>
                  </a:lnTo>
                  <a:lnTo>
                    <a:pt x="697" y="194"/>
                  </a:lnTo>
                  <a:lnTo>
                    <a:pt x="702" y="178"/>
                  </a:lnTo>
                  <a:lnTo>
                    <a:pt x="708" y="161"/>
                  </a:lnTo>
                  <a:lnTo>
                    <a:pt x="715" y="144"/>
                  </a:lnTo>
                  <a:lnTo>
                    <a:pt x="725" y="127"/>
                  </a:lnTo>
                  <a:lnTo>
                    <a:pt x="738" y="108"/>
                  </a:lnTo>
                  <a:lnTo>
                    <a:pt x="751" y="101"/>
                  </a:lnTo>
                  <a:lnTo>
                    <a:pt x="766" y="97"/>
                  </a:lnTo>
                  <a:lnTo>
                    <a:pt x="780" y="96"/>
                  </a:lnTo>
                  <a:lnTo>
                    <a:pt x="794" y="96"/>
                  </a:lnTo>
                  <a:lnTo>
                    <a:pt x="809" y="100"/>
                  </a:lnTo>
                  <a:lnTo>
                    <a:pt x="823" y="103"/>
                  </a:lnTo>
                  <a:lnTo>
                    <a:pt x="837" y="107"/>
                  </a:lnTo>
                  <a:lnTo>
                    <a:pt x="851" y="113"/>
                  </a:lnTo>
                  <a:lnTo>
                    <a:pt x="864" y="117"/>
                  </a:lnTo>
                  <a:lnTo>
                    <a:pt x="879" y="121"/>
                  </a:lnTo>
                  <a:lnTo>
                    <a:pt x="893" y="124"/>
                  </a:lnTo>
                  <a:lnTo>
                    <a:pt x="908" y="126"/>
                  </a:lnTo>
                  <a:lnTo>
                    <a:pt x="923" y="126"/>
                  </a:lnTo>
                  <a:lnTo>
                    <a:pt x="937" y="122"/>
                  </a:lnTo>
                  <a:lnTo>
                    <a:pt x="953" y="117"/>
                  </a:lnTo>
                  <a:lnTo>
                    <a:pt x="968" y="108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Freeform 151"/>
            <p:cNvSpPr>
              <a:spLocks/>
            </p:cNvSpPr>
            <p:nvPr/>
          </p:nvSpPr>
          <p:spPr bwMode="auto">
            <a:xfrm>
              <a:off x="8982" y="3197"/>
              <a:ext cx="66" cy="36"/>
            </a:xfrm>
            <a:custGeom>
              <a:avLst/>
              <a:gdLst>
                <a:gd name="T0" fmla="*/ 386 w 395"/>
                <a:gd name="T1" fmla="*/ 195 h 215"/>
                <a:gd name="T2" fmla="*/ 394 w 395"/>
                <a:gd name="T3" fmla="*/ 201 h 215"/>
                <a:gd name="T4" fmla="*/ 372 w 395"/>
                <a:gd name="T5" fmla="*/ 160 h 215"/>
                <a:gd name="T6" fmla="*/ 349 w 395"/>
                <a:gd name="T7" fmla="*/ 126 h 215"/>
                <a:gd name="T8" fmla="*/ 326 w 395"/>
                <a:gd name="T9" fmla="*/ 94 h 215"/>
                <a:gd name="T10" fmla="*/ 302 w 395"/>
                <a:gd name="T11" fmla="*/ 67 h 215"/>
                <a:gd name="T12" fmla="*/ 278 w 395"/>
                <a:gd name="T13" fmla="*/ 45 h 215"/>
                <a:gd name="T14" fmla="*/ 254 w 395"/>
                <a:gd name="T15" fmla="*/ 27 h 215"/>
                <a:gd name="T16" fmla="*/ 228 w 395"/>
                <a:gd name="T17" fmla="*/ 13 h 215"/>
                <a:gd name="T18" fmla="*/ 203 w 395"/>
                <a:gd name="T19" fmla="*/ 4 h 215"/>
                <a:gd name="T20" fmla="*/ 176 w 395"/>
                <a:gd name="T21" fmla="*/ 0 h 215"/>
                <a:gd name="T22" fmla="*/ 151 w 395"/>
                <a:gd name="T23" fmla="*/ 1 h 215"/>
                <a:gd name="T24" fmla="*/ 126 w 395"/>
                <a:gd name="T25" fmla="*/ 8 h 215"/>
                <a:gd name="T26" fmla="*/ 99 w 395"/>
                <a:gd name="T27" fmla="*/ 19 h 215"/>
                <a:gd name="T28" fmla="*/ 74 w 395"/>
                <a:gd name="T29" fmla="*/ 35 h 215"/>
                <a:gd name="T30" fmla="*/ 50 w 395"/>
                <a:gd name="T31" fmla="*/ 56 h 215"/>
                <a:gd name="T32" fmla="*/ 24 w 395"/>
                <a:gd name="T33" fmla="*/ 81 h 215"/>
                <a:gd name="T34" fmla="*/ 0 w 395"/>
                <a:gd name="T35" fmla="*/ 113 h 215"/>
                <a:gd name="T36" fmla="*/ 14 w 395"/>
                <a:gd name="T37" fmla="*/ 124 h 215"/>
                <a:gd name="T38" fmla="*/ 38 w 395"/>
                <a:gd name="T39" fmla="*/ 94 h 215"/>
                <a:gd name="T40" fmla="*/ 61 w 395"/>
                <a:gd name="T41" fmla="*/ 69 h 215"/>
                <a:gd name="T42" fmla="*/ 85 w 395"/>
                <a:gd name="T43" fmla="*/ 50 h 215"/>
                <a:gd name="T44" fmla="*/ 108 w 395"/>
                <a:gd name="T45" fmla="*/ 36 h 215"/>
                <a:gd name="T46" fmla="*/ 130 w 395"/>
                <a:gd name="T47" fmla="*/ 25 h 215"/>
                <a:gd name="T48" fmla="*/ 153 w 395"/>
                <a:gd name="T49" fmla="*/ 21 h 215"/>
                <a:gd name="T50" fmla="*/ 176 w 395"/>
                <a:gd name="T51" fmla="*/ 20 h 215"/>
                <a:gd name="T52" fmla="*/ 198 w 395"/>
                <a:gd name="T53" fmla="*/ 22 h 215"/>
                <a:gd name="T54" fmla="*/ 221 w 395"/>
                <a:gd name="T55" fmla="*/ 30 h 215"/>
                <a:gd name="T56" fmla="*/ 244 w 395"/>
                <a:gd name="T57" fmla="*/ 42 h 215"/>
                <a:gd name="T58" fmla="*/ 266 w 395"/>
                <a:gd name="T59" fmla="*/ 60 h 215"/>
                <a:gd name="T60" fmla="*/ 288 w 395"/>
                <a:gd name="T61" fmla="*/ 80 h 215"/>
                <a:gd name="T62" fmla="*/ 312 w 395"/>
                <a:gd name="T63" fmla="*/ 107 h 215"/>
                <a:gd name="T64" fmla="*/ 333 w 395"/>
                <a:gd name="T65" fmla="*/ 137 h 215"/>
                <a:gd name="T66" fmla="*/ 356 w 395"/>
                <a:gd name="T67" fmla="*/ 171 h 215"/>
                <a:gd name="T68" fmla="*/ 378 w 395"/>
                <a:gd name="T69" fmla="*/ 209 h 215"/>
                <a:gd name="T70" fmla="*/ 386 w 395"/>
                <a:gd name="T71" fmla="*/ 215 h 215"/>
                <a:gd name="T72" fmla="*/ 378 w 395"/>
                <a:gd name="T73" fmla="*/ 209 h 215"/>
                <a:gd name="T74" fmla="*/ 384 w 395"/>
                <a:gd name="T75" fmla="*/ 214 h 215"/>
                <a:gd name="T76" fmla="*/ 391 w 395"/>
                <a:gd name="T77" fmla="*/ 212 h 215"/>
                <a:gd name="T78" fmla="*/ 395 w 395"/>
                <a:gd name="T79" fmla="*/ 208 h 215"/>
                <a:gd name="T80" fmla="*/ 394 w 395"/>
                <a:gd name="T81" fmla="*/ 201 h 215"/>
                <a:gd name="T82" fmla="*/ 386 w 395"/>
                <a:gd name="T83" fmla="*/ 19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5" h="215">
                  <a:moveTo>
                    <a:pt x="386" y="195"/>
                  </a:moveTo>
                  <a:lnTo>
                    <a:pt x="394" y="201"/>
                  </a:lnTo>
                  <a:lnTo>
                    <a:pt x="372" y="160"/>
                  </a:lnTo>
                  <a:lnTo>
                    <a:pt x="349" y="126"/>
                  </a:lnTo>
                  <a:lnTo>
                    <a:pt x="326" y="94"/>
                  </a:lnTo>
                  <a:lnTo>
                    <a:pt x="302" y="67"/>
                  </a:lnTo>
                  <a:lnTo>
                    <a:pt x="278" y="45"/>
                  </a:lnTo>
                  <a:lnTo>
                    <a:pt x="254" y="27"/>
                  </a:lnTo>
                  <a:lnTo>
                    <a:pt x="228" y="13"/>
                  </a:lnTo>
                  <a:lnTo>
                    <a:pt x="203" y="4"/>
                  </a:lnTo>
                  <a:lnTo>
                    <a:pt x="176" y="0"/>
                  </a:lnTo>
                  <a:lnTo>
                    <a:pt x="151" y="1"/>
                  </a:lnTo>
                  <a:lnTo>
                    <a:pt x="126" y="8"/>
                  </a:lnTo>
                  <a:lnTo>
                    <a:pt x="99" y="19"/>
                  </a:lnTo>
                  <a:lnTo>
                    <a:pt x="74" y="35"/>
                  </a:lnTo>
                  <a:lnTo>
                    <a:pt x="50" y="56"/>
                  </a:lnTo>
                  <a:lnTo>
                    <a:pt x="24" y="81"/>
                  </a:lnTo>
                  <a:lnTo>
                    <a:pt x="0" y="113"/>
                  </a:lnTo>
                  <a:lnTo>
                    <a:pt x="14" y="124"/>
                  </a:lnTo>
                  <a:lnTo>
                    <a:pt x="38" y="94"/>
                  </a:lnTo>
                  <a:lnTo>
                    <a:pt x="61" y="69"/>
                  </a:lnTo>
                  <a:lnTo>
                    <a:pt x="85" y="50"/>
                  </a:lnTo>
                  <a:lnTo>
                    <a:pt x="108" y="36"/>
                  </a:lnTo>
                  <a:lnTo>
                    <a:pt x="130" y="25"/>
                  </a:lnTo>
                  <a:lnTo>
                    <a:pt x="153" y="21"/>
                  </a:lnTo>
                  <a:lnTo>
                    <a:pt x="176" y="20"/>
                  </a:lnTo>
                  <a:lnTo>
                    <a:pt x="198" y="22"/>
                  </a:lnTo>
                  <a:lnTo>
                    <a:pt x="221" y="30"/>
                  </a:lnTo>
                  <a:lnTo>
                    <a:pt x="244" y="42"/>
                  </a:lnTo>
                  <a:lnTo>
                    <a:pt x="266" y="60"/>
                  </a:lnTo>
                  <a:lnTo>
                    <a:pt x="288" y="80"/>
                  </a:lnTo>
                  <a:lnTo>
                    <a:pt x="312" y="107"/>
                  </a:lnTo>
                  <a:lnTo>
                    <a:pt x="333" y="137"/>
                  </a:lnTo>
                  <a:lnTo>
                    <a:pt x="356" y="171"/>
                  </a:lnTo>
                  <a:lnTo>
                    <a:pt x="378" y="209"/>
                  </a:lnTo>
                  <a:lnTo>
                    <a:pt x="386" y="215"/>
                  </a:lnTo>
                  <a:lnTo>
                    <a:pt x="378" y="209"/>
                  </a:lnTo>
                  <a:lnTo>
                    <a:pt x="384" y="214"/>
                  </a:lnTo>
                  <a:lnTo>
                    <a:pt x="391" y="212"/>
                  </a:lnTo>
                  <a:lnTo>
                    <a:pt x="395" y="208"/>
                  </a:lnTo>
                  <a:lnTo>
                    <a:pt x="394" y="201"/>
                  </a:lnTo>
                  <a:lnTo>
                    <a:pt x="386" y="1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Freeform 152"/>
            <p:cNvSpPr>
              <a:spLocks/>
            </p:cNvSpPr>
            <p:nvPr/>
          </p:nvSpPr>
          <p:spPr bwMode="auto">
            <a:xfrm>
              <a:off x="9046" y="3230"/>
              <a:ext cx="46" cy="27"/>
            </a:xfrm>
            <a:custGeom>
              <a:avLst/>
              <a:gdLst>
                <a:gd name="T0" fmla="*/ 279 w 279"/>
                <a:gd name="T1" fmla="*/ 149 h 164"/>
                <a:gd name="T2" fmla="*/ 279 w 279"/>
                <a:gd name="T3" fmla="*/ 149 h 164"/>
                <a:gd name="T4" fmla="*/ 266 w 279"/>
                <a:gd name="T5" fmla="*/ 139 h 164"/>
                <a:gd name="T6" fmla="*/ 252 w 279"/>
                <a:gd name="T7" fmla="*/ 128 h 164"/>
                <a:gd name="T8" fmla="*/ 239 w 279"/>
                <a:gd name="T9" fmla="*/ 117 h 164"/>
                <a:gd name="T10" fmla="*/ 226 w 279"/>
                <a:gd name="T11" fmla="*/ 105 h 164"/>
                <a:gd name="T12" fmla="*/ 213 w 279"/>
                <a:gd name="T13" fmla="*/ 93 h 164"/>
                <a:gd name="T14" fmla="*/ 199 w 279"/>
                <a:gd name="T15" fmla="*/ 81 h 164"/>
                <a:gd name="T16" fmla="*/ 187 w 279"/>
                <a:gd name="T17" fmla="*/ 68 h 164"/>
                <a:gd name="T18" fmla="*/ 172 w 279"/>
                <a:gd name="T19" fmla="*/ 56 h 164"/>
                <a:gd name="T20" fmla="*/ 156 w 279"/>
                <a:gd name="T21" fmla="*/ 46 h 164"/>
                <a:gd name="T22" fmla="*/ 139 w 279"/>
                <a:gd name="T23" fmla="*/ 35 h 164"/>
                <a:gd name="T24" fmla="*/ 120 w 279"/>
                <a:gd name="T25" fmla="*/ 25 h 164"/>
                <a:gd name="T26" fmla="*/ 100 w 279"/>
                <a:gd name="T27" fmla="*/ 17 h 164"/>
                <a:gd name="T28" fmla="*/ 78 w 279"/>
                <a:gd name="T29" fmla="*/ 11 h 164"/>
                <a:gd name="T30" fmla="*/ 54 w 279"/>
                <a:gd name="T31" fmla="*/ 4 h 164"/>
                <a:gd name="T32" fmla="*/ 29 w 279"/>
                <a:gd name="T33" fmla="*/ 1 h 164"/>
                <a:gd name="T34" fmla="*/ 0 w 279"/>
                <a:gd name="T35" fmla="*/ 0 h 164"/>
                <a:gd name="T36" fmla="*/ 0 w 279"/>
                <a:gd name="T37" fmla="*/ 20 h 164"/>
                <a:gd name="T38" fmla="*/ 27 w 279"/>
                <a:gd name="T39" fmla="*/ 21 h 164"/>
                <a:gd name="T40" fmla="*/ 52 w 279"/>
                <a:gd name="T41" fmla="*/ 24 h 164"/>
                <a:gd name="T42" fmla="*/ 74 w 279"/>
                <a:gd name="T43" fmla="*/ 28 h 164"/>
                <a:gd name="T44" fmla="*/ 96 w 279"/>
                <a:gd name="T45" fmla="*/ 35 h 164"/>
                <a:gd name="T46" fmla="*/ 113 w 279"/>
                <a:gd name="T47" fmla="*/ 42 h 164"/>
                <a:gd name="T48" fmla="*/ 130 w 279"/>
                <a:gd name="T49" fmla="*/ 52 h 164"/>
                <a:gd name="T50" fmla="*/ 146 w 279"/>
                <a:gd name="T51" fmla="*/ 61 h 164"/>
                <a:gd name="T52" fmla="*/ 160 w 279"/>
                <a:gd name="T53" fmla="*/ 72 h 164"/>
                <a:gd name="T54" fmla="*/ 175 w 279"/>
                <a:gd name="T55" fmla="*/ 84 h 164"/>
                <a:gd name="T56" fmla="*/ 188 w 279"/>
                <a:gd name="T57" fmla="*/ 94 h 164"/>
                <a:gd name="T58" fmla="*/ 202 w 279"/>
                <a:gd name="T59" fmla="*/ 106 h 164"/>
                <a:gd name="T60" fmla="*/ 214 w 279"/>
                <a:gd name="T61" fmla="*/ 118 h 164"/>
                <a:gd name="T62" fmla="*/ 227 w 279"/>
                <a:gd name="T63" fmla="*/ 130 h 164"/>
                <a:gd name="T64" fmla="*/ 241 w 279"/>
                <a:gd name="T65" fmla="*/ 143 h 164"/>
                <a:gd name="T66" fmla="*/ 255 w 279"/>
                <a:gd name="T67" fmla="*/ 154 h 164"/>
                <a:gd name="T68" fmla="*/ 270 w 279"/>
                <a:gd name="T69" fmla="*/ 164 h 164"/>
                <a:gd name="T70" fmla="*/ 270 w 279"/>
                <a:gd name="T71" fmla="*/ 164 h 164"/>
                <a:gd name="T72" fmla="*/ 279 w 279"/>
                <a:gd name="T73" fmla="*/ 14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79" h="164">
                  <a:moveTo>
                    <a:pt x="279" y="149"/>
                  </a:moveTo>
                  <a:lnTo>
                    <a:pt x="279" y="149"/>
                  </a:lnTo>
                  <a:lnTo>
                    <a:pt x="266" y="139"/>
                  </a:lnTo>
                  <a:lnTo>
                    <a:pt x="252" y="128"/>
                  </a:lnTo>
                  <a:lnTo>
                    <a:pt x="239" y="117"/>
                  </a:lnTo>
                  <a:lnTo>
                    <a:pt x="226" y="105"/>
                  </a:lnTo>
                  <a:lnTo>
                    <a:pt x="213" y="93"/>
                  </a:lnTo>
                  <a:lnTo>
                    <a:pt x="199" y="81"/>
                  </a:lnTo>
                  <a:lnTo>
                    <a:pt x="187" y="68"/>
                  </a:lnTo>
                  <a:lnTo>
                    <a:pt x="172" y="56"/>
                  </a:lnTo>
                  <a:lnTo>
                    <a:pt x="156" y="46"/>
                  </a:lnTo>
                  <a:lnTo>
                    <a:pt x="139" y="35"/>
                  </a:lnTo>
                  <a:lnTo>
                    <a:pt x="120" y="25"/>
                  </a:lnTo>
                  <a:lnTo>
                    <a:pt x="100" y="17"/>
                  </a:lnTo>
                  <a:lnTo>
                    <a:pt x="78" y="11"/>
                  </a:lnTo>
                  <a:lnTo>
                    <a:pt x="54" y="4"/>
                  </a:lnTo>
                  <a:lnTo>
                    <a:pt x="29" y="1"/>
                  </a:lnTo>
                  <a:lnTo>
                    <a:pt x="0" y="0"/>
                  </a:lnTo>
                  <a:lnTo>
                    <a:pt x="0" y="20"/>
                  </a:lnTo>
                  <a:lnTo>
                    <a:pt x="27" y="21"/>
                  </a:lnTo>
                  <a:lnTo>
                    <a:pt x="52" y="24"/>
                  </a:lnTo>
                  <a:lnTo>
                    <a:pt x="74" y="28"/>
                  </a:lnTo>
                  <a:lnTo>
                    <a:pt x="96" y="35"/>
                  </a:lnTo>
                  <a:lnTo>
                    <a:pt x="113" y="42"/>
                  </a:lnTo>
                  <a:lnTo>
                    <a:pt x="130" y="52"/>
                  </a:lnTo>
                  <a:lnTo>
                    <a:pt x="146" y="61"/>
                  </a:lnTo>
                  <a:lnTo>
                    <a:pt x="160" y="72"/>
                  </a:lnTo>
                  <a:lnTo>
                    <a:pt x="175" y="84"/>
                  </a:lnTo>
                  <a:lnTo>
                    <a:pt x="188" y="94"/>
                  </a:lnTo>
                  <a:lnTo>
                    <a:pt x="202" y="106"/>
                  </a:lnTo>
                  <a:lnTo>
                    <a:pt x="214" y="118"/>
                  </a:lnTo>
                  <a:lnTo>
                    <a:pt x="227" y="130"/>
                  </a:lnTo>
                  <a:lnTo>
                    <a:pt x="241" y="143"/>
                  </a:lnTo>
                  <a:lnTo>
                    <a:pt x="255" y="154"/>
                  </a:lnTo>
                  <a:lnTo>
                    <a:pt x="270" y="164"/>
                  </a:lnTo>
                  <a:lnTo>
                    <a:pt x="270" y="164"/>
                  </a:lnTo>
                  <a:lnTo>
                    <a:pt x="279" y="14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Freeform 153"/>
            <p:cNvSpPr>
              <a:spLocks/>
            </p:cNvSpPr>
            <p:nvPr/>
          </p:nvSpPr>
          <p:spPr bwMode="auto">
            <a:xfrm>
              <a:off x="9091" y="3255"/>
              <a:ext cx="334" cy="47"/>
            </a:xfrm>
            <a:custGeom>
              <a:avLst/>
              <a:gdLst>
                <a:gd name="T0" fmla="*/ 2007 w 2007"/>
                <a:gd name="T1" fmla="*/ 262 h 281"/>
                <a:gd name="T2" fmla="*/ 1882 w 2007"/>
                <a:gd name="T3" fmla="*/ 237 h 281"/>
                <a:gd name="T4" fmla="*/ 1757 w 2007"/>
                <a:gd name="T5" fmla="*/ 221 h 281"/>
                <a:gd name="T6" fmla="*/ 1628 w 2007"/>
                <a:gd name="T7" fmla="*/ 211 h 281"/>
                <a:gd name="T8" fmla="*/ 1497 w 2007"/>
                <a:gd name="T9" fmla="*/ 206 h 281"/>
                <a:gd name="T10" fmla="*/ 1367 w 2007"/>
                <a:gd name="T11" fmla="*/ 205 h 281"/>
                <a:gd name="T12" fmla="*/ 1236 w 2007"/>
                <a:gd name="T13" fmla="*/ 206 h 281"/>
                <a:gd name="T14" fmla="*/ 1103 w 2007"/>
                <a:gd name="T15" fmla="*/ 208 h 281"/>
                <a:gd name="T16" fmla="*/ 973 w 2007"/>
                <a:gd name="T17" fmla="*/ 209 h 281"/>
                <a:gd name="T18" fmla="*/ 843 w 2007"/>
                <a:gd name="T19" fmla="*/ 208 h 281"/>
                <a:gd name="T20" fmla="*/ 714 w 2007"/>
                <a:gd name="T21" fmla="*/ 201 h 281"/>
                <a:gd name="T22" fmla="*/ 588 w 2007"/>
                <a:gd name="T23" fmla="*/ 190 h 281"/>
                <a:gd name="T24" fmla="*/ 465 w 2007"/>
                <a:gd name="T25" fmla="*/ 172 h 281"/>
                <a:gd name="T26" fmla="*/ 345 w 2007"/>
                <a:gd name="T27" fmla="*/ 146 h 281"/>
                <a:gd name="T28" fmla="*/ 229 w 2007"/>
                <a:gd name="T29" fmla="*/ 109 h 281"/>
                <a:gd name="T30" fmla="*/ 117 w 2007"/>
                <a:gd name="T31" fmla="*/ 60 h 281"/>
                <a:gd name="T32" fmla="*/ 9 w 2007"/>
                <a:gd name="T33" fmla="*/ 0 h 281"/>
                <a:gd name="T34" fmla="*/ 53 w 2007"/>
                <a:gd name="T35" fmla="*/ 48 h 281"/>
                <a:gd name="T36" fmla="*/ 164 w 2007"/>
                <a:gd name="T37" fmla="*/ 104 h 281"/>
                <a:gd name="T38" fmla="*/ 281 w 2007"/>
                <a:gd name="T39" fmla="*/ 147 h 281"/>
                <a:gd name="T40" fmla="*/ 401 w 2007"/>
                <a:gd name="T41" fmla="*/ 179 h 281"/>
                <a:gd name="T42" fmla="*/ 524 w 2007"/>
                <a:gd name="T43" fmla="*/ 202 h 281"/>
                <a:gd name="T44" fmla="*/ 650 w 2007"/>
                <a:gd name="T45" fmla="*/ 216 h 281"/>
                <a:gd name="T46" fmla="*/ 779 w 2007"/>
                <a:gd name="T47" fmla="*/ 225 h 281"/>
                <a:gd name="T48" fmla="*/ 908 w 2007"/>
                <a:gd name="T49" fmla="*/ 228 h 281"/>
                <a:gd name="T50" fmla="*/ 1038 w 2007"/>
                <a:gd name="T51" fmla="*/ 228 h 281"/>
                <a:gd name="T52" fmla="*/ 1170 w 2007"/>
                <a:gd name="T53" fmla="*/ 227 h 281"/>
                <a:gd name="T54" fmla="*/ 1302 w 2007"/>
                <a:gd name="T55" fmla="*/ 225 h 281"/>
                <a:gd name="T56" fmla="*/ 1433 w 2007"/>
                <a:gd name="T57" fmla="*/ 225 h 281"/>
                <a:gd name="T58" fmla="*/ 1563 w 2007"/>
                <a:gd name="T59" fmla="*/ 227 h 281"/>
                <a:gd name="T60" fmla="*/ 1691 w 2007"/>
                <a:gd name="T61" fmla="*/ 235 h 281"/>
                <a:gd name="T62" fmla="*/ 1818 w 2007"/>
                <a:gd name="T63" fmla="*/ 248 h 281"/>
                <a:gd name="T64" fmla="*/ 1941 w 2007"/>
                <a:gd name="T65" fmla="*/ 268 h 281"/>
                <a:gd name="T66" fmla="*/ 2002 w 2007"/>
                <a:gd name="T67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07" h="281">
                  <a:moveTo>
                    <a:pt x="2007" y="262"/>
                  </a:moveTo>
                  <a:lnTo>
                    <a:pt x="2007" y="262"/>
                  </a:lnTo>
                  <a:lnTo>
                    <a:pt x="1946" y="249"/>
                  </a:lnTo>
                  <a:lnTo>
                    <a:pt x="1882" y="237"/>
                  </a:lnTo>
                  <a:lnTo>
                    <a:pt x="1820" y="228"/>
                  </a:lnTo>
                  <a:lnTo>
                    <a:pt x="1757" y="221"/>
                  </a:lnTo>
                  <a:lnTo>
                    <a:pt x="1693" y="215"/>
                  </a:lnTo>
                  <a:lnTo>
                    <a:pt x="1628" y="211"/>
                  </a:lnTo>
                  <a:lnTo>
                    <a:pt x="1563" y="208"/>
                  </a:lnTo>
                  <a:lnTo>
                    <a:pt x="1497" y="206"/>
                  </a:lnTo>
                  <a:lnTo>
                    <a:pt x="1433" y="205"/>
                  </a:lnTo>
                  <a:lnTo>
                    <a:pt x="1367" y="205"/>
                  </a:lnTo>
                  <a:lnTo>
                    <a:pt x="1302" y="205"/>
                  </a:lnTo>
                  <a:lnTo>
                    <a:pt x="1236" y="206"/>
                  </a:lnTo>
                  <a:lnTo>
                    <a:pt x="1170" y="208"/>
                  </a:lnTo>
                  <a:lnTo>
                    <a:pt x="1103" y="208"/>
                  </a:lnTo>
                  <a:lnTo>
                    <a:pt x="1038" y="209"/>
                  </a:lnTo>
                  <a:lnTo>
                    <a:pt x="973" y="209"/>
                  </a:lnTo>
                  <a:lnTo>
                    <a:pt x="908" y="209"/>
                  </a:lnTo>
                  <a:lnTo>
                    <a:pt x="843" y="208"/>
                  </a:lnTo>
                  <a:lnTo>
                    <a:pt x="779" y="205"/>
                  </a:lnTo>
                  <a:lnTo>
                    <a:pt x="714" y="201"/>
                  </a:lnTo>
                  <a:lnTo>
                    <a:pt x="652" y="197"/>
                  </a:lnTo>
                  <a:lnTo>
                    <a:pt x="588" y="190"/>
                  </a:lnTo>
                  <a:lnTo>
                    <a:pt x="526" y="183"/>
                  </a:lnTo>
                  <a:lnTo>
                    <a:pt x="465" y="172"/>
                  </a:lnTo>
                  <a:lnTo>
                    <a:pt x="405" y="160"/>
                  </a:lnTo>
                  <a:lnTo>
                    <a:pt x="345" y="146"/>
                  </a:lnTo>
                  <a:lnTo>
                    <a:pt x="285" y="130"/>
                  </a:lnTo>
                  <a:lnTo>
                    <a:pt x="229" y="109"/>
                  </a:lnTo>
                  <a:lnTo>
                    <a:pt x="171" y="86"/>
                  </a:lnTo>
                  <a:lnTo>
                    <a:pt x="117" y="60"/>
                  </a:lnTo>
                  <a:lnTo>
                    <a:pt x="62" y="31"/>
                  </a:lnTo>
                  <a:lnTo>
                    <a:pt x="9" y="0"/>
                  </a:lnTo>
                  <a:lnTo>
                    <a:pt x="0" y="15"/>
                  </a:lnTo>
                  <a:lnTo>
                    <a:pt x="53" y="48"/>
                  </a:lnTo>
                  <a:lnTo>
                    <a:pt x="108" y="78"/>
                  </a:lnTo>
                  <a:lnTo>
                    <a:pt x="164" y="104"/>
                  </a:lnTo>
                  <a:lnTo>
                    <a:pt x="222" y="126"/>
                  </a:lnTo>
                  <a:lnTo>
                    <a:pt x="281" y="147"/>
                  </a:lnTo>
                  <a:lnTo>
                    <a:pt x="341" y="163"/>
                  </a:lnTo>
                  <a:lnTo>
                    <a:pt x="401" y="179"/>
                  </a:lnTo>
                  <a:lnTo>
                    <a:pt x="463" y="191"/>
                  </a:lnTo>
                  <a:lnTo>
                    <a:pt x="524" y="202"/>
                  </a:lnTo>
                  <a:lnTo>
                    <a:pt x="586" y="210"/>
                  </a:lnTo>
                  <a:lnTo>
                    <a:pt x="650" y="216"/>
                  </a:lnTo>
                  <a:lnTo>
                    <a:pt x="714" y="221"/>
                  </a:lnTo>
                  <a:lnTo>
                    <a:pt x="779" y="225"/>
                  </a:lnTo>
                  <a:lnTo>
                    <a:pt x="843" y="227"/>
                  </a:lnTo>
                  <a:lnTo>
                    <a:pt x="908" y="228"/>
                  </a:lnTo>
                  <a:lnTo>
                    <a:pt x="973" y="228"/>
                  </a:lnTo>
                  <a:lnTo>
                    <a:pt x="1038" y="228"/>
                  </a:lnTo>
                  <a:lnTo>
                    <a:pt x="1103" y="227"/>
                  </a:lnTo>
                  <a:lnTo>
                    <a:pt x="1170" y="227"/>
                  </a:lnTo>
                  <a:lnTo>
                    <a:pt x="1236" y="226"/>
                  </a:lnTo>
                  <a:lnTo>
                    <a:pt x="1302" y="225"/>
                  </a:lnTo>
                  <a:lnTo>
                    <a:pt x="1367" y="225"/>
                  </a:lnTo>
                  <a:lnTo>
                    <a:pt x="1433" y="225"/>
                  </a:lnTo>
                  <a:lnTo>
                    <a:pt x="1497" y="226"/>
                  </a:lnTo>
                  <a:lnTo>
                    <a:pt x="1563" y="227"/>
                  </a:lnTo>
                  <a:lnTo>
                    <a:pt x="1628" y="230"/>
                  </a:lnTo>
                  <a:lnTo>
                    <a:pt x="1691" y="235"/>
                  </a:lnTo>
                  <a:lnTo>
                    <a:pt x="1754" y="240"/>
                  </a:lnTo>
                  <a:lnTo>
                    <a:pt x="1818" y="248"/>
                  </a:lnTo>
                  <a:lnTo>
                    <a:pt x="1880" y="256"/>
                  </a:lnTo>
                  <a:lnTo>
                    <a:pt x="1941" y="268"/>
                  </a:lnTo>
                  <a:lnTo>
                    <a:pt x="2002" y="281"/>
                  </a:lnTo>
                  <a:lnTo>
                    <a:pt x="2002" y="281"/>
                  </a:lnTo>
                  <a:lnTo>
                    <a:pt x="2007" y="2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Freeform 154"/>
            <p:cNvSpPr>
              <a:spLocks/>
            </p:cNvSpPr>
            <p:nvPr/>
          </p:nvSpPr>
          <p:spPr bwMode="auto">
            <a:xfrm>
              <a:off x="9425" y="3297"/>
              <a:ext cx="171" cy="15"/>
            </a:xfrm>
            <a:custGeom>
              <a:avLst/>
              <a:gdLst>
                <a:gd name="T0" fmla="*/ 1026 w 1030"/>
                <a:gd name="T1" fmla="*/ 0 h 87"/>
                <a:gd name="T2" fmla="*/ 970 w 1030"/>
                <a:gd name="T3" fmla="*/ 12 h 87"/>
                <a:gd name="T4" fmla="*/ 915 w 1030"/>
                <a:gd name="T5" fmla="*/ 24 h 87"/>
                <a:gd name="T6" fmla="*/ 858 w 1030"/>
                <a:gd name="T7" fmla="*/ 35 h 87"/>
                <a:gd name="T8" fmla="*/ 801 w 1030"/>
                <a:gd name="T9" fmla="*/ 44 h 87"/>
                <a:gd name="T10" fmla="*/ 742 w 1030"/>
                <a:gd name="T11" fmla="*/ 52 h 87"/>
                <a:gd name="T12" fmla="*/ 683 w 1030"/>
                <a:gd name="T13" fmla="*/ 59 h 87"/>
                <a:gd name="T14" fmla="*/ 623 w 1030"/>
                <a:gd name="T15" fmla="*/ 63 h 87"/>
                <a:gd name="T16" fmla="*/ 561 w 1030"/>
                <a:gd name="T17" fmla="*/ 66 h 87"/>
                <a:gd name="T18" fmla="*/ 498 w 1030"/>
                <a:gd name="T19" fmla="*/ 67 h 87"/>
                <a:gd name="T20" fmla="*/ 432 w 1030"/>
                <a:gd name="T21" fmla="*/ 65 h 87"/>
                <a:gd name="T22" fmla="*/ 365 w 1030"/>
                <a:gd name="T23" fmla="*/ 62 h 87"/>
                <a:gd name="T24" fmla="*/ 299 w 1030"/>
                <a:gd name="T25" fmla="*/ 57 h 87"/>
                <a:gd name="T26" fmla="*/ 227 w 1030"/>
                <a:gd name="T27" fmla="*/ 48 h 87"/>
                <a:gd name="T28" fmla="*/ 155 w 1030"/>
                <a:gd name="T29" fmla="*/ 37 h 87"/>
                <a:gd name="T30" fmla="*/ 82 w 1030"/>
                <a:gd name="T31" fmla="*/ 23 h 87"/>
                <a:gd name="T32" fmla="*/ 5 w 1030"/>
                <a:gd name="T33" fmla="*/ 6 h 87"/>
                <a:gd name="T34" fmla="*/ 39 w 1030"/>
                <a:gd name="T35" fmla="*/ 34 h 87"/>
                <a:gd name="T36" fmla="*/ 115 w 1030"/>
                <a:gd name="T37" fmla="*/ 50 h 87"/>
                <a:gd name="T38" fmla="*/ 189 w 1030"/>
                <a:gd name="T39" fmla="*/ 62 h 87"/>
                <a:gd name="T40" fmla="*/ 261 w 1030"/>
                <a:gd name="T41" fmla="*/ 72 h 87"/>
                <a:gd name="T42" fmla="*/ 330 w 1030"/>
                <a:gd name="T43" fmla="*/ 79 h 87"/>
                <a:gd name="T44" fmla="*/ 399 w 1030"/>
                <a:gd name="T45" fmla="*/ 84 h 87"/>
                <a:gd name="T46" fmla="*/ 464 w 1030"/>
                <a:gd name="T47" fmla="*/ 86 h 87"/>
                <a:gd name="T48" fmla="*/ 529 w 1030"/>
                <a:gd name="T49" fmla="*/ 86 h 87"/>
                <a:gd name="T50" fmla="*/ 592 w 1030"/>
                <a:gd name="T51" fmla="*/ 84 h 87"/>
                <a:gd name="T52" fmla="*/ 655 w 1030"/>
                <a:gd name="T53" fmla="*/ 80 h 87"/>
                <a:gd name="T54" fmla="*/ 716 w 1030"/>
                <a:gd name="T55" fmla="*/ 75 h 87"/>
                <a:gd name="T56" fmla="*/ 774 w 1030"/>
                <a:gd name="T57" fmla="*/ 67 h 87"/>
                <a:gd name="T58" fmla="*/ 832 w 1030"/>
                <a:gd name="T59" fmla="*/ 59 h 87"/>
                <a:gd name="T60" fmla="*/ 890 w 1030"/>
                <a:gd name="T61" fmla="*/ 49 h 87"/>
                <a:gd name="T62" fmla="*/ 947 w 1030"/>
                <a:gd name="T63" fmla="*/ 38 h 87"/>
                <a:gd name="T64" fmla="*/ 1003 w 1030"/>
                <a:gd name="T65" fmla="*/ 26 h 87"/>
                <a:gd name="T66" fmla="*/ 1030 w 1030"/>
                <a:gd name="T67" fmla="*/ 2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30" h="87">
                  <a:moveTo>
                    <a:pt x="1026" y="0"/>
                  </a:moveTo>
                  <a:lnTo>
                    <a:pt x="1026" y="0"/>
                  </a:lnTo>
                  <a:lnTo>
                    <a:pt x="998" y="7"/>
                  </a:lnTo>
                  <a:lnTo>
                    <a:pt x="970" y="12"/>
                  </a:lnTo>
                  <a:lnTo>
                    <a:pt x="943" y="19"/>
                  </a:lnTo>
                  <a:lnTo>
                    <a:pt x="915" y="24"/>
                  </a:lnTo>
                  <a:lnTo>
                    <a:pt x="887" y="30"/>
                  </a:lnTo>
                  <a:lnTo>
                    <a:pt x="858" y="35"/>
                  </a:lnTo>
                  <a:lnTo>
                    <a:pt x="830" y="39"/>
                  </a:lnTo>
                  <a:lnTo>
                    <a:pt x="801" y="44"/>
                  </a:lnTo>
                  <a:lnTo>
                    <a:pt x="772" y="48"/>
                  </a:lnTo>
                  <a:lnTo>
                    <a:pt x="742" y="52"/>
                  </a:lnTo>
                  <a:lnTo>
                    <a:pt x="713" y="56"/>
                  </a:lnTo>
                  <a:lnTo>
                    <a:pt x="683" y="59"/>
                  </a:lnTo>
                  <a:lnTo>
                    <a:pt x="652" y="61"/>
                  </a:lnTo>
                  <a:lnTo>
                    <a:pt x="623" y="63"/>
                  </a:lnTo>
                  <a:lnTo>
                    <a:pt x="592" y="64"/>
                  </a:lnTo>
                  <a:lnTo>
                    <a:pt x="561" y="66"/>
                  </a:lnTo>
                  <a:lnTo>
                    <a:pt x="529" y="66"/>
                  </a:lnTo>
                  <a:lnTo>
                    <a:pt x="498" y="67"/>
                  </a:lnTo>
                  <a:lnTo>
                    <a:pt x="464" y="66"/>
                  </a:lnTo>
                  <a:lnTo>
                    <a:pt x="432" y="65"/>
                  </a:lnTo>
                  <a:lnTo>
                    <a:pt x="399" y="64"/>
                  </a:lnTo>
                  <a:lnTo>
                    <a:pt x="365" y="62"/>
                  </a:lnTo>
                  <a:lnTo>
                    <a:pt x="332" y="60"/>
                  </a:lnTo>
                  <a:lnTo>
                    <a:pt x="299" y="57"/>
                  </a:lnTo>
                  <a:lnTo>
                    <a:pt x="263" y="52"/>
                  </a:lnTo>
                  <a:lnTo>
                    <a:pt x="227" y="48"/>
                  </a:lnTo>
                  <a:lnTo>
                    <a:pt x="191" y="43"/>
                  </a:lnTo>
                  <a:lnTo>
                    <a:pt x="155" y="37"/>
                  </a:lnTo>
                  <a:lnTo>
                    <a:pt x="118" y="31"/>
                  </a:lnTo>
                  <a:lnTo>
                    <a:pt x="82" y="23"/>
                  </a:lnTo>
                  <a:lnTo>
                    <a:pt x="44" y="14"/>
                  </a:lnTo>
                  <a:lnTo>
                    <a:pt x="5" y="6"/>
                  </a:lnTo>
                  <a:lnTo>
                    <a:pt x="0" y="25"/>
                  </a:lnTo>
                  <a:lnTo>
                    <a:pt x="39" y="34"/>
                  </a:lnTo>
                  <a:lnTo>
                    <a:pt x="77" y="43"/>
                  </a:lnTo>
                  <a:lnTo>
                    <a:pt x="115" y="50"/>
                  </a:lnTo>
                  <a:lnTo>
                    <a:pt x="152" y="57"/>
                  </a:lnTo>
                  <a:lnTo>
                    <a:pt x="189" y="62"/>
                  </a:lnTo>
                  <a:lnTo>
                    <a:pt x="225" y="67"/>
                  </a:lnTo>
                  <a:lnTo>
                    <a:pt x="261" y="72"/>
                  </a:lnTo>
                  <a:lnTo>
                    <a:pt x="296" y="76"/>
                  </a:lnTo>
                  <a:lnTo>
                    <a:pt x="330" y="79"/>
                  </a:lnTo>
                  <a:lnTo>
                    <a:pt x="365" y="82"/>
                  </a:lnTo>
                  <a:lnTo>
                    <a:pt x="399" y="84"/>
                  </a:lnTo>
                  <a:lnTo>
                    <a:pt x="432" y="85"/>
                  </a:lnTo>
                  <a:lnTo>
                    <a:pt x="464" y="86"/>
                  </a:lnTo>
                  <a:lnTo>
                    <a:pt x="498" y="87"/>
                  </a:lnTo>
                  <a:lnTo>
                    <a:pt x="529" y="86"/>
                  </a:lnTo>
                  <a:lnTo>
                    <a:pt x="561" y="86"/>
                  </a:lnTo>
                  <a:lnTo>
                    <a:pt x="592" y="84"/>
                  </a:lnTo>
                  <a:lnTo>
                    <a:pt x="623" y="83"/>
                  </a:lnTo>
                  <a:lnTo>
                    <a:pt x="655" y="80"/>
                  </a:lnTo>
                  <a:lnTo>
                    <a:pt x="686" y="78"/>
                  </a:lnTo>
                  <a:lnTo>
                    <a:pt x="716" y="75"/>
                  </a:lnTo>
                  <a:lnTo>
                    <a:pt x="744" y="72"/>
                  </a:lnTo>
                  <a:lnTo>
                    <a:pt x="774" y="67"/>
                  </a:lnTo>
                  <a:lnTo>
                    <a:pt x="803" y="63"/>
                  </a:lnTo>
                  <a:lnTo>
                    <a:pt x="832" y="59"/>
                  </a:lnTo>
                  <a:lnTo>
                    <a:pt x="861" y="54"/>
                  </a:lnTo>
                  <a:lnTo>
                    <a:pt x="890" y="49"/>
                  </a:lnTo>
                  <a:lnTo>
                    <a:pt x="917" y="44"/>
                  </a:lnTo>
                  <a:lnTo>
                    <a:pt x="947" y="38"/>
                  </a:lnTo>
                  <a:lnTo>
                    <a:pt x="975" y="32"/>
                  </a:lnTo>
                  <a:lnTo>
                    <a:pt x="1003" y="26"/>
                  </a:lnTo>
                  <a:lnTo>
                    <a:pt x="1030" y="20"/>
                  </a:lnTo>
                  <a:lnTo>
                    <a:pt x="1030" y="20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Freeform 155"/>
            <p:cNvSpPr>
              <a:spLocks/>
            </p:cNvSpPr>
            <p:nvPr/>
          </p:nvSpPr>
          <p:spPr bwMode="auto">
            <a:xfrm>
              <a:off x="9596" y="3289"/>
              <a:ext cx="338" cy="17"/>
            </a:xfrm>
            <a:custGeom>
              <a:avLst/>
              <a:gdLst>
                <a:gd name="T0" fmla="*/ 2023 w 2030"/>
                <a:gd name="T1" fmla="*/ 0 h 104"/>
                <a:gd name="T2" fmla="*/ 1916 w 2030"/>
                <a:gd name="T3" fmla="*/ 37 h 104"/>
                <a:gd name="T4" fmla="*/ 1803 w 2030"/>
                <a:gd name="T5" fmla="*/ 62 h 104"/>
                <a:gd name="T6" fmla="*/ 1684 w 2030"/>
                <a:gd name="T7" fmla="*/ 77 h 104"/>
                <a:gd name="T8" fmla="*/ 1563 w 2030"/>
                <a:gd name="T9" fmla="*/ 84 h 104"/>
                <a:gd name="T10" fmla="*/ 1436 w 2030"/>
                <a:gd name="T11" fmla="*/ 84 h 104"/>
                <a:gd name="T12" fmla="*/ 1307 w 2030"/>
                <a:gd name="T13" fmla="*/ 77 h 104"/>
                <a:gd name="T14" fmla="*/ 1178 w 2030"/>
                <a:gd name="T15" fmla="*/ 67 h 104"/>
                <a:gd name="T16" fmla="*/ 1045 w 2030"/>
                <a:gd name="T17" fmla="*/ 55 h 104"/>
                <a:gd name="T18" fmla="*/ 911 w 2030"/>
                <a:gd name="T19" fmla="*/ 41 h 104"/>
                <a:gd name="T20" fmla="*/ 777 w 2030"/>
                <a:gd name="T21" fmla="*/ 29 h 104"/>
                <a:gd name="T22" fmla="*/ 642 w 2030"/>
                <a:gd name="T23" fmla="*/ 19 h 104"/>
                <a:gd name="T24" fmla="*/ 510 w 2030"/>
                <a:gd name="T25" fmla="*/ 12 h 104"/>
                <a:gd name="T26" fmla="*/ 379 w 2030"/>
                <a:gd name="T27" fmla="*/ 11 h 104"/>
                <a:gd name="T28" fmla="*/ 250 w 2030"/>
                <a:gd name="T29" fmla="*/ 16 h 104"/>
                <a:gd name="T30" fmla="*/ 123 w 2030"/>
                <a:gd name="T31" fmla="*/ 29 h 104"/>
                <a:gd name="T32" fmla="*/ 0 w 2030"/>
                <a:gd name="T33" fmla="*/ 53 h 104"/>
                <a:gd name="T34" fmla="*/ 65 w 2030"/>
                <a:gd name="T35" fmla="*/ 60 h 104"/>
                <a:gd name="T36" fmla="*/ 189 w 2030"/>
                <a:gd name="T37" fmla="*/ 41 h 104"/>
                <a:gd name="T38" fmla="*/ 314 w 2030"/>
                <a:gd name="T39" fmla="*/ 32 h 104"/>
                <a:gd name="T40" fmla="*/ 444 w 2030"/>
                <a:gd name="T41" fmla="*/ 31 h 104"/>
                <a:gd name="T42" fmla="*/ 577 w 2030"/>
                <a:gd name="T43" fmla="*/ 35 h 104"/>
                <a:gd name="T44" fmla="*/ 708 w 2030"/>
                <a:gd name="T45" fmla="*/ 44 h 104"/>
                <a:gd name="T46" fmla="*/ 842 w 2030"/>
                <a:gd name="T47" fmla="*/ 54 h 104"/>
                <a:gd name="T48" fmla="*/ 975 w 2030"/>
                <a:gd name="T49" fmla="*/ 68 h 104"/>
                <a:gd name="T50" fmla="*/ 1109 w 2030"/>
                <a:gd name="T51" fmla="*/ 81 h 104"/>
                <a:gd name="T52" fmla="*/ 1242 w 2030"/>
                <a:gd name="T53" fmla="*/ 92 h 104"/>
                <a:gd name="T54" fmla="*/ 1373 w 2030"/>
                <a:gd name="T55" fmla="*/ 100 h 104"/>
                <a:gd name="T56" fmla="*/ 1500 w 2030"/>
                <a:gd name="T57" fmla="*/ 104 h 104"/>
                <a:gd name="T58" fmla="*/ 1624 w 2030"/>
                <a:gd name="T59" fmla="*/ 101 h 104"/>
                <a:gd name="T60" fmla="*/ 1746 w 2030"/>
                <a:gd name="T61" fmla="*/ 90 h 104"/>
                <a:gd name="T62" fmla="*/ 1864 w 2030"/>
                <a:gd name="T63" fmla="*/ 70 h 104"/>
                <a:gd name="T64" fmla="*/ 1977 w 2030"/>
                <a:gd name="T65" fmla="*/ 38 h 104"/>
                <a:gd name="T66" fmla="*/ 2030 w 2030"/>
                <a:gd name="T67" fmla="*/ 1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30" h="104">
                  <a:moveTo>
                    <a:pt x="2023" y="0"/>
                  </a:moveTo>
                  <a:lnTo>
                    <a:pt x="2023" y="0"/>
                  </a:lnTo>
                  <a:lnTo>
                    <a:pt x="1970" y="21"/>
                  </a:lnTo>
                  <a:lnTo>
                    <a:pt x="1916" y="37"/>
                  </a:lnTo>
                  <a:lnTo>
                    <a:pt x="1859" y="50"/>
                  </a:lnTo>
                  <a:lnTo>
                    <a:pt x="1803" y="62"/>
                  </a:lnTo>
                  <a:lnTo>
                    <a:pt x="1744" y="71"/>
                  </a:lnTo>
                  <a:lnTo>
                    <a:pt x="1684" y="77"/>
                  </a:lnTo>
                  <a:lnTo>
                    <a:pt x="1624" y="81"/>
                  </a:lnTo>
                  <a:lnTo>
                    <a:pt x="1563" y="84"/>
                  </a:lnTo>
                  <a:lnTo>
                    <a:pt x="1500" y="85"/>
                  </a:lnTo>
                  <a:lnTo>
                    <a:pt x="1436" y="84"/>
                  </a:lnTo>
                  <a:lnTo>
                    <a:pt x="1373" y="80"/>
                  </a:lnTo>
                  <a:lnTo>
                    <a:pt x="1307" y="77"/>
                  </a:lnTo>
                  <a:lnTo>
                    <a:pt x="1244" y="73"/>
                  </a:lnTo>
                  <a:lnTo>
                    <a:pt x="1178" y="67"/>
                  </a:lnTo>
                  <a:lnTo>
                    <a:pt x="1111" y="62"/>
                  </a:lnTo>
                  <a:lnTo>
                    <a:pt x="1045" y="55"/>
                  </a:lnTo>
                  <a:lnTo>
                    <a:pt x="978" y="49"/>
                  </a:lnTo>
                  <a:lnTo>
                    <a:pt x="911" y="41"/>
                  </a:lnTo>
                  <a:lnTo>
                    <a:pt x="844" y="35"/>
                  </a:lnTo>
                  <a:lnTo>
                    <a:pt x="777" y="29"/>
                  </a:lnTo>
                  <a:lnTo>
                    <a:pt x="710" y="24"/>
                  </a:lnTo>
                  <a:lnTo>
                    <a:pt x="642" y="19"/>
                  </a:lnTo>
                  <a:lnTo>
                    <a:pt x="577" y="15"/>
                  </a:lnTo>
                  <a:lnTo>
                    <a:pt x="510" y="12"/>
                  </a:lnTo>
                  <a:lnTo>
                    <a:pt x="444" y="11"/>
                  </a:lnTo>
                  <a:lnTo>
                    <a:pt x="379" y="11"/>
                  </a:lnTo>
                  <a:lnTo>
                    <a:pt x="314" y="12"/>
                  </a:lnTo>
                  <a:lnTo>
                    <a:pt x="250" y="16"/>
                  </a:lnTo>
                  <a:lnTo>
                    <a:pt x="186" y="22"/>
                  </a:lnTo>
                  <a:lnTo>
                    <a:pt x="123" y="29"/>
                  </a:lnTo>
                  <a:lnTo>
                    <a:pt x="61" y="40"/>
                  </a:lnTo>
                  <a:lnTo>
                    <a:pt x="0" y="53"/>
                  </a:lnTo>
                  <a:lnTo>
                    <a:pt x="4" y="73"/>
                  </a:lnTo>
                  <a:lnTo>
                    <a:pt x="65" y="60"/>
                  </a:lnTo>
                  <a:lnTo>
                    <a:pt x="125" y="49"/>
                  </a:lnTo>
                  <a:lnTo>
                    <a:pt x="189" y="41"/>
                  </a:lnTo>
                  <a:lnTo>
                    <a:pt x="252" y="36"/>
                  </a:lnTo>
                  <a:lnTo>
                    <a:pt x="314" y="32"/>
                  </a:lnTo>
                  <a:lnTo>
                    <a:pt x="379" y="31"/>
                  </a:lnTo>
                  <a:lnTo>
                    <a:pt x="444" y="31"/>
                  </a:lnTo>
                  <a:lnTo>
                    <a:pt x="510" y="32"/>
                  </a:lnTo>
                  <a:lnTo>
                    <a:pt x="577" y="35"/>
                  </a:lnTo>
                  <a:lnTo>
                    <a:pt x="642" y="38"/>
                  </a:lnTo>
                  <a:lnTo>
                    <a:pt x="708" y="44"/>
                  </a:lnTo>
                  <a:lnTo>
                    <a:pt x="775" y="49"/>
                  </a:lnTo>
                  <a:lnTo>
                    <a:pt x="842" y="54"/>
                  </a:lnTo>
                  <a:lnTo>
                    <a:pt x="909" y="61"/>
                  </a:lnTo>
                  <a:lnTo>
                    <a:pt x="975" y="68"/>
                  </a:lnTo>
                  <a:lnTo>
                    <a:pt x="1042" y="75"/>
                  </a:lnTo>
                  <a:lnTo>
                    <a:pt x="1109" y="81"/>
                  </a:lnTo>
                  <a:lnTo>
                    <a:pt x="1176" y="87"/>
                  </a:lnTo>
                  <a:lnTo>
                    <a:pt x="1242" y="92"/>
                  </a:lnTo>
                  <a:lnTo>
                    <a:pt x="1307" y="97"/>
                  </a:lnTo>
                  <a:lnTo>
                    <a:pt x="1373" y="100"/>
                  </a:lnTo>
                  <a:lnTo>
                    <a:pt x="1436" y="103"/>
                  </a:lnTo>
                  <a:lnTo>
                    <a:pt x="1500" y="104"/>
                  </a:lnTo>
                  <a:lnTo>
                    <a:pt x="1563" y="103"/>
                  </a:lnTo>
                  <a:lnTo>
                    <a:pt x="1624" y="101"/>
                  </a:lnTo>
                  <a:lnTo>
                    <a:pt x="1686" y="97"/>
                  </a:lnTo>
                  <a:lnTo>
                    <a:pt x="1746" y="90"/>
                  </a:lnTo>
                  <a:lnTo>
                    <a:pt x="1805" y="81"/>
                  </a:lnTo>
                  <a:lnTo>
                    <a:pt x="1864" y="70"/>
                  </a:lnTo>
                  <a:lnTo>
                    <a:pt x="1920" y="54"/>
                  </a:lnTo>
                  <a:lnTo>
                    <a:pt x="1977" y="38"/>
                  </a:lnTo>
                  <a:lnTo>
                    <a:pt x="2030" y="18"/>
                  </a:lnTo>
                  <a:lnTo>
                    <a:pt x="2030" y="18"/>
                  </a:lnTo>
                  <a:lnTo>
                    <a:pt x="202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Freeform 156"/>
            <p:cNvSpPr>
              <a:spLocks/>
            </p:cNvSpPr>
            <p:nvPr/>
          </p:nvSpPr>
          <p:spPr bwMode="auto">
            <a:xfrm>
              <a:off x="9933" y="3276"/>
              <a:ext cx="156" cy="30"/>
            </a:xfrm>
            <a:custGeom>
              <a:avLst/>
              <a:gdLst>
                <a:gd name="T0" fmla="*/ 935 w 940"/>
                <a:gd name="T1" fmla="*/ 162 h 179"/>
                <a:gd name="T2" fmla="*/ 885 w 940"/>
                <a:gd name="T3" fmla="*/ 136 h 179"/>
                <a:gd name="T4" fmla="*/ 833 w 940"/>
                <a:gd name="T5" fmla="*/ 111 h 179"/>
                <a:gd name="T6" fmla="*/ 781 w 940"/>
                <a:gd name="T7" fmla="*/ 88 h 179"/>
                <a:gd name="T8" fmla="*/ 727 w 940"/>
                <a:gd name="T9" fmla="*/ 68 h 179"/>
                <a:gd name="T10" fmla="*/ 671 w 940"/>
                <a:gd name="T11" fmla="*/ 49 h 179"/>
                <a:gd name="T12" fmla="*/ 615 w 940"/>
                <a:gd name="T13" fmla="*/ 34 h 179"/>
                <a:gd name="T14" fmla="*/ 557 w 940"/>
                <a:gd name="T15" fmla="*/ 20 h 179"/>
                <a:gd name="T16" fmla="*/ 500 w 940"/>
                <a:gd name="T17" fmla="*/ 9 h 179"/>
                <a:gd name="T18" fmla="*/ 441 w 940"/>
                <a:gd name="T19" fmla="*/ 3 h 179"/>
                <a:gd name="T20" fmla="*/ 380 w 940"/>
                <a:gd name="T21" fmla="*/ 0 h 179"/>
                <a:gd name="T22" fmla="*/ 319 w 940"/>
                <a:gd name="T23" fmla="*/ 1 h 179"/>
                <a:gd name="T24" fmla="*/ 257 w 940"/>
                <a:gd name="T25" fmla="*/ 6 h 179"/>
                <a:gd name="T26" fmla="*/ 194 w 940"/>
                <a:gd name="T27" fmla="*/ 15 h 179"/>
                <a:gd name="T28" fmla="*/ 130 w 940"/>
                <a:gd name="T29" fmla="*/ 30 h 179"/>
                <a:gd name="T30" fmla="*/ 65 w 940"/>
                <a:gd name="T31" fmla="*/ 49 h 179"/>
                <a:gd name="T32" fmla="*/ 0 w 940"/>
                <a:gd name="T33" fmla="*/ 73 h 179"/>
                <a:gd name="T34" fmla="*/ 39 w 940"/>
                <a:gd name="T35" fmla="*/ 78 h 179"/>
                <a:gd name="T36" fmla="*/ 102 w 940"/>
                <a:gd name="T37" fmla="*/ 56 h 179"/>
                <a:gd name="T38" fmla="*/ 166 w 940"/>
                <a:gd name="T39" fmla="*/ 41 h 179"/>
                <a:gd name="T40" fmla="*/ 228 w 940"/>
                <a:gd name="T41" fmla="*/ 29 h 179"/>
                <a:gd name="T42" fmla="*/ 290 w 940"/>
                <a:gd name="T43" fmla="*/ 22 h 179"/>
                <a:gd name="T44" fmla="*/ 350 w 940"/>
                <a:gd name="T45" fmla="*/ 19 h 179"/>
                <a:gd name="T46" fmla="*/ 410 w 940"/>
                <a:gd name="T47" fmla="*/ 20 h 179"/>
                <a:gd name="T48" fmla="*/ 468 w 940"/>
                <a:gd name="T49" fmla="*/ 26 h 179"/>
                <a:gd name="T50" fmla="*/ 526 w 940"/>
                <a:gd name="T51" fmla="*/ 34 h 179"/>
                <a:gd name="T52" fmla="*/ 583 w 940"/>
                <a:gd name="T53" fmla="*/ 45 h 179"/>
                <a:gd name="T54" fmla="*/ 639 w 940"/>
                <a:gd name="T55" fmla="*/ 59 h 179"/>
                <a:gd name="T56" fmla="*/ 693 w 940"/>
                <a:gd name="T57" fmla="*/ 76 h 179"/>
                <a:gd name="T58" fmla="*/ 747 w 940"/>
                <a:gd name="T59" fmla="*/ 96 h 179"/>
                <a:gd name="T60" fmla="*/ 800 w 940"/>
                <a:gd name="T61" fmla="*/ 118 h 179"/>
                <a:gd name="T62" fmla="*/ 852 w 940"/>
                <a:gd name="T63" fmla="*/ 141 h 179"/>
                <a:gd name="T64" fmla="*/ 901 w 940"/>
                <a:gd name="T65" fmla="*/ 166 h 179"/>
                <a:gd name="T66" fmla="*/ 926 w 940"/>
                <a:gd name="T67" fmla="*/ 179 h 179"/>
                <a:gd name="T68" fmla="*/ 933 w 940"/>
                <a:gd name="T69" fmla="*/ 179 h 179"/>
                <a:gd name="T70" fmla="*/ 940 w 940"/>
                <a:gd name="T71" fmla="*/ 167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40" h="179">
                  <a:moveTo>
                    <a:pt x="935" y="162"/>
                  </a:moveTo>
                  <a:lnTo>
                    <a:pt x="935" y="162"/>
                  </a:lnTo>
                  <a:lnTo>
                    <a:pt x="910" y="149"/>
                  </a:lnTo>
                  <a:lnTo>
                    <a:pt x="885" y="136"/>
                  </a:lnTo>
                  <a:lnTo>
                    <a:pt x="859" y="124"/>
                  </a:lnTo>
                  <a:lnTo>
                    <a:pt x="833" y="111"/>
                  </a:lnTo>
                  <a:lnTo>
                    <a:pt x="807" y="100"/>
                  </a:lnTo>
                  <a:lnTo>
                    <a:pt x="781" y="88"/>
                  </a:lnTo>
                  <a:lnTo>
                    <a:pt x="754" y="79"/>
                  </a:lnTo>
                  <a:lnTo>
                    <a:pt x="727" y="68"/>
                  </a:lnTo>
                  <a:lnTo>
                    <a:pt x="700" y="59"/>
                  </a:lnTo>
                  <a:lnTo>
                    <a:pt x="671" y="49"/>
                  </a:lnTo>
                  <a:lnTo>
                    <a:pt x="644" y="42"/>
                  </a:lnTo>
                  <a:lnTo>
                    <a:pt x="615" y="34"/>
                  </a:lnTo>
                  <a:lnTo>
                    <a:pt x="587" y="26"/>
                  </a:lnTo>
                  <a:lnTo>
                    <a:pt x="557" y="20"/>
                  </a:lnTo>
                  <a:lnTo>
                    <a:pt x="529" y="15"/>
                  </a:lnTo>
                  <a:lnTo>
                    <a:pt x="500" y="9"/>
                  </a:lnTo>
                  <a:lnTo>
                    <a:pt x="470" y="6"/>
                  </a:lnTo>
                  <a:lnTo>
                    <a:pt x="441" y="3"/>
                  </a:lnTo>
                  <a:lnTo>
                    <a:pt x="410" y="1"/>
                  </a:lnTo>
                  <a:lnTo>
                    <a:pt x="380" y="0"/>
                  </a:lnTo>
                  <a:lnTo>
                    <a:pt x="350" y="0"/>
                  </a:lnTo>
                  <a:lnTo>
                    <a:pt x="319" y="1"/>
                  </a:lnTo>
                  <a:lnTo>
                    <a:pt x="288" y="3"/>
                  </a:lnTo>
                  <a:lnTo>
                    <a:pt x="257" y="6"/>
                  </a:lnTo>
                  <a:lnTo>
                    <a:pt x="226" y="9"/>
                  </a:lnTo>
                  <a:lnTo>
                    <a:pt x="194" y="15"/>
                  </a:lnTo>
                  <a:lnTo>
                    <a:pt x="161" y="21"/>
                  </a:lnTo>
                  <a:lnTo>
                    <a:pt x="130" y="30"/>
                  </a:lnTo>
                  <a:lnTo>
                    <a:pt x="98" y="39"/>
                  </a:lnTo>
                  <a:lnTo>
                    <a:pt x="65" y="49"/>
                  </a:lnTo>
                  <a:lnTo>
                    <a:pt x="32" y="60"/>
                  </a:lnTo>
                  <a:lnTo>
                    <a:pt x="0" y="73"/>
                  </a:lnTo>
                  <a:lnTo>
                    <a:pt x="7" y="91"/>
                  </a:lnTo>
                  <a:lnTo>
                    <a:pt x="39" y="78"/>
                  </a:lnTo>
                  <a:lnTo>
                    <a:pt x="70" y="67"/>
                  </a:lnTo>
                  <a:lnTo>
                    <a:pt x="102" y="56"/>
                  </a:lnTo>
                  <a:lnTo>
                    <a:pt x="135" y="47"/>
                  </a:lnTo>
                  <a:lnTo>
                    <a:pt x="166" y="41"/>
                  </a:lnTo>
                  <a:lnTo>
                    <a:pt x="197" y="34"/>
                  </a:lnTo>
                  <a:lnTo>
                    <a:pt x="228" y="29"/>
                  </a:lnTo>
                  <a:lnTo>
                    <a:pt x="259" y="26"/>
                  </a:lnTo>
                  <a:lnTo>
                    <a:pt x="290" y="22"/>
                  </a:lnTo>
                  <a:lnTo>
                    <a:pt x="319" y="20"/>
                  </a:lnTo>
                  <a:lnTo>
                    <a:pt x="350" y="19"/>
                  </a:lnTo>
                  <a:lnTo>
                    <a:pt x="380" y="19"/>
                  </a:lnTo>
                  <a:lnTo>
                    <a:pt x="410" y="20"/>
                  </a:lnTo>
                  <a:lnTo>
                    <a:pt x="439" y="22"/>
                  </a:lnTo>
                  <a:lnTo>
                    <a:pt x="468" y="26"/>
                  </a:lnTo>
                  <a:lnTo>
                    <a:pt x="497" y="29"/>
                  </a:lnTo>
                  <a:lnTo>
                    <a:pt x="526" y="34"/>
                  </a:lnTo>
                  <a:lnTo>
                    <a:pt x="555" y="40"/>
                  </a:lnTo>
                  <a:lnTo>
                    <a:pt x="583" y="45"/>
                  </a:lnTo>
                  <a:lnTo>
                    <a:pt x="610" y="52"/>
                  </a:lnTo>
                  <a:lnTo>
                    <a:pt x="639" y="59"/>
                  </a:lnTo>
                  <a:lnTo>
                    <a:pt x="667" y="67"/>
                  </a:lnTo>
                  <a:lnTo>
                    <a:pt x="693" y="76"/>
                  </a:lnTo>
                  <a:lnTo>
                    <a:pt x="720" y="85"/>
                  </a:lnTo>
                  <a:lnTo>
                    <a:pt x="747" y="96"/>
                  </a:lnTo>
                  <a:lnTo>
                    <a:pt x="774" y="106"/>
                  </a:lnTo>
                  <a:lnTo>
                    <a:pt x="800" y="118"/>
                  </a:lnTo>
                  <a:lnTo>
                    <a:pt x="826" y="128"/>
                  </a:lnTo>
                  <a:lnTo>
                    <a:pt x="852" y="141"/>
                  </a:lnTo>
                  <a:lnTo>
                    <a:pt x="878" y="153"/>
                  </a:lnTo>
                  <a:lnTo>
                    <a:pt x="901" y="166"/>
                  </a:lnTo>
                  <a:lnTo>
                    <a:pt x="926" y="179"/>
                  </a:lnTo>
                  <a:lnTo>
                    <a:pt x="926" y="179"/>
                  </a:lnTo>
                  <a:lnTo>
                    <a:pt x="926" y="179"/>
                  </a:lnTo>
                  <a:lnTo>
                    <a:pt x="933" y="179"/>
                  </a:lnTo>
                  <a:lnTo>
                    <a:pt x="939" y="175"/>
                  </a:lnTo>
                  <a:lnTo>
                    <a:pt x="940" y="167"/>
                  </a:lnTo>
                  <a:lnTo>
                    <a:pt x="935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Freeform 157"/>
            <p:cNvSpPr>
              <a:spLocks/>
            </p:cNvSpPr>
            <p:nvPr/>
          </p:nvSpPr>
          <p:spPr bwMode="auto">
            <a:xfrm>
              <a:off x="10087" y="3303"/>
              <a:ext cx="45" cy="51"/>
            </a:xfrm>
            <a:custGeom>
              <a:avLst/>
              <a:gdLst>
                <a:gd name="T0" fmla="*/ 267 w 267"/>
                <a:gd name="T1" fmla="*/ 295 h 301"/>
                <a:gd name="T2" fmla="*/ 267 w 267"/>
                <a:gd name="T3" fmla="*/ 295 h 301"/>
                <a:gd name="T4" fmla="*/ 259 w 267"/>
                <a:gd name="T5" fmla="*/ 269 h 301"/>
                <a:gd name="T6" fmla="*/ 249 w 267"/>
                <a:gd name="T7" fmla="*/ 244 h 301"/>
                <a:gd name="T8" fmla="*/ 240 w 267"/>
                <a:gd name="T9" fmla="*/ 220 h 301"/>
                <a:gd name="T10" fmla="*/ 229 w 267"/>
                <a:gd name="T11" fmla="*/ 199 h 301"/>
                <a:gd name="T12" fmla="*/ 218 w 267"/>
                <a:gd name="T13" fmla="*/ 179 h 301"/>
                <a:gd name="T14" fmla="*/ 205 w 267"/>
                <a:gd name="T15" fmla="*/ 160 h 301"/>
                <a:gd name="T16" fmla="*/ 191 w 267"/>
                <a:gd name="T17" fmla="*/ 143 h 301"/>
                <a:gd name="T18" fmla="*/ 177 w 267"/>
                <a:gd name="T19" fmla="*/ 125 h 301"/>
                <a:gd name="T20" fmla="*/ 161 w 267"/>
                <a:gd name="T21" fmla="*/ 109 h 301"/>
                <a:gd name="T22" fmla="*/ 144 w 267"/>
                <a:gd name="T23" fmla="*/ 92 h 301"/>
                <a:gd name="T24" fmla="*/ 126 w 267"/>
                <a:gd name="T25" fmla="*/ 77 h 301"/>
                <a:gd name="T26" fmla="*/ 106 w 267"/>
                <a:gd name="T27" fmla="*/ 63 h 301"/>
                <a:gd name="T28" fmla="*/ 83 w 267"/>
                <a:gd name="T29" fmla="*/ 48 h 301"/>
                <a:gd name="T30" fmla="*/ 60 w 267"/>
                <a:gd name="T31" fmla="*/ 33 h 301"/>
                <a:gd name="T32" fmla="*/ 36 w 267"/>
                <a:gd name="T33" fmla="*/ 17 h 301"/>
                <a:gd name="T34" fmla="*/ 9 w 267"/>
                <a:gd name="T35" fmla="*/ 0 h 301"/>
                <a:gd name="T36" fmla="*/ 0 w 267"/>
                <a:gd name="T37" fmla="*/ 17 h 301"/>
                <a:gd name="T38" fmla="*/ 27 w 267"/>
                <a:gd name="T39" fmla="*/ 33 h 301"/>
                <a:gd name="T40" fmla="*/ 51 w 267"/>
                <a:gd name="T41" fmla="*/ 48 h 301"/>
                <a:gd name="T42" fmla="*/ 74 w 267"/>
                <a:gd name="T43" fmla="*/ 63 h 301"/>
                <a:gd name="T44" fmla="*/ 95 w 267"/>
                <a:gd name="T45" fmla="*/ 78 h 301"/>
                <a:gd name="T46" fmla="*/ 114 w 267"/>
                <a:gd name="T47" fmla="*/ 92 h 301"/>
                <a:gd name="T48" fmla="*/ 133 w 267"/>
                <a:gd name="T49" fmla="*/ 107 h 301"/>
                <a:gd name="T50" fmla="*/ 148 w 267"/>
                <a:gd name="T51" fmla="*/ 122 h 301"/>
                <a:gd name="T52" fmla="*/ 164 w 267"/>
                <a:gd name="T53" fmla="*/ 138 h 301"/>
                <a:gd name="T54" fmla="*/ 177 w 267"/>
                <a:gd name="T55" fmla="*/ 154 h 301"/>
                <a:gd name="T56" fmla="*/ 191 w 267"/>
                <a:gd name="T57" fmla="*/ 171 h 301"/>
                <a:gd name="T58" fmla="*/ 202 w 267"/>
                <a:gd name="T59" fmla="*/ 190 h 301"/>
                <a:gd name="T60" fmla="*/ 213 w 267"/>
                <a:gd name="T61" fmla="*/ 208 h 301"/>
                <a:gd name="T62" fmla="*/ 224 w 267"/>
                <a:gd name="T63" fmla="*/ 229 h 301"/>
                <a:gd name="T64" fmla="*/ 233 w 267"/>
                <a:gd name="T65" fmla="*/ 250 h 301"/>
                <a:gd name="T66" fmla="*/ 241 w 267"/>
                <a:gd name="T67" fmla="*/ 275 h 301"/>
                <a:gd name="T68" fmla="*/ 249 w 267"/>
                <a:gd name="T69" fmla="*/ 301 h 301"/>
                <a:gd name="T70" fmla="*/ 249 w 267"/>
                <a:gd name="T71" fmla="*/ 301 h 301"/>
                <a:gd name="T72" fmla="*/ 267 w 267"/>
                <a:gd name="T73" fmla="*/ 295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301">
                  <a:moveTo>
                    <a:pt x="267" y="295"/>
                  </a:moveTo>
                  <a:lnTo>
                    <a:pt x="267" y="295"/>
                  </a:lnTo>
                  <a:lnTo>
                    <a:pt x="259" y="269"/>
                  </a:lnTo>
                  <a:lnTo>
                    <a:pt x="249" y="244"/>
                  </a:lnTo>
                  <a:lnTo>
                    <a:pt x="240" y="220"/>
                  </a:lnTo>
                  <a:lnTo>
                    <a:pt x="229" y="199"/>
                  </a:lnTo>
                  <a:lnTo>
                    <a:pt x="218" y="179"/>
                  </a:lnTo>
                  <a:lnTo>
                    <a:pt x="205" y="160"/>
                  </a:lnTo>
                  <a:lnTo>
                    <a:pt x="191" y="143"/>
                  </a:lnTo>
                  <a:lnTo>
                    <a:pt x="177" y="125"/>
                  </a:lnTo>
                  <a:lnTo>
                    <a:pt x="161" y="109"/>
                  </a:lnTo>
                  <a:lnTo>
                    <a:pt x="144" y="92"/>
                  </a:lnTo>
                  <a:lnTo>
                    <a:pt x="126" y="77"/>
                  </a:lnTo>
                  <a:lnTo>
                    <a:pt x="106" y="63"/>
                  </a:lnTo>
                  <a:lnTo>
                    <a:pt x="83" y="48"/>
                  </a:lnTo>
                  <a:lnTo>
                    <a:pt x="60" y="33"/>
                  </a:lnTo>
                  <a:lnTo>
                    <a:pt x="36" y="17"/>
                  </a:lnTo>
                  <a:lnTo>
                    <a:pt x="9" y="0"/>
                  </a:lnTo>
                  <a:lnTo>
                    <a:pt x="0" y="17"/>
                  </a:lnTo>
                  <a:lnTo>
                    <a:pt x="27" y="33"/>
                  </a:lnTo>
                  <a:lnTo>
                    <a:pt x="51" y="48"/>
                  </a:lnTo>
                  <a:lnTo>
                    <a:pt x="74" y="63"/>
                  </a:lnTo>
                  <a:lnTo>
                    <a:pt x="95" y="78"/>
                  </a:lnTo>
                  <a:lnTo>
                    <a:pt x="114" y="92"/>
                  </a:lnTo>
                  <a:lnTo>
                    <a:pt x="133" y="107"/>
                  </a:lnTo>
                  <a:lnTo>
                    <a:pt x="148" y="122"/>
                  </a:lnTo>
                  <a:lnTo>
                    <a:pt x="164" y="138"/>
                  </a:lnTo>
                  <a:lnTo>
                    <a:pt x="177" y="154"/>
                  </a:lnTo>
                  <a:lnTo>
                    <a:pt x="191" y="171"/>
                  </a:lnTo>
                  <a:lnTo>
                    <a:pt x="202" y="190"/>
                  </a:lnTo>
                  <a:lnTo>
                    <a:pt x="213" y="208"/>
                  </a:lnTo>
                  <a:lnTo>
                    <a:pt x="224" y="229"/>
                  </a:lnTo>
                  <a:lnTo>
                    <a:pt x="233" y="250"/>
                  </a:lnTo>
                  <a:lnTo>
                    <a:pt x="241" y="275"/>
                  </a:lnTo>
                  <a:lnTo>
                    <a:pt x="249" y="301"/>
                  </a:lnTo>
                  <a:lnTo>
                    <a:pt x="249" y="301"/>
                  </a:lnTo>
                  <a:lnTo>
                    <a:pt x="267" y="2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Freeform 158"/>
            <p:cNvSpPr>
              <a:spLocks/>
            </p:cNvSpPr>
            <p:nvPr/>
          </p:nvSpPr>
          <p:spPr bwMode="auto">
            <a:xfrm>
              <a:off x="10129" y="3352"/>
              <a:ext cx="48" cy="303"/>
            </a:xfrm>
            <a:custGeom>
              <a:avLst/>
              <a:gdLst>
                <a:gd name="T0" fmla="*/ 290 w 290"/>
                <a:gd name="T1" fmla="*/ 1813 h 1815"/>
                <a:gd name="T2" fmla="*/ 272 w 290"/>
                <a:gd name="T3" fmla="*/ 1698 h 1815"/>
                <a:gd name="T4" fmla="*/ 256 w 290"/>
                <a:gd name="T5" fmla="*/ 1583 h 1815"/>
                <a:gd name="T6" fmla="*/ 242 w 290"/>
                <a:gd name="T7" fmla="*/ 1467 h 1815"/>
                <a:gd name="T8" fmla="*/ 228 w 290"/>
                <a:gd name="T9" fmla="*/ 1352 h 1815"/>
                <a:gd name="T10" fmla="*/ 215 w 290"/>
                <a:gd name="T11" fmla="*/ 1235 h 1815"/>
                <a:gd name="T12" fmla="*/ 204 w 290"/>
                <a:gd name="T13" fmla="*/ 1119 h 1815"/>
                <a:gd name="T14" fmla="*/ 192 w 290"/>
                <a:gd name="T15" fmla="*/ 1003 h 1815"/>
                <a:gd name="T16" fmla="*/ 180 w 290"/>
                <a:gd name="T17" fmla="*/ 888 h 1815"/>
                <a:gd name="T18" fmla="*/ 166 w 290"/>
                <a:gd name="T19" fmla="*/ 773 h 1815"/>
                <a:gd name="T20" fmla="*/ 152 w 290"/>
                <a:gd name="T21" fmla="*/ 659 h 1815"/>
                <a:gd name="T22" fmla="*/ 136 w 290"/>
                <a:gd name="T23" fmla="*/ 547 h 1815"/>
                <a:gd name="T24" fmla="*/ 117 w 290"/>
                <a:gd name="T25" fmla="*/ 434 h 1815"/>
                <a:gd name="T26" fmla="*/ 98 w 290"/>
                <a:gd name="T27" fmla="*/ 322 h 1815"/>
                <a:gd name="T28" fmla="*/ 75 w 290"/>
                <a:gd name="T29" fmla="*/ 214 h 1815"/>
                <a:gd name="T30" fmla="*/ 48 w 290"/>
                <a:gd name="T31" fmla="*/ 106 h 1815"/>
                <a:gd name="T32" fmla="*/ 18 w 290"/>
                <a:gd name="T33" fmla="*/ 0 h 1815"/>
                <a:gd name="T34" fmla="*/ 15 w 290"/>
                <a:gd name="T35" fmla="*/ 58 h 1815"/>
                <a:gd name="T36" fmla="*/ 44 w 290"/>
                <a:gd name="T37" fmla="*/ 164 h 1815"/>
                <a:gd name="T38" fmla="*/ 68 w 290"/>
                <a:gd name="T39" fmla="*/ 273 h 1815"/>
                <a:gd name="T40" fmla="*/ 90 w 290"/>
                <a:gd name="T41" fmla="*/ 382 h 1815"/>
                <a:gd name="T42" fmla="*/ 108 w 290"/>
                <a:gd name="T43" fmla="*/ 493 h 1815"/>
                <a:gd name="T44" fmla="*/ 126 w 290"/>
                <a:gd name="T45" fmla="*/ 605 h 1815"/>
                <a:gd name="T46" fmla="*/ 140 w 290"/>
                <a:gd name="T47" fmla="*/ 718 h 1815"/>
                <a:gd name="T48" fmla="*/ 154 w 290"/>
                <a:gd name="T49" fmla="*/ 833 h 1815"/>
                <a:gd name="T50" fmla="*/ 167 w 290"/>
                <a:gd name="T51" fmla="*/ 948 h 1815"/>
                <a:gd name="T52" fmla="*/ 180 w 290"/>
                <a:gd name="T53" fmla="*/ 1063 h 1815"/>
                <a:gd name="T54" fmla="*/ 191 w 290"/>
                <a:gd name="T55" fmla="*/ 1179 h 1815"/>
                <a:gd name="T56" fmla="*/ 204 w 290"/>
                <a:gd name="T57" fmla="*/ 1295 h 1815"/>
                <a:gd name="T58" fmla="*/ 217 w 290"/>
                <a:gd name="T59" fmla="*/ 1411 h 1815"/>
                <a:gd name="T60" fmla="*/ 230 w 290"/>
                <a:gd name="T61" fmla="*/ 1527 h 1815"/>
                <a:gd name="T62" fmla="*/ 245 w 290"/>
                <a:gd name="T63" fmla="*/ 1643 h 1815"/>
                <a:gd name="T64" fmla="*/ 263 w 290"/>
                <a:gd name="T65" fmla="*/ 1758 h 1815"/>
                <a:gd name="T66" fmla="*/ 272 w 290"/>
                <a:gd name="T67" fmla="*/ 1814 h 1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90" h="1815">
                  <a:moveTo>
                    <a:pt x="290" y="1814"/>
                  </a:moveTo>
                  <a:lnTo>
                    <a:pt x="290" y="1813"/>
                  </a:lnTo>
                  <a:lnTo>
                    <a:pt x="281" y="1756"/>
                  </a:lnTo>
                  <a:lnTo>
                    <a:pt x="272" y="1698"/>
                  </a:lnTo>
                  <a:lnTo>
                    <a:pt x="264" y="1641"/>
                  </a:lnTo>
                  <a:lnTo>
                    <a:pt x="256" y="1583"/>
                  </a:lnTo>
                  <a:lnTo>
                    <a:pt x="249" y="1525"/>
                  </a:lnTo>
                  <a:lnTo>
                    <a:pt x="242" y="1467"/>
                  </a:lnTo>
                  <a:lnTo>
                    <a:pt x="235" y="1409"/>
                  </a:lnTo>
                  <a:lnTo>
                    <a:pt x="228" y="1352"/>
                  </a:lnTo>
                  <a:lnTo>
                    <a:pt x="222" y="1293"/>
                  </a:lnTo>
                  <a:lnTo>
                    <a:pt x="215" y="1235"/>
                  </a:lnTo>
                  <a:lnTo>
                    <a:pt x="210" y="1177"/>
                  </a:lnTo>
                  <a:lnTo>
                    <a:pt x="204" y="1119"/>
                  </a:lnTo>
                  <a:lnTo>
                    <a:pt x="198" y="1061"/>
                  </a:lnTo>
                  <a:lnTo>
                    <a:pt x="192" y="1003"/>
                  </a:lnTo>
                  <a:lnTo>
                    <a:pt x="185" y="945"/>
                  </a:lnTo>
                  <a:lnTo>
                    <a:pt x="180" y="888"/>
                  </a:lnTo>
                  <a:lnTo>
                    <a:pt x="173" y="831"/>
                  </a:lnTo>
                  <a:lnTo>
                    <a:pt x="166" y="773"/>
                  </a:lnTo>
                  <a:lnTo>
                    <a:pt x="159" y="716"/>
                  </a:lnTo>
                  <a:lnTo>
                    <a:pt x="152" y="659"/>
                  </a:lnTo>
                  <a:lnTo>
                    <a:pt x="144" y="603"/>
                  </a:lnTo>
                  <a:lnTo>
                    <a:pt x="136" y="547"/>
                  </a:lnTo>
                  <a:lnTo>
                    <a:pt x="127" y="490"/>
                  </a:lnTo>
                  <a:lnTo>
                    <a:pt x="117" y="434"/>
                  </a:lnTo>
                  <a:lnTo>
                    <a:pt x="108" y="378"/>
                  </a:lnTo>
                  <a:lnTo>
                    <a:pt x="98" y="322"/>
                  </a:lnTo>
                  <a:lnTo>
                    <a:pt x="86" y="268"/>
                  </a:lnTo>
                  <a:lnTo>
                    <a:pt x="75" y="214"/>
                  </a:lnTo>
                  <a:lnTo>
                    <a:pt x="62" y="160"/>
                  </a:lnTo>
                  <a:lnTo>
                    <a:pt x="48" y="106"/>
                  </a:lnTo>
                  <a:lnTo>
                    <a:pt x="33" y="54"/>
                  </a:lnTo>
                  <a:lnTo>
                    <a:pt x="18" y="0"/>
                  </a:lnTo>
                  <a:lnTo>
                    <a:pt x="0" y="6"/>
                  </a:lnTo>
                  <a:lnTo>
                    <a:pt x="15" y="58"/>
                  </a:lnTo>
                  <a:lnTo>
                    <a:pt x="30" y="110"/>
                  </a:lnTo>
                  <a:lnTo>
                    <a:pt x="44" y="164"/>
                  </a:lnTo>
                  <a:lnTo>
                    <a:pt x="56" y="218"/>
                  </a:lnTo>
                  <a:lnTo>
                    <a:pt x="68" y="273"/>
                  </a:lnTo>
                  <a:lnTo>
                    <a:pt x="79" y="327"/>
                  </a:lnTo>
                  <a:lnTo>
                    <a:pt x="90" y="382"/>
                  </a:lnTo>
                  <a:lnTo>
                    <a:pt x="99" y="436"/>
                  </a:lnTo>
                  <a:lnTo>
                    <a:pt x="108" y="493"/>
                  </a:lnTo>
                  <a:lnTo>
                    <a:pt x="117" y="549"/>
                  </a:lnTo>
                  <a:lnTo>
                    <a:pt x="126" y="605"/>
                  </a:lnTo>
                  <a:lnTo>
                    <a:pt x="134" y="662"/>
                  </a:lnTo>
                  <a:lnTo>
                    <a:pt x="140" y="718"/>
                  </a:lnTo>
                  <a:lnTo>
                    <a:pt x="147" y="775"/>
                  </a:lnTo>
                  <a:lnTo>
                    <a:pt x="154" y="833"/>
                  </a:lnTo>
                  <a:lnTo>
                    <a:pt x="161" y="890"/>
                  </a:lnTo>
                  <a:lnTo>
                    <a:pt x="167" y="948"/>
                  </a:lnTo>
                  <a:lnTo>
                    <a:pt x="174" y="1005"/>
                  </a:lnTo>
                  <a:lnTo>
                    <a:pt x="180" y="1063"/>
                  </a:lnTo>
                  <a:lnTo>
                    <a:pt x="185" y="1121"/>
                  </a:lnTo>
                  <a:lnTo>
                    <a:pt x="191" y="1179"/>
                  </a:lnTo>
                  <a:lnTo>
                    <a:pt x="197" y="1237"/>
                  </a:lnTo>
                  <a:lnTo>
                    <a:pt x="204" y="1295"/>
                  </a:lnTo>
                  <a:lnTo>
                    <a:pt x="210" y="1354"/>
                  </a:lnTo>
                  <a:lnTo>
                    <a:pt x="217" y="1411"/>
                  </a:lnTo>
                  <a:lnTo>
                    <a:pt x="223" y="1470"/>
                  </a:lnTo>
                  <a:lnTo>
                    <a:pt x="230" y="1527"/>
                  </a:lnTo>
                  <a:lnTo>
                    <a:pt x="237" y="1586"/>
                  </a:lnTo>
                  <a:lnTo>
                    <a:pt x="245" y="1643"/>
                  </a:lnTo>
                  <a:lnTo>
                    <a:pt x="253" y="1700"/>
                  </a:lnTo>
                  <a:lnTo>
                    <a:pt x="263" y="1758"/>
                  </a:lnTo>
                  <a:lnTo>
                    <a:pt x="272" y="1815"/>
                  </a:lnTo>
                  <a:lnTo>
                    <a:pt x="272" y="1814"/>
                  </a:lnTo>
                  <a:lnTo>
                    <a:pt x="290" y="18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Freeform 159"/>
            <p:cNvSpPr>
              <a:spLocks/>
            </p:cNvSpPr>
            <p:nvPr/>
          </p:nvSpPr>
          <p:spPr bwMode="auto">
            <a:xfrm>
              <a:off x="10174" y="3655"/>
              <a:ext cx="19" cy="44"/>
            </a:xfrm>
            <a:custGeom>
              <a:avLst/>
              <a:gdLst>
                <a:gd name="T0" fmla="*/ 113 w 113"/>
                <a:gd name="T1" fmla="*/ 250 h 263"/>
                <a:gd name="T2" fmla="*/ 113 w 113"/>
                <a:gd name="T3" fmla="*/ 252 h 263"/>
                <a:gd name="T4" fmla="*/ 110 w 113"/>
                <a:gd name="T5" fmla="*/ 231 h 263"/>
                <a:gd name="T6" fmla="*/ 106 w 113"/>
                <a:gd name="T7" fmla="*/ 208 h 263"/>
                <a:gd name="T8" fmla="*/ 100 w 113"/>
                <a:gd name="T9" fmla="*/ 186 h 263"/>
                <a:gd name="T10" fmla="*/ 93 w 113"/>
                <a:gd name="T11" fmla="*/ 167 h 263"/>
                <a:gd name="T12" fmla="*/ 85 w 113"/>
                <a:gd name="T13" fmla="*/ 149 h 263"/>
                <a:gd name="T14" fmla="*/ 77 w 113"/>
                <a:gd name="T15" fmla="*/ 130 h 263"/>
                <a:gd name="T16" fmla="*/ 69 w 113"/>
                <a:gd name="T17" fmla="*/ 113 h 263"/>
                <a:gd name="T18" fmla="*/ 61 w 113"/>
                <a:gd name="T19" fmla="*/ 97 h 263"/>
                <a:gd name="T20" fmla="*/ 52 w 113"/>
                <a:gd name="T21" fmla="*/ 81 h 263"/>
                <a:gd name="T22" fmla="*/ 45 w 113"/>
                <a:gd name="T23" fmla="*/ 67 h 263"/>
                <a:gd name="T24" fmla="*/ 37 w 113"/>
                <a:gd name="T25" fmla="*/ 53 h 263"/>
                <a:gd name="T26" fmla="*/ 31 w 113"/>
                <a:gd name="T27" fmla="*/ 40 h 263"/>
                <a:gd name="T28" fmla="*/ 25 w 113"/>
                <a:gd name="T29" fmla="*/ 28 h 263"/>
                <a:gd name="T30" fmla="*/ 22 w 113"/>
                <a:gd name="T31" fmla="*/ 19 h 263"/>
                <a:gd name="T32" fmla="*/ 19 w 113"/>
                <a:gd name="T33" fmla="*/ 8 h 263"/>
                <a:gd name="T34" fmla="*/ 18 w 113"/>
                <a:gd name="T35" fmla="*/ 0 h 263"/>
                <a:gd name="T36" fmla="*/ 0 w 113"/>
                <a:gd name="T37" fmla="*/ 0 h 263"/>
                <a:gd name="T38" fmla="*/ 1 w 113"/>
                <a:gd name="T39" fmla="*/ 12 h 263"/>
                <a:gd name="T40" fmla="*/ 3 w 113"/>
                <a:gd name="T41" fmla="*/ 23 h 263"/>
                <a:gd name="T42" fmla="*/ 9 w 113"/>
                <a:gd name="T43" fmla="*/ 37 h 263"/>
                <a:gd name="T44" fmla="*/ 15 w 113"/>
                <a:gd name="T45" fmla="*/ 49 h 263"/>
                <a:gd name="T46" fmla="*/ 21 w 113"/>
                <a:gd name="T47" fmla="*/ 62 h 263"/>
                <a:gd name="T48" fmla="*/ 29 w 113"/>
                <a:gd name="T49" fmla="*/ 76 h 263"/>
                <a:gd name="T50" fmla="*/ 36 w 113"/>
                <a:gd name="T51" fmla="*/ 90 h 263"/>
                <a:gd name="T52" fmla="*/ 45 w 113"/>
                <a:gd name="T53" fmla="*/ 105 h 263"/>
                <a:gd name="T54" fmla="*/ 53 w 113"/>
                <a:gd name="T55" fmla="*/ 121 h 263"/>
                <a:gd name="T56" fmla="*/ 61 w 113"/>
                <a:gd name="T57" fmla="*/ 139 h 263"/>
                <a:gd name="T58" fmla="*/ 69 w 113"/>
                <a:gd name="T59" fmla="*/ 155 h 263"/>
                <a:gd name="T60" fmla="*/ 75 w 113"/>
                <a:gd name="T61" fmla="*/ 173 h 263"/>
                <a:gd name="T62" fmla="*/ 82 w 113"/>
                <a:gd name="T63" fmla="*/ 193 h 263"/>
                <a:gd name="T64" fmla="*/ 87 w 113"/>
                <a:gd name="T65" fmla="*/ 212 h 263"/>
                <a:gd name="T66" fmla="*/ 92 w 113"/>
                <a:gd name="T67" fmla="*/ 233 h 263"/>
                <a:gd name="T68" fmla="*/ 94 w 113"/>
                <a:gd name="T69" fmla="*/ 255 h 263"/>
                <a:gd name="T70" fmla="*/ 94 w 113"/>
                <a:gd name="T71" fmla="*/ 257 h 263"/>
                <a:gd name="T72" fmla="*/ 94 w 113"/>
                <a:gd name="T73" fmla="*/ 255 h 263"/>
                <a:gd name="T74" fmla="*/ 98 w 113"/>
                <a:gd name="T75" fmla="*/ 261 h 263"/>
                <a:gd name="T76" fmla="*/ 105 w 113"/>
                <a:gd name="T77" fmla="*/ 263 h 263"/>
                <a:gd name="T78" fmla="*/ 110 w 113"/>
                <a:gd name="T79" fmla="*/ 260 h 263"/>
                <a:gd name="T80" fmla="*/ 113 w 113"/>
                <a:gd name="T81" fmla="*/ 252 h 263"/>
                <a:gd name="T82" fmla="*/ 113 w 113"/>
                <a:gd name="T83" fmla="*/ 25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3" h="263">
                  <a:moveTo>
                    <a:pt x="113" y="250"/>
                  </a:moveTo>
                  <a:lnTo>
                    <a:pt x="113" y="252"/>
                  </a:lnTo>
                  <a:lnTo>
                    <a:pt x="110" y="231"/>
                  </a:lnTo>
                  <a:lnTo>
                    <a:pt x="106" y="208"/>
                  </a:lnTo>
                  <a:lnTo>
                    <a:pt x="100" y="186"/>
                  </a:lnTo>
                  <a:lnTo>
                    <a:pt x="93" y="167"/>
                  </a:lnTo>
                  <a:lnTo>
                    <a:pt x="85" y="149"/>
                  </a:lnTo>
                  <a:lnTo>
                    <a:pt x="77" y="130"/>
                  </a:lnTo>
                  <a:lnTo>
                    <a:pt x="69" y="113"/>
                  </a:lnTo>
                  <a:lnTo>
                    <a:pt x="61" y="97"/>
                  </a:lnTo>
                  <a:lnTo>
                    <a:pt x="52" y="81"/>
                  </a:lnTo>
                  <a:lnTo>
                    <a:pt x="45" y="67"/>
                  </a:lnTo>
                  <a:lnTo>
                    <a:pt x="37" y="53"/>
                  </a:lnTo>
                  <a:lnTo>
                    <a:pt x="31" y="40"/>
                  </a:lnTo>
                  <a:lnTo>
                    <a:pt x="25" y="28"/>
                  </a:lnTo>
                  <a:lnTo>
                    <a:pt x="22" y="19"/>
                  </a:lnTo>
                  <a:lnTo>
                    <a:pt x="19" y="8"/>
                  </a:lnTo>
                  <a:lnTo>
                    <a:pt x="18" y="0"/>
                  </a:lnTo>
                  <a:lnTo>
                    <a:pt x="0" y="0"/>
                  </a:lnTo>
                  <a:lnTo>
                    <a:pt x="1" y="12"/>
                  </a:lnTo>
                  <a:lnTo>
                    <a:pt x="3" y="23"/>
                  </a:lnTo>
                  <a:lnTo>
                    <a:pt x="9" y="37"/>
                  </a:lnTo>
                  <a:lnTo>
                    <a:pt x="15" y="49"/>
                  </a:lnTo>
                  <a:lnTo>
                    <a:pt x="21" y="62"/>
                  </a:lnTo>
                  <a:lnTo>
                    <a:pt x="29" y="76"/>
                  </a:lnTo>
                  <a:lnTo>
                    <a:pt x="36" y="90"/>
                  </a:lnTo>
                  <a:lnTo>
                    <a:pt x="45" y="105"/>
                  </a:lnTo>
                  <a:lnTo>
                    <a:pt x="53" y="121"/>
                  </a:lnTo>
                  <a:lnTo>
                    <a:pt x="61" y="139"/>
                  </a:lnTo>
                  <a:lnTo>
                    <a:pt x="69" y="155"/>
                  </a:lnTo>
                  <a:lnTo>
                    <a:pt x="75" y="173"/>
                  </a:lnTo>
                  <a:lnTo>
                    <a:pt x="82" y="193"/>
                  </a:lnTo>
                  <a:lnTo>
                    <a:pt x="87" y="212"/>
                  </a:lnTo>
                  <a:lnTo>
                    <a:pt x="92" y="233"/>
                  </a:lnTo>
                  <a:lnTo>
                    <a:pt x="94" y="255"/>
                  </a:lnTo>
                  <a:lnTo>
                    <a:pt x="94" y="257"/>
                  </a:lnTo>
                  <a:lnTo>
                    <a:pt x="94" y="255"/>
                  </a:lnTo>
                  <a:lnTo>
                    <a:pt x="98" y="261"/>
                  </a:lnTo>
                  <a:lnTo>
                    <a:pt x="105" y="263"/>
                  </a:lnTo>
                  <a:lnTo>
                    <a:pt x="110" y="260"/>
                  </a:lnTo>
                  <a:lnTo>
                    <a:pt x="113" y="252"/>
                  </a:lnTo>
                  <a:lnTo>
                    <a:pt x="113" y="2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Freeform 160"/>
            <p:cNvSpPr>
              <a:spLocks/>
            </p:cNvSpPr>
            <p:nvPr/>
          </p:nvSpPr>
          <p:spPr bwMode="auto">
            <a:xfrm>
              <a:off x="10190" y="3697"/>
              <a:ext cx="27" cy="101"/>
            </a:xfrm>
            <a:custGeom>
              <a:avLst/>
              <a:gdLst>
                <a:gd name="T0" fmla="*/ 166 w 166"/>
                <a:gd name="T1" fmla="*/ 599 h 609"/>
                <a:gd name="T2" fmla="*/ 166 w 166"/>
                <a:gd name="T3" fmla="*/ 598 h 609"/>
                <a:gd name="T4" fmla="*/ 160 w 166"/>
                <a:gd name="T5" fmla="*/ 556 h 609"/>
                <a:gd name="T6" fmla="*/ 155 w 166"/>
                <a:gd name="T7" fmla="*/ 518 h 609"/>
                <a:gd name="T8" fmla="*/ 149 w 166"/>
                <a:gd name="T9" fmla="*/ 482 h 609"/>
                <a:gd name="T10" fmla="*/ 144 w 166"/>
                <a:gd name="T11" fmla="*/ 450 h 609"/>
                <a:gd name="T12" fmla="*/ 139 w 166"/>
                <a:gd name="T13" fmla="*/ 418 h 609"/>
                <a:gd name="T14" fmla="*/ 133 w 166"/>
                <a:gd name="T15" fmla="*/ 389 h 609"/>
                <a:gd name="T16" fmla="*/ 127 w 166"/>
                <a:gd name="T17" fmla="*/ 360 h 609"/>
                <a:gd name="T18" fmla="*/ 120 w 166"/>
                <a:gd name="T19" fmla="*/ 331 h 609"/>
                <a:gd name="T20" fmla="*/ 112 w 166"/>
                <a:gd name="T21" fmla="*/ 300 h 609"/>
                <a:gd name="T22" fmla="*/ 103 w 166"/>
                <a:gd name="T23" fmla="*/ 269 h 609"/>
                <a:gd name="T24" fmla="*/ 94 w 166"/>
                <a:gd name="T25" fmla="*/ 234 h 609"/>
                <a:gd name="T26" fmla="*/ 82 w 166"/>
                <a:gd name="T27" fmla="*/ 195 h 609"/>
                <a:gd name="T28" fmla="*/ 68 w 166"/>
                <a:gd name="T29" fmla="*/ 154 h 609"/>
                <a:gd name="T30" fmla="*/ 54 w 166"/>
                <a:gd name="T31" fmla="*/ 109 h 609"/>
                <a:gd name="T32" fmla="*/ 37 w 166"/>
                <a:gd name="T33" fmla="*/ 58 h 609"/>
                <a:gd name="T34" fmla="*/ 19 w 166"/>
                <a:gd name="T35" fmla="*/ 0 h 609"/>
                <a:gd name="T36" fmla="*/ 0 w 166"/>
                <a:gd name="T37" fmla="*/ 7 h 609"/>
                <a:gd name="T38" fmla="*/ 19 w 166"/>
                <a:gd name="T39" fmla="*/ 64 h 609"/>
                <a:gd name="T40" fmla="*/ 36 w 166"/>
                <a:gd name="T41" fmla="*/ 115 h 609"/>
                <a:gd name="T42" fmla="*/ 50 w 166"/>
                <a:gd name="T43" fmla="*/ 161 h 609"/>
                <a:gd name="T44" fmla="*/ 64 w 166"/>
                <a:gd name="T45" fmla="*/ 202 h 609"/>
                <a:gd name="T46" fmla="*/ 75 w 166"/>
                <a:gd name="T47" fmla="*/ 239 h 609"/>
                <a:gd name="T48" fmla="*/ 84 w 166"/>
                <a:gd name="T49" fmla="*/ 273 h 609"/>
                <a:gd name="T50" fmla="*/ 94 w 166"/>
                <a:gd name="T51" fmla="*/ 305 h 609"/>
                <a:gd name="T52" fmla="*/ 102 w 166"/>
                <a:gd name="T53" fmla="*/ 335 h 609"/>
                <a:gd name="T54" fmla="*/ 109 w 166"/>
                <a:gd name="T55" fmla="*/ 364 h 609"/>
                <a:gd name="T56" fmla="*/ 114 w 166"/>
                <a:gd name="T57" fmla="*/ 394 h 609"/>
                <a:gd name="T58" fmla="*/ 120 w 166"/>
                <a:gd name="T59" fmla="*/ 423 h 609"/>
                <a:gd name="T60" fmla="*/ 126 w 166"/>
                <a:gd name="T61" fmla="*/ 452 h 609"/>
                <a:gd name="T62" fmla="*/ 131 w 166"/>
                <a:gd name="T63" fmla="*/ 485 h 609"/>
                <a:gd name="T64" fmla="*/ 136 w 166"/>
                <a:gd name="T65" fmla="*/ 520 h 609"/>
                <a:gd name="T66" fmla="*/ 142 w 166"/>
                <a:gd name="T67" fmla="*/ 558 h 609"/>
                <a:gd name="T68" fmla="*/ 148 w 166"/>
                <a:gd name="T69" fmla="*/ 600 h 609"/>
                <a:gd name="T70" fmla="*/ 148 w 166"/>
                <a:gd name="T71" fmla="*/ 599 h 609"/>
                <a:gd name="T72" fmla="*/ 148 w 166"/>
                <a:gd name="T73" fmla="*/ 600 h 609"/>
                <a:gd name="T74" fmla="*/ 151 w 166"/>
                <a:gd name="T75" fmla="*/ 607 h 609"/>
                <a:gd name="T76" fmla="*/ 158 w 166"/>
                <a:gd name="T77" fmla="*/ 609 h 609"/>
                <a:gd name="T78" fmla="*/ 164 w 166"/>
                <a:gd name="T79" fmla="*/ 606 h 609"/>
                <a:gd name="T80" fmla="*/ 166 w 166"/>
                <a:gd name="T81" fmla="*/ 598 h 609"/>
                <a:gd name="T82" fmla="*/ 166 w 166"/>
                <a:gd name="T83" fmla="*/ 599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6" h="609">
                  <a:moveTo>
                    <a:pt x="166" y="599"/>
                  </a:moveTo>
                  <a:lnTo>
                    <a:pt x="166" y="598"/>
                  </a:lnTo>
                  <a:lnTo>
                    <a:pt x="160" y="556"/>
                  </a:lnTo>
                  <a:lnTo>
                    <a:pt x="155" y="518"/>
                  </a:lnTo>
                  <a:lnTo>
                    <a:pt x="149" y="482"/>
                  </a:lnTo>
                  <a:lnTo>
                    <a:pt x="144" y="450"/>
                  </a:lnTo>
                  <a:lnTo>
                    <a:pt x="139" y="418"/>
                  </a:lnTo>
                  <a:lnTo>
                    <a:pt x="133" y="389"/>
                  </a:lnTo>
                  <a:lnTo>
                    <a:pt x="127" y="360"/>
                  </a:lnTo>
                  <a:lnTo>
                    <a:pt x="120" y="331"/>
                  </a:lnTo>
                  <a:lnTo>
                    <a:pt x="112" y="300"/>
                  </a:lnTo>
                  <a:lnTo>
                    <a:pt x="103" y="269"/>
                  </a:lnTo>
                  <a:lnTo>
                    <a:pt x="94" y="234"/>
                  </a:lnTo>
                  <a:lnTo>
                    <a:pt x="82" y="195"/>
                  </a:lnTo>
                  <a:lnTo>
                    <a:pt x="68" y="154"/>
                  </a:lnTo>
                  <a:lnTo>
                    <a:pt x="54" y="109"/>
                  </a:lnTo>
                  <a:lnTo>
                    <a:pt x="37" y="58"/>
                  </a:lnTo>
                  <a:lnTo>
                    <a:pt x="19" y="0"/>
                  </a:lnTo>
                  <a:lnTo>
                    <a:pt x="0" y="7"/>
                  </a:lnTo>
                  <a:lnTo>
                    <a:pt x="19" y="64"/>
                  </a:lnTo>
                  <a:lnTo>
                    <a:pt x="36" y="115"/>
                  </a:lnTo>
                  <a:lnTo>
                    <a:pt x="50" y="161"/>
                  </a:lnTo>
                  <a:lnTo>
                    <a:pt x="64" y="202"/>
                  </a:lnTo>
                  <a:lnTo>
                    <a:pt x="75" y="239"/>
                  </a:lnTo>
                  <a:lnTo>
                    <a:pt x="84" y="273"/>
                  </a:lnTo>
                  <a:lnTo>
                    <a:pt x="94" y="305"/>
                  </a:lnTo>
                  <a:lnTo>
                    <a:pt x="102" y="335"/>
                  </a:lnTo>
                  <a:lnTo>
                    <a:pt x="109" y="364"/>
                  </a:lnTo>
                  <a:lnTo>
                    <a:pt x="114" y="394"/>
                  </a:lnTo>
                  <a:lnTo>
                    <a:pt x="120" y="423"/>
                  </a:lnTo>
                  <a:lnTo>
                    <a:pt x="126" y="452"/>
                  </a:lnTo>
                  <a:lnTo>
                    <a:pt x="131" y="485"/>
                  </a:lnTo>
                  <a:lnTo>
                    <a:pt x="136" y="520"/>
                  </a:lnTo>
                  <a:lnTo>
                    <a:pt x="142" y="558"/>
                  </a:lnTo>
                  <a:lnTo>
                    <a:pt x="148" y="600"/>
                  </a:lnTo>
                  <a:lnTo>
                    <a:pt x="148" y="599"/>
                  </a:lnTo>
                  <a:lnTo>
                    <a:pt x="148" y="600"/>
                  </a:lnTo>
                  <a:lnTo>
                    <a:pt x="151" y="607"/>
                  </a:lnTo>
                  <a:lnTo>
                    <a:pt x="158" y="609"/>
                  </a:lnTo>
                  <a:lnTo>
                    <a:pt x="164" y="606"/>
                  </a:lnTo>
                  <a:lnTo>
                    <a:pt x="166" y="598"/>
                  </a:lnTo>
                  <a:lnTo>
                    <a:pt x="166" y="59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Freeform 161"/>
            <p:cNvSpPr>
              <a:spLocks/>
            </p:cNvSpPr>
            <p:nvPr/>
          </p:nvSpPr>
          <p:spPr bwMode="auto">
            <a:xfrm>
              <a:off x="10214" y="3796"/>
              <a:ext cx="46" cy="118"/>
            </a:xfrm>
            <a:custGeom>
              <a:avLst/>
              <a:gdLst>
                <a:gd name="T0" fmla="*/ 252 w 274"/>
                <a:gd name="T1" fmla="*/ 699 h 704"/>
                <a:gd name="T2" fmla="*/ 269 w 274"/>
                <a:gd name="T3" fmla="*/ 696 h 704"/>
                <a:gd name="T4" fmla="*/ 274 w 274"/>
                <a:gd name="T5" fmla="*/ 641 h 704"/>
                <a:gd name="T6" fmla="*/ 272 w 274"/>
                <a:gd name="T7" fmla="*/ 583 h 704"/>
                <a:gd name="T8" fmla="*/ 264 w 274"/>
                <a:gd name="T9" fmla="*/ 526 h 704"/>
                <a:gd name="T10" fmla="*/ 250 w 274"/>
                <a:gd name="T11" fmla="*/ 468 h 704"/>
                <a:gd name="T12" fmla="*/ 233 w 274"/>
                <a:gd name="T13" fmla="*/ 410 h 704"/>
                <a:gd name="T14" fmla="*/ 209 w 274"/>
                <a:gd name="T15" fmla="*/ 355 h 704"/>
                <a:gd name="T16" fmla="*/ 185 w 274"/>
                <a:gd name="T17" fmla="*/ 298 h 704"/>
                <a:gd name="T18" fmla="*/ 160 w 274"/>
                <a:gd name="T19" fmla="*/ 246 h 704"/>
                <a:gd name="T20" fmla="*/ 135 w 274"/>
                <a:gd name="T21" fmla="*/ 198 h 704"/>
                <a:gd name="T22" fmla="*/ 109 w 274"/>
                <a:gd name="T23" fmla="*/ 152 h 704"/>
                <a:gd name="T24" fmla="*/ 85 w 274"/>
                <a:gd name="T25" fmla="*/ 110 h 704"/>
                <a:gd name="T26" fmla="*/ 63 w 274"/>
                <a:gd name="T27" fmla="*/ 74 h 704"/>
                <a:gd name="T28" fmla="*/ 45 w 274"/>
                <a:gd name="T29" fmla="*/ 44 h 704"/>
                <a:gd name="T30" fmla="*/ 30 w 274"/>
                <a:gd name="T31" fmla="*/ 21 h 704"/>
                <a:gd name="T32" fmla="*/ 21 w 274"/>
                <a:gd name="T33" fmla="*/ 5 h 704"/>
                <a:gd name="T34" fmla="*/ 18 w 274"/>
                <a:gd name="T35" fmla="*/ 0 h 704"/>
                <a:gd name="T36" fmla="*/ 0 w 274"/>
                <a:gd name="T37" fmla="*/ 0 h 704"/>
                <a:gd name="T38" fmla="*/ 4 w 274"/>
                <a:gd name="T39" fmla="*/ 13 h 704"/>
                <a:gd name="T40" fmla="*/ 14 w 274"/>
                <a:gd name="T41" fmla="*/ 30 h 704"/>
                <a:gd name="T42" fmla="*/ 29 w 274"/>
                <a:gd name="T43" fmla="*/ 55 h 704"/>
                <a:gd name="T44" fmla="*/ 47 w 274"/>
                <a:gd name="T45" fmla="*/ 85 h 704"/>
                <a:gd name="T46" fmla="*/ 69 w 274"/>
                <a:gd name="T47" fmla="*/ 121 h 704"/>
                <a:gd name="T48" fmla="*/ 93 w 274"/>
                <a:gd name="T49" fmla="*/ 161 h 704"/>
                <a:gd name="T50" fmla="*/ 118 w 274"/>
                <a:gd name="T51" fmla="*/ 206 h 704"/>
                <a:gd name="T52" fmla="*/ 144 w 274"/>
                <a:gd name="T53" fmla="*/ 255 h 704"/>
                <a:gd name="T54" fmla="*/ 169 w 274"/>
                <a:gd name="T55" fmla="*/ 307 h 704"/>
                <a:gd name="T56" fmla="*/ 193 w 274"/>
                <a:gd name="T57" fmla="*/ 361 h 704"/>
                <a:gd name="T58" fmla="*/ 214 w 274"/>
                <a:gd name="T59" fmla="*/ 416 h 704"/>
                <a:gd name="T60" fmla="*/ 231 w 274"/>
                <a:gd name="T61" fmla="*/ 473 h 704"/>
                <a:gd name="T62" fmla="*/ 245 w 274"/>
                <a:gd name="T63" fmla="*/ 530 h 704"/>
                <a:gd name="T64" fmla="*/ 253 w 274"/>
                <a:gd name="T65" fmla="*/ 585 h 704"/>
                <a:gd name="T66" fmla="*/ 256 w 274"/>
                <a:gd name="T67" fmla="*/ 641 h 704"/>
                <a:gd name="T68" fmla="*/ 251 w 274"/>
                <a:gd name="T69" fmla="*/ 694 h 704"/>
                <a:gd name="T70" fmla="*/ 268 w 274"/>
                <a:gd name="T71" fmla="*/ 690 h 704"/>
                <a:gd name="T72" fmla="*/ 251 w 274"/>
                <a:gd name="T73" fmla="*/ 694 h 704"/>
                <a:gd name="T74" fmla="*/ 253 w 274"/>
                <a:gd name="T75" fmla="*/ 701 h 704"/>
                <a:gd name="T76" fmla="*/ 259 w 274"/>
                <a:gd name="T77" fmla="*/ 704 h 704"/>
                <a:gd name="T78" fmla="*/ 266 w 274"/>
                <a:gd name="T79" fmla="*/ 702 h 704"/>
                <a:gd name="T80" fmla="*/ 269 w 274"/>
                <a:gd name="T81" fmla="*/ 696 h 704"/>
                <a:gd name="T82" fmla="*/ 252 w 274"/>
                <a:gd name="T83" fmla="*/ 699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74" h="704">
                  <a:moveTo>
                    <a:pt x="252" y="699"/>
                  </a:moveTo>
                  <a:lnTo>
                    <a:pt x="269" y="696"/>
                  </a:lnTo>
                  <a:lnTo>
                    <a:pt x="274" y="641"/>
                  </a:lnTo>
                  <a:lnTo>
                    <a:pt x="272" y="583"/>
                  </a:lnTo>
                  <a:lnTo>
                    <a:pt x="264" y="526"/>
                  </a:lnTo>
                  <a:lnTo>
                    <a:pt x="250" y="468"/>
                  </a:lnTo>
                  <a:lnTo>
                    <a:pt x="233" y="410"/>
                  </a:lnTo>
                  <a:lnTo>
                    <a:pt x="209" y="355"/>
                  </a:lnTo>
                  <a:lnTo>
                    <a:pt x="185" y="298"/>
                  </a:lnTo>
                  <a:lnTo>
                    <a:pt x="160" y="246"/>
                  </a:lnTo>
                  <a:lnTo>
                    <a:pt x="135" y="198"/>
                  </a:lnTo>
                  <a:lnTo>
                    <a:pt x="109" y="152"/>
                  </a:lnTo>
                  <a:lnTo>
                    <a:pt x="85" y="110"/>
                  </a:lnTo>
                  <a:lnTo>
                    <a:pt x="63" y="74"/>
                  </a:lnTo>
                  <a:lnTo>
                    <a:pt x="45" y="44"/>
                  </a:lnTo>
                  <a:lnTo>
                    <a:pt x="30" y="21"/>
                  </a:lnTo>
                  <a:lnTo>
                    <a:pt x="21" y="5"/>
                  </a:lnTo>
                  <a:lnTo>
                    <a:pt x="18" y="0"/>
                  </a:lnTo>
                  <a:lnTo>
                    <a:pt x="0" y="0"/>
                  </a:lnTo>
                  <a:lnTo>
                    <a:pt x="4" y="13"/>
                  </a:lnTo>
                  <a:lnTo>
                    <a:pt x="14" y="30"/>
                  </a:lnTo>
                  <a:lnTo>
                    <a:pt x="29" y="55"/>
                  </a:lnTo>
                  <a:lnTo>
                    <a:pt x="47" y="85"/>
                  </a:lnTo>
                  <a:lnTo>
                    <a:pt x="69" y="121"/>
                  </a:lnTo>
                  <a:lnTo>
                    <a:pt x="93" y="161"/>
                  </a:lnTo>
                  <a:lnTo>
                    <a:pt x="118" y="206"/>
                  </a:lnTo>
                  <a:lnTo>
                    <a:pt x="144" y="255"/>
                  </a:lnTo>
                  <a:lnTo>
                    <a:pt x="169" y="307"/>
                  </a:lnTo>
                  <a:lnTo>
                    <a:pt x="193" y="361"/>
                  </a:lnTo>
                  <a:lnTo>
                    <a:pt x="214" y="416"/>
                  </a:lnTo>
                  <a:lnTo>
                    <a:pt x="231" y="473"/>
                  </a:lnTo>
                  <a:lnTo>
                    <a:pt x="245" y="530"/>
                  </a:lnTo>
                  <a:lnTo>
                    <a:pt x="253" y="585"/>
                  </a:lnTo>
                  <a:lnTo>
                    <a:pt x="256" y="641"/>
                  </a:lnTo>
                  <a:lnTo>
                    <a:pt x="251" y="694"/>
                  </a:lnTo>
                  <a:lnTo>
                    <a:pt x="268" y="690"/>
                  </a:lnTo>
                  <a:lnTo>
                    <a:pt x="251" y="694"/>
                  </a:lnTo>
                  <a:lnTo>
                    <a:pt x="253" y="701"/>
                  </a:lnTo>
                  <a:lnTo>
                    <a:pt x="259" y="704"/>
                  </a:lnTo>
                  <a:lnTo>
                    <a:pt x="266" y="702"/>
                  </a:lnTo>
                  <a:lnTo>
                    <a:pt x="269" y="696"/>
                  </a:lnTo>
                  <a:lnTo>
                    <a:pt x="252" y="69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Freeform 162"/>
            <p:cNvSpPr>
              <a:spLocks/>
            </p:cNvSpPr>
            <p:nvPr/>
          </p:nvSpPr>
          <p:spPr bwMode="auto">
            <a:xfrm>
              <a:off x="10238" y="3895"/>
              <a:ext cx="21" cy="18"/>
            </a:xfrm>
            <a:custGeom>
              <a:avLst/>
              <a:gdLst>
                <a:gd name="T0" fmla="*/ 17 w 125"/>
                <a:gd name="T1" fmla="*/ 27 h 105"/>
                <a:gd name="T2" fmla="*/ 13 w 125"/>
                <a:gd name="T3" fmla="*/ 30 h 105"/>
                <a:gd name="T4" fmla="*/ 34 w 125"/>
                <a:gd name="T5" fmla="*/ 21 h 105"/>
                <a:gd name="T6" fmla="*/ 50 w 125"/>
                <a:gd name="T7" fmla="*/ 19 h 105"/>
                <a:gd name="T8" fmla="*/ 60 w 125"/>
                <a:gd name="T9" fmla="*/ 22 h 105"/>
                <a:gd name="T10" fmla="*/ 69 w 125"/>
                <a:gd name="T11" fmla="*/ 29 h 105"/>
                <a:gd name="T12" fmla="*/ 77 w 125"/>
                <a:gd name="T13" fmla="*/ 42 h 105"/>
                <a:gd name="T14" fmla="*/ 87 w 125"/>
                <a:gd name="T15" fmla="*/ 60 h 105"/>
                <a:gd name="T16" fmla="*/ 98 w 125"/>
                <a:gd name="T17" fmla="*/ 81 h 105"/>
                <a:gd name="T18" fmla="*/ 109 w 125"/>
                <a:gd name="T19" fmla="*/ 105 h 105"/>
                <a:gd name="T20" fmla="*/ 125 w 125"/>
                <a:gd name="T21" fmla="*/ 96 h 105"/>
                <a:gd name="T22" fmla="*/ 114 w 125"/>
                <a:gd name="T23" fmla="*/ 73 h 105"/>
                <a:gd name="T24" fmla="*/ 103 w 125"/>
                <a:gd name="T25" fmla="*/ 51 h 105"/>
                <a:gd name="T26" fmla="*/ 93 w 125"/>
                <a:gd name="T27" fmla="*/ 31 h 105"/>
                <a:gd name="T28" fmla="*/ 83 w 125"/>
                <a:gd name="T29" fmla="*/ 16 h 105"/>
                <a:gd name="T30" fmla="*/ 69 w 125"/>
                <a:gd name="T31" fmla="*/ 4 h 105"/>
                <a:gd name="T32" fmla="*/ 50 w 125"/>
                <a:gd name="T33" fmla="*/ 0 h 105"/>
                <a:gd name="T34" fmla="*/ 30 w 125"/>
                <a:gd name="T35" fmla="*/ 3 h 105"/>
                <a:gd name="T36" fmla="*/ 4 w 125"/>
                <a:gd name="T37" fmla="*/ 13 h 105"/>
                <a:gd name="T38" fmla="*/ 1 w 125"/>
                <a:gd name="T39" fmla="*/ 16 h 105"/>
                <a:gd name="T40" fmla="*/ 4 w 125"/>
                <a:gd name="T41" fmla="*/ 13 h 105"/>
                <a:gd name="T42" fmla="*/ 0 w 125"/>
                <a:gd name="T43" fmla="*/ 18 h 105"/>
                <a:gd name="T44" fmla="*/ 1 w 125"/>
                <a:gd name="T45" fmla="*/ 26 h 105"/>
                <a:gd name="T46" fmla="*/ 7 w 125"/>
                <a:gd name="T47" fmla="*/ 30 h 105"/>
                <a:gd name="T48" fmla="*/ 13 w 125"/>
                <a:gd name="T49" fmla="*/ 30 h 105"/>
                <a:gd name="T50" fmla="*/ 17 w 125"/>
                <a:gd name="T51" fmla="*/ 27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5" h="105">
                  <a:moveTo>
                    <a:pt x="17" y="27"/>
                  </a:moveTo>
                  <a:lnTo>
                    <a:pt x="13" y="30"/>
                  </a:lnTo>
                  <a:lnTo>
                    <a:pt x="34" y="21"/>
                  </a:lnTo>
                  <a:lnTo>
                    <a:pt x="50" y="19"/>
                  </a:lnTo>
                  <a:lnTo>
                    <a:pt x="60" y="22"/>
                  </a:lnTo>
                  <a:lnTo>
                    <a:pt x="69" y="29"/>
                  </a:lnTo>
                  <a:lnTo>
                    <a:pt x="77" y="42"/>
                  </a:lnTo>
                  <a:lnTo>
                    <a:pt x="87" y="60"/>
                  </a:lnTo>
                  <a:lnTo>
                    <a:pt x="98" y="81"/>
                  </a:lnTo>
                  <a:lnTo>
                    <a:pt x="109" y="105"/>
                  </a:lnTo>
                  <a:lnTo>
                    <a:pt x="125" y="96"/>
                  </a:lnTo>
                  <a:lnTo>
                    <a:pt x="114" y="73"/>
                  </a:lnTo>
                  <a:lnTo>
                    <a:pt x="103" y="51"/>
                  </a:lnTo>
                  <a:lnTo>
                    <a:pt x="93" y="31"/>
                  </a:lnTo>
                  <a:lnTo>
                    <a:pt x="83" y="16"/>
                  </a:lnTo>
                  <a:lnTo>
                    <a:pt x="69" y="4"/>
                  </a:lnTo>
                  <a:lnTo>
                    <a:pt x="50" y="0"/>
                  </a:lnTo>
                  <a:lnTo>
                    <a:pt x="30" y="3"/>
                  </a:lnTo>
                  <a:lnTo>
                    <a:pt x="4" y="13"/>
                  </a:lnTo>
                  <a:lnTo>
                    <a:pt x="1" y="16"/>
                  </a:lnTo>
                  <a:lnTo>
                    <a:pt x="4" y="13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7" y="30"/>
                  </a:lnTo>
                  <a:lnTo>
                    <a:pt x="13" y="30"/>
                  </a:lnTo>
                  <a:lnTo>
                    <a:pt x="17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Freeform 163"/>
            <p:cNvSpPr>
              <a:spLocks/>
            </p:cNvSpPr>
            <p:nvPr/>
          </p:nvSpPr>
          <p:spPr bwMode="auto">
            <a:xfrm>
              <a:off x="10234" y="3898"/>
              <a:ext cx="12" cy="52"/>
            </a:xfrm>
            <a:custGeom>
              <a:avLst/>
              <a:gdLst>
                <a:gd name="T0" fmla="*/ 65 w 70"/>
                <a:gd name="T1" fmla="*/ 309 h 310"/>
                <a:gd name="T2" fmla="*/ 68 w 70"/>
                <a:gd name="T3" fmla="*/ 294 h 310"/>
                <a:gd name="T4" fmla="*/ 60 w 70"/>
                <a:gd name="T5" fmla="*/ 282 h 310"/>
                <a:gd name="T6" fmla="*/ 50 w 70"/>
                <a:gd name="T7" fmla="*/ 269 h 310"/>
                <a:gd name="T8" fmla="*/ 43 w 70"/>
                <a:gd name="T9" fmla="*/ 253 h 310"/>
                <a:gd name="T10" fmla="*/ 36 w 70"/>
                <a:gd name="T11" fmla="*/ 235 h 310"/>
                <a:gd name="T12" fmla="*/ 32 w 70"/>
                <a:gd name="T13" fmla="*/ 217 h 310"/>
                <a:gd name="T14" fmla="*/ 27 w 70"/>
                <a:gd name="T15" fmla="*/ 196 h 310"/>
                <a:gd name="T16" fmla="*/ 23 w 70"/>
                <a:gd name="T17" fmla="*/ 177 h 310"/>
                <a:gd name="T18" fmla="*/ 20 w 70"/>
                <a:gd name="T19" fmla="*/ 155 h 310"/>
                <a:gd name="T20" fmla="*/ 18 w 70"/>
                <a:gd name="T21" fmla="*/ 135 h 310"/>
                <a:gd name="T22" fmla="*/ 18 w 70"/>
                <a:gd name="T23" fmla="*/ 114 h 310"/>
                <a:gd name="T24" fmla="*/ 18 w 70"/>
                <a:gd name="T25" fmla="*/ 94 h 310"/>
                <a:gd name="T26" fmla="*/ 20 w 70"/>
                <a:gd name="T27" fmla="*/ 74 h 310"/>
                <a:gd name="T28" fmla="*/ 24 w 70"/>
                <a:gd name="T29" fmla="*/ 57 h 310"/>
                <a:gd name="T30" fmla="*/ 28 w 70"/>
                <a:gd name="T31" fmla="*/ 39 h 310"/>
                <a:gd name="T32" fmla="*/ 33 w 70"/>
                <a:gd name="T33" fmla="*/ 24 h 310"/>
                <a:gd name="T34" fmla="*/ 40 w 70"/>
                <a:gd name="T35" fmla="*/ 11 h 310"/>
                <a:gd name="T36" fmla="*/ 24 w 70"/>
                <a:gd name="T37" fmla="*/ 0 h 310"/>
                <a:gd name="T38" fmla="*/ 17 w 70"/>
                <a:gd name="T39" fmla="*/ 15 h 310"/>
                <a:gd name="T40" fmla="*/ 10 w 70"/>
                <a:gd name="T41" fmla="*/ 33 h 310"/>
                <a:gd name="T42" fmla="*/ 5 w 70"/>
                <a:gd name="T43" fmla="*/ 52 h 310"/>
                <a:gd name="T44" fmla="*/ 2 w 70"/>
                <a:gd name="T45" fmla="*/ 72 h 310"/>
                <a:gd name="T46" fmla="*/ 0 w 70"/>
                <a:gd name="T47" fmla="*/ 92 h 310"/>
                <a:gd name="T48" fmla="*/ 0 w 70"/>
                <a:gd name="T49" fmla="*/ 114 h 310"/>
                <a:gd name="T50" fmla="*/ 0 w 70"/>
                <a:gd name="T51" fmla="*/ 137 h 310"/>
                <a:gd name="T52" fmla="*/ 2 w 70"/>
                <a:gd name="T53" fmla="*/ 157 h 310"/>
                <a:gd name="T54" fmla="*/ 4 w 70"/>
                <a:gd name="T55" fmla="*/ 179 h 310"/>
                <a:gd name="T56" fmla="*/ 9 w 70"/>
                <a:gd name="T57" fmla="*/ 201 h 310"/>
                <a:gd name="T58" fmla="*/ 13 w 70"/>
                <a:gd name="T59" fmla="*/ 221 h 310"/>
                <a:gd name="T60" fmla="*/ 20 w 70"/>
                <a:gd name="T61" fmla="*/ 242 h 310"/>
                <a:gd name="T62" fmla="*/ 27 w 70"/>
                <a:gd name="T63" fmla="*/ 259 h 310"/>
                <a:gd name="T64" fmla="*/ 34 w 70"/>
                <a:gd name="T65" fmla="*/ 278 h 310"/>
                <a:gd name="T66" fmla="*/ 43 w 70"/>
                <a:gd name="T67" fmla="*/ 293 h 310"/>
                <a:gd name="T68" fmla="*/ 54 w 70"/>
                <a:gd name="T69" fmla="*/ 307 h 310"/>
                <a:gd name="T70" fmla="*/ 56 w 70"/>
                <a:gd name="T71" fmla="*/ 292 h 310"/>
                <a:gd name="T72" fmla="*/ 54 w 70"/>
                <a:gd name="T73" fmla="*/ 307 h 310"/>
                <a:gd name="T74" fmla="*/ 60 w 70"/>
                <a:gd name="T75" fmla="*/ 310 h 310"/>
                <a:gd name="T76" fmla="*/ 66 w 70"/>
                <a:gd name="T77" fmla="*/ 308 h 310"/>
                <a:gd name="T78" fmla="*/ 70 w 70"/>
                <a:gd name="T79" fmla="*/ 301 h 310"/>
                <a:gd name="T80" fmla="*/ 68 w 70"/>
                <a:gd name="T81" fmla="*/ 294 h 310"/>
                <a:gd name="T82" fmla="*/ 65 w 70"/>
                <a:gd name="T83" fmla="*/ 30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0" h="310">
                  <a:moveTo>
                    <a:pt x="65" y="309"/>
                  </a:moveTo>
                  <a:lnTo>
                    <a:pt x="68" y="294"/>
                  </a:lnTo>
                  <a:lnTo>
                    <a:pt x="60" y="282"/>
                  </a:lnTo>
                  <a:lnTo>
                    <a:pt x="50" y="269"/>
                  </a:lnTo>
                  <a:lnTo>
                    <a:pt x="43" y="253"/>
                  </a:lnTo>
                  <a:lnTo>
                    <a:pt x="36" y="235"/>
                  </a:lnTo>
                  <a:lnTo>
                    <a:pt x="32" y="217"/>
                  </a:lnTo>
                  <a:lnTo>
                    <a:pt x="27" y="196"/>
                  </a:lnTo>
                  <a:lnTo>
                    <a:pt x="23" y="177"/>
                  </a:lnTo>
                  <a:lnTo>
                    <a:pt x="20" y="155"/>
                  </a:lnTo>
                  <a:lnTo>
                    <a:pt x="18" y="135"/>
                  </a:lnTo>
                  <a:lnTo>
                    <a:pt x="18" y="114"/>
                  </a:lnTo>
                  <a:lnTo>
                    <a:pt x="18" y="94"/>
                  </a:lnTo>
                  <a:lnTo>
                    <a:pt x="20" y="74"/>
                  </a:lnTo>
                  <a:lnTo>
                    <a:pt x="24" y="57"/>
                  </a:lnTo>
                  <a:lnTo>
                    <a:pt x="28" y="39"/>
                  </a:lnTo>
                  <a:lnTo>
                    <a:pt x="33" y="24"/>
                  </a:lnTo>
                  <a:lnTo>
                    <a:pt x="40" y="11"/>
                  </a:lnTo>
                  <a:lnTo>
                    <a:pt x="24" y="0"/>
                  </a:lnTo>
                  <a:lnTo>
                    <a:pt x="17" y="15"/>
                  </a:lnTo>
                  <a:lnTo>
                    <a:pt x="10" y="33"/>
                  </a:lnTo>
                  <a:lnTo>
                    <a:pt x="5" y="52"/>
                  </a:lnTo>
                  <a:lnTo>
                    <a:pt x="2" y="72"/>
                  </a:lnTo>
                  <a:lnTo>
                    <a:pt x="0" y="92"/>
                  </a:lnTo>
                  <a:lnTo>
                    <a:pt x="0" y="114"/>
                  </a:lnTo>
                  <a:lnTo>
                    <a:pt x="0" y="137"/>
                  </a:lnTo>
                  <a:lnTo>
                    <a:pt x="2" y="157"/>
                  </a:lnTo>
                  <a:lnTo>
                    <a:pt x="4" y="179"/>
                  </a:lnTo>
                  <a:lnTo>
                    <a:pt x="9" y="201"/>
                  </a:lnTo>
                  <a:lnTo>
                    <a:pt x="13" y="221"/>
                  </a:lnTo>
                  <a:lnTo>
                    <a:pt x="20" y="242"/>
                  </a:lnTo>
                  <a:lnTo>
                    <a:pt x="27" y="259"/>
                  </a:lnTo>
                  <a:lnTo>
                    <a:pt x="34" y="278"/>
                  </a:lnTo>
                  <a:lnTo>
                    <a:pt x="43" y="293"/>
                  </a:lnTo>
                  <a:lnTo>
                    <a:pt x="54" y="307"/>
                  </a:lnTo>
                  <a:lnTo>
                    <a:pt x="56" y="292"/>
                  </a:lnTo>
                  <a:lnTo>
                    <a:pt x="54" y="307"/>
                  </a:lnTo>
                  <a:lnTo>
                    <a:pt x="60" y="310"/>
                  </a:lnTo>
                  <a:lnTo>
                    <a:pt x="66" y="308"/>
                  </a:lnTo>
                  <a:lnTo>
                    <a:pt x="70" y="301"/>
                  </a:lnTo>
                  <a:lnTo>
                    <a:pt x="68" y="294"/>
                  </a:lnTo>
                  <a:lnTo>
                    <a:pt x="65" y="30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Freeform 164"/>
            <p:cNvSpPr>
              <a:spLocks/>
            </p:cNvSpPr>
            <p:nvPr/>
          </p:nvSpPr>
          <p:spPr bwMode="auto">
            <a:xfrm>
              <a:off x="10216" y="3929"/>
              <a:ext cx="29" cy="22"/>
            </a:xfrm>
            <a:custGeom>
              <a:avLst/>
              <a:gdLst>
                <a:gd name="T0" fmla="*/ 19 w 173"/>
                <a:gd name="T1" fmla="*/ 6 h 128"/>
                <a:gd name="T2" fmla="*/ 2 w 173"/>
                <a:gd name="T3" fmla="*/ 14 h 128"/>
                <a:gd name="T4" fmla="*/ 15 w 173"/>
                <a:gd name="T5" fmla="*/ 35 h 128"/>
                <a:gd name="T6" fmla="*/ 33 w 173"/>
                <a:gd name="T7" fmla="*/ 58 h 128"/>
                <a:gd name="T8" fmla="*/ 53 w 173"/>
                <a:gd name="T9" fmla="*/ 79 h 128"/>
                <a:gd name="T10" fmla="*/ 74 w 173"/>
                <a:gd name="T11" fmla="*/ 98 h 128"/>
                <a:gd name="T12" fmla="*/ 98 w 173"/>
                <a:gd name="T13" fmla="*/ 115 h 128"/>
                <a:gd name="T14" fmla="*/ 123 w 173"/>
                <a:gd name="T15" fmla="*/ 123 h 128"/>
                <a:gd name="T16" fmla="*/ 148 w 173"/>
                <a:gd name="T17" fmla="*/ 128 h 128"/>
                <a:gd name="T18" fmla="*/ 173 w 173"/>
                <a:gd name="T19" fmla="*/ 120 h 128"/>
                <a:gd name="T20" fmla="*/ 164 w 173"/>
                <a:gd name="T21" fmla="*/ 103 h 128"/>
                <a:gd name="T22" fmla="*/ 148 w 173"/>
                <a:gd name="T23" fmla="*/ 108 h 128"/>
                <a:gd name="T24" fmla="*/ 127 w 173"/>
                <a:gd name="T25" fmla="*/ 106 h 128"/>
                <a:gd name="T26" fmla="*/ 108 w 173"/>
                <a:gd name="T27" fmla="*/ 97 h 128"/>
                <a:gd name="T28" fmla="*/ 86 w 173"/>
                <a:gd name="T29" fmla="*/ 83 h 128"/>
                <a:gd name="T30" fmla="*/ 65 w 173"/>
                <a:gd name="T31" fmla="*/ 66 h 128"/>
                <a:gd name="T32" fmla="*/ 47 w 173"/>
                <a:gd name="T33" fmla="*/ 45 h 128"/>
                <a:gd name="T34" fmla="*/ 29 w 173"/>
                <a:gd name="T35" fmla="*/ 25 h 128"/>
                <a:gd name="T36" fmla="*/ 18 w 173"/>
                <a:gd name="T37" fmla="*/ 5 h 128"/>
                <a:gd name="T38" fmla="*/ 0 w 173"/>
                <a:gd name="T39" fmla="*/ 13 h 128"/>
                <a:gd name="T40" fmla="*/ 18 w 173"/>
                <a:gd name="T41" fmla="*/ 4 h 128"/>
                <a:gd name="T42" fmla="*/ 12 w 173"/>
                <a:gd name="T43" fmla="*/ 0 h 128"/>
                <a:gd name="T44" fmla="*/ 5 w 173"/>
                <a:gd name="T45" fmla="*/ 2 h 128"/>
                <a:gd name="T46" fmla="*/ 0 w 173"/>
                <a:gd name="T47" fmla="*/ 7 h 128"/>
                <a:gd name="T48" fmla="*/ 2 w 173"/>
                <a:gd name="T49" fmla="*/ 15 h 128"/>
                <a:gd name="T50" fmla="*/ 19 w 173"/>
                <a:gd name="T51" fmla="*/ 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128">
                  <a:moveTo>
                    <a:pt x="19" y="6"/>
                  </a:moveTo>
                  <a:lnTo>
                    <a:pt x="2" y="14"/>
                  </a:lnTo>
                  <a:lnTo>
                    <a:pt x="15" y="35"/>
                  </a:lnTo>
                  <a:lnTo>
                    <a:pt x="33" y="58"/>
                  </a:lnTo>
                  <a:lnTo>
                    <a:pt x="53" y="79"/>
                  </a:lnTo>
                  <a:lnTo>
                    <a:pt x="74" y="98"/>
                  </a:lnTo>
                  <a:lnTo>
                    <a:pt x="98" y="115"/>
                  </a:lnTo>
                  <a:lnTo>
                    <a:pt x="123" y="123"/>
                  </a:lnTo>
                  <a:lnTo>
                    <a:pt x="148" y="128"/>
                  </a:lnTo>
                  <a:lnTo>
                    <a:pt x="173" y="120"/>
                  </a:lnTo>
                  <a:lnTo>
                    <a:pt x="164" y="103"/>
                  </a:lnTo>
                  <a:lnTo>
                    <a:pt x="148" y="108"/>
                  </a:lnTo>
                  <a:lnTo>
                    <a:pt x="127" y="106"/>
                  </a:lnTo>
                  <a:lnTo>
                    <a:pt x="108" y="97"/>
                  </a:lnTo>
                  <a:lnTo>
                    <a:pt x="86" y="83"/>
                  </a:lnTo>
                  <a:lnTo>
                    <a:pt x="65" y="66"/>
                  </a:lnTo>
                  <a:lnTo>
                    <a:pt x="47" y="45"/>
                  </a:lnTo>
                  <a:lnTo>
                    <a:pt x="29" y="25"/>
                  </a:lnTo>
                  <a:lnTo>
                    <a:pt x="18" y="5"/>
                  </a:lnTo>
                  <a:lnTo>
                    <a:pt x="0" y="13"/>
                  </a:lnTo>
                  <a:lnTo>
                    <a:pt x="18" y="4"/>
                  </a:lnTo>
                  <a:lnTo>
                    <a:pt x="12" y="0"/>
                  </a:lnTo>
                  <a:lnTo>
                    <a:pt x="5" y="2"/>
                  </a:lnTo>
                  <a:lnTo>
                    <a:pt x="0" y="7"/>
                  </a:lnTo>
                  <a:lnTo>
                    <a:pt x="2" y="15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Freeform 165"/>
            <p:cNvSpPr>
              <a:spLocks/>
            </p:cNvSpPr>
            <p:nvPr/>
          </p:nvSpPr>
          <p:spPr bwMode="auto">
            <a:xfrm>
              <a:off x="10212" y="3931"/>
              <a:ext cx="9" cy="31"/>
            </a:xfrm>
            <a:custGeom>
              <a:avLst/>
              <a:gdLst>
                <a:gd name="T0" fmla="*/ 0 w 54"/>
                <a:gd name="T1" fmla="*/ 183 h 189"/>
                <a:gd name="T2" fmla="*/ 16 w 54"/>
                <a:gd name="T3" fmla="*/ 185 h 189"/>
                <a:gd name="T4" fmla="*/ 23 w 54"/>
                <a:gd name="T5" fmla="*/ 177 h 189"/>
                <a:gd name="T6" fmla="*/ 29 w 54"/>
                <a:gd name="T7" fmla="*/ 167 h 189"/>
                <a:gd name="T8" fmla="*/ 35 w 54"/>
                <a:gd name="T9" fmla="*/ 157 h 189"/>
                <a:gd name="T10" fmla="*/ 39 w 54"/>
                <a:gd name="T11" fmla="*/ 145 h 189"/>
                <a:gd name="T12" fmla="*/ 44 w 54"/>
                <a:gd name="T13" fmla="*/ 136 h 189"/>
                <a:gd name="T14" fmla="*/ 47 w 54"/>
                <a:gd name="T15" fmla="*/ 124 h 189"/>
                <a:gd name="T16" fmla="*/ 50 w 54"/>
                <a:gd name="T17" fmla="*/ 113 h 189"/>
                <a:gd name="T18" fmla="*/ 52 w 54"/>
                <a:gd name="T19" fmla="*/ 101 h 189"/>
                <a:gd name="T20" fmla="*/ 53 w 54"/>
                <a:gd name="T21" fmla="*/ 89 h 189"/>
                <a:gd name="T22" fmla="*/ 54 w 54"/>
                <a:gd name="T23" fmla="*/ 76 h 189"/>
                <a:gd name="T24" fmla="*/ 54 w 54"/>
                <a:gd name="T25" fmla="*/ 64 h 189"/>
                <a:gd name="T26" fmla="*/ 53 w 54"/>
                <a:gd name="T27" fmla="*/ 51 h 189"/>
                <a:gd name="T28" fmla="*/ 52 w 54"/>
                <a:gd name="T29" fmla="*/ 39 h 189"/>
                <a:gd name="T30" fmla="*/ 50 w 54"/>
                <a:gd name="T31" fmla="*/ 27 h 189"/>
                <a:gd name="T32" fmla="*/ 47 w 54"/>
                <a:gd name="T33" fmla="*/ 13 h 189"/>
                <a:gd name="T34" fmla="*/ 44 w 54"/>
                <a:gd name="T35" fmla="*/ 0 h 189"/>
                <a:gd name="T36" fmla="*/ 25 w 54"/>
                <a:gd name="T37" fmla="*/ 7 h 189"/>
                <a:gd name="T38" fmla="*/ 29 w 54"/>
                <a:gd name="T39" fmla="*/ 18 h 189"/>
                <a:gd name="T40" fmla="*/ 31 w 54"/>
                <a:gd name="T41" fmla="*/ 29 h 189"/>
                <a:gd name="T42" fmla="*/ 34 w 54"/>
                <a:gd name="T43" fmla="*/ 41 h 189"/>
                <a:gd name="T44" fmla="*/ 35 w 54"/>
                <a:gd name="T45" fmla="*/ 53 h 189"/>
                <a:gd name="T46" fmla="*/ 36 w 54"/>
                <a:gd name="T47" fmla="*/ 64 h 189"/>
                <a:gd name="T48" fmla="*/ 36 w 54"/>
                <a:gd name="T49" fmla="*/ 76 h 189"/>
                <a:gd name="T50" fmla="*/ 35 w 54"/>
                <a:gd name="T51" fmla="*/ 87 h 189"/>
                <a:gd name="T52" fmla="*/ 34 w 54"/>
                <a:gd name="T53" fmla="*/ 97 h 189"/>
                <a:gd name="T54" fmla="*/ 31 w 54"/>
                <a:gd name="T55" fmla="*/ 109 h 189"/>
                <a:gd name="T56" fmla="*/ 29 w 54"/>
                <a:gd name="T57" fmla="*/ 119 h 189"/>
                <a:gd name="T58" fmla="*/ 25 w 54"/>
                <a:gd name="T59" fmla="*/ 129 h 189"/>
                <a:gd name="T60" fmla="*/ 23 w 54"/>
                <a:gd name="T61" fmla="*/ 139 h 189"/>
                <a:gd name="T62" fmla="*/ 19 w 54"/>
                <a:gd name="T63" fmla="*/ 149 h 189"/>
                <a:gd name="T64" fmla="*/ 13 w 54"/>
                <a:gd name="T65" fmla="*/ 156 h 189"/>
                <a:gd name="T66" fmla="*/ 7 w 54"/>
                <a:gd name="T67" fmla="*/ 166 h 189"/>
                <a:gd name="T68" fmla="*/ 2 w 54"/>
                <a:gd name="T69" fmla="*/ 175 h 189"/>
                <a:gd name="T70" fmla="*/ 19 w 54"/>
                <a:gd name="T71" fmla="*/ 177 h 189"/>
                <a:gd name="T72" fmla="*/ 2 w 54"/>
                <a:gd name="T73" fmla="*/ 175 h 189"/>
                <a:gd name="T74" fmla="*/ 1 w 54"/>
                <a:gd name="T75" fmla="*/ 182 h 189"/>
                <a:gd name="T76" fmla="*/ 5 w 54"/>
                <a:gd name="T77" fmla="*/ 188 h 189"/>
                <a:gd name="T78" fmla="*/ 10 w 54"/>
                <a:gd name="T79" fmla="*/ 189 h 189"/>
                <a:gd name="T80" fmla="*/ 16 w 54"/>
                <a:gd name="T81" fmla="*/ 185 h 189"/>
                <a:gd name="T82" fmla="*/ 0 w 54"/>
                <a:gd name="T83" fmla="*/ 18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4" h="189">
                  <a:moveTo>
                    <a:pt x="0" y="183"/>
                  </a:moveTo>
                  <a:lnTo>
                    <a:pt x="16" y="185"/>
                  </a:lnTo>
                  <a:lnTo>
                    <a:pt x="23" y="177"/>
                  </a:lnTo>
                  <a:lnTo>
                    <a:pt x="29" y="167"/>
                  </a:lnTo>
                  <a:lnTo>
                    <a:pt x="35" y="157"/>
                  </a:lnTo>
                  <a:lnTo>
                    <a:pt x="39" y="145"/>
                  </a:lnTo>
                  <a:lnTo>
                    <a:pt x="44" y="136"/>
                  </a:lnTo>
                  <a:lnTo>
                    <a:pt x="47" y="124"/>
                  </a:lnTo>
                  <a:lnTo>
                    <a:pt x="50" y="113"/>
                  </a:lnTo>
                  <a:lnTo>
                    <a:pt x="52" y="101"/>
                  </a:lnTo>
                  <a:lnTo>
                    <a:pt x="53" y="89"/>
                  </a:lnTo>
                  <a:lnTo>
                    <a:pt x="54" y="76"/>
                  </a:lnTo>
                  <a:lnTo>
                    <a:pt x="54" y="64"/>
                  </a:lnTo>
                  <a:lnTo>
                    <a:pt x="53" y="51"/>
                  </a:lnTo>
                  <a:lnTo>
                    <a:pt x="52" y="39"/>
                  </a:lnTo>
                  <a:lnTo>
                    <a:pt x="50" y="27"/>
                  </a:lnTo>
                  <a:lnTo>
                    <a:pt x="47" y="13"/>
                  </a:lnTo>
                  <a:lnTo>
                    <a:pt x="44" y="0"/>
                  </a:lnTo>
                  <a:lnTo>
                    <a:pt x="25" y="7"/>
                  </a:lnTo>
                  <a:lnTo>
                    <a:pt x="29" y="18"/>
                  </a:lnTo>
                  <a:lnTo>
                    <a:pt x="31" y="29"/>
                  </a:lnTo>
                  <a:lnTo>
                    <a:pt x="34" y="41"/>
                  </a:lnTo>
                  <a:lnTo>
                    <a:pt x="35" y="53"/>
                  </a:lnTo>
                  <a:lnTo>
                    <a:pt x="36" y="64"/>
                  </a:lnTo>
                  <a:lnTo>
                    <a:pt x="36" y="76"/>
                  </a:lnTo>
                  <a:lnTo>
                    <a:pt x="35" y="87"/>
                  </a:lnTo>
                  <a:lnTo>
                    <a:pt x="34" y="97"/>
                  </a:lnTo>
                  <a:lnTo>
                    <a:pt x="31" y="109"/>
                  </a:lnTo>
                  <a:lnTo>
                    <a:pt x="29" y="119"/>
                  </a:lnTo>
                  <a:lnTo>
                    <a:pt x="25" y="129"/>
                  </a:lnTo>
                  <a:lnTo>
                    <a:pt x="23" y="139"/>
                  </a:lnTo>
                  <a:lnTo>
                    <a:pt x="19" y="149"/>
                  </a:lnTo>
                  <a:lnTo>
                    <a:pt x="13" y="156"/>
                  </a:lnTo>
                  <a:lnTo>
                    <a:pt x="7" y="166"/>
                  </a:lnTo>
                  <a:lnTo>
                    <a:pt x="2" y="175"/>
                  </a:lnTo>
                  <a:lnTo>
                    <a:pt x="19" y="177"/>
                  </a:lnTo>
                  <a:lnTo>
                    <a:pt x="2" y="175"/>
                  </a:lnTo>
                  <a:lnTo>
                    <a:pt x="1" y="182"/>
                  </a:lnTo>
                  <a:lnTo>
                    <a:pt x="5" y="188"/>
                  </a:lnTo>
                  <a:lnTo>
                    <a:pt x="10" y="189"/>
                  </a:lnTo>
                  <a:lnTo>
                    <a:pt x="16" y="185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Freeform 166"/>
            <p:cNvSpPr>
              <a:spLocks/>
            </p:cNvSpPr>
            <p:nvPr/>
          </p:nvSpPr>
          <p:spPr bwMode="auto">
            <a:xfrm>
              <a:off x="10205" y="3936"/>
              <a:ext cx="10" cy="25"/>
            </a:xfrm>
            <a:custGeom>
              <a:avLst/>
              <a:gdLst>
                <a:gd name="T0" fmla="*/ 13 w 63"/>
                <a:gd name="T1" fmla="*/ 16 h 148"/>
                <a:gd name="T2" fmla="*/ 5 w 63"/>
                <a:gd name="T3" fmla="*/ 17 h 148"/>
                <a:gd name="T4" fmla="*/ 15 w 63"/>
                <a:gd name="T5" fmla="*/ 24 h 148"/>
                <a:gd name="T6" fmla="*/ 20 w 63"/>
                <a:gd name="T7" fmla="*/ 30 h 148"/>
                <a:gd name="T8" fmla="*/ 23 w 63"/>
                <a:gd name="T9" fmla="*/ 40 h 148"/>
                <a:gd name="T10" fmla="*/ 27 w 63"/>
                <a:gd name="T11" fmla="*/ 52 h 148"/>
                <a:gd name="T12" fmla="*/ 28 w 63"/>
                <a:gd name="T13" fmla="*/ 69 h 148"/>
                <a:gd name="T14" fmla="*/ 31 w 63"/>
                <a:gd name="T15" fmla="*/ 92 h 148"/>
                <a:gd name="T16" fmla="*/ 36 w 63"/>
                <a:gd name="T17" fmla="*/ 117 h 148"/>
                <a:gd name="T18" fmla="*/ 44 w 63"/>
                <a:gd name="T19" fmla="*/ 148 h 148"/>
                <a:gd name="T20" fmla="*/ 63 w 63"/>
                <a:gd name="T21" fmla="*/ 142 h 148"/>
                <a:gd name="T22" fmla="*/ 54 w 63"/>
                <a:gd name="T23" fmla="*/ 113 h 148"/>
                <a:gd name="T24" fmla="*/ 50 w 63"/>
                <a:gd name="T25" fmla="*/ 88 h 148"/>
                <a:gd name="T26" fmla="*/ 46 w 63"/>
                <a:gd name="T27" fmla="*/ 67 h 148"/>
                <a:gd name="T28" fmla="*/ 45 w 63"/>
                <a:gd name="T29" fmla="*/ 50 h 148"/>
                <a:gd name="T30" fmla="*/ 42 w 63"/>
                <a:gd name="T31" fmla="*/ 33 h 148"/>
                <a:gd name="T32" fmla="*/ 36 w 63"/>
                <a:gd name="T33" fmla="*/ 22 h 148"/>
                <a:gd name="T34" fmla="*/ 27 w 63"/>
                <a:gd name="T35" fmla="*/ 9 h 148"/>
                <a:gd name="T36" fmla="*/ 12 w 63"/>
                <a:gd name="T37" fmla="*/ 0 h 148"/>
                <a:gd name="T38" fmla="*/ 4 w 63"/>
                <a:gd name="T39" fmla="*/ 1 h 148"/>
                <a:gd name="T40" fmla="*/ 12 w 63"/>
                <a:gd name="T41" fmla="*/ 0 h 148"/>
                <a:gd name="T42" fmla="*/ 5 w 63"/>
                <a:gd name="T43" fmla="*/ 0 h 148"/>
                <a:gd name="T44" fmla="*/ 0 w 63"/>
                <a:gd name="T45" fmla="*/ 4 h 148"/>
                <a:gd name="T46" fmla="*/ 0 w 63"/>
                <a:gd name="T47" fmla="*/ 12 h 148"/>
                <a:gd name="T48" fmla="*/ 5 w 63"/>
                <a:gd name="T49" fmla="*/ 17 h 148"/>
                <a:gd name="T50" fmla="*/ 13 w 63"/>
                <a:gd name="T5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148">
                  <a:moveTo>
                    <a:pt x="13" y="16"/>
                  </a:moveTo>
                  <a:lnTo>
                    <a:pt x="5" y="17"/>
                  </a:lnTo>
                  <a:lnTo>
                    <a:pt x="15" y="24"/>
                  </a:lnTo>
                  <a:lnTo>
                    <a:pt x="20" y="30"/>
                  </a:lnTo>
                  <a:lnTo>
                    <a:pt x="23" y="40"/>
                  </a:lnTo>
                  <a:lnTo>
                    <a:pt x="27" y="52"/>
                  </a:lnTo>
                  <a:lnTo>
                    <a:pt x="28" y="69"/>
                  </a:lnTo>
                  <a:lnTo>
                    <a:pt x="31" y="92"/>
                  </a:lnTo>
                  <a:lnTo>
                    <a:pt x="36" y="117"/>
                  </a:lnTo>
                  <a:lnTo>
                    <a:pt x="44" y="148"/>
                  </a:lnTo>
                  <a:lnTo>
                    <a:pt x="63" y="142"/>
                  </a:lnTo>
                  <a:lnTo>
                    <a:pt x="54" y="113"/>
                  </a:lnTo>
                  <a:lnTo>
                    <a:pt x="50" y="88"/>
                  </a:lnTo>
                  <a:lnTo>
                    <a:pt x="46" y="67"/>
                  </a:lnTo>
                  <a:lnTo>
                    <a:pt x="45" y="50"/>
                  </a:lnTo>
                  <a:lnTo>
                    <a:pt x="42" y="33"/>
                  </a:lnTo>
                  <a:lnTo>
                    <a:pt x="36" y="22"/>
                  </a:lnTo>
                  <a:lnTo>
                    <a:pt x="27" y="9"/>
                  </a:lnTo>
                  <a:lnTo>
                    <a:pt x="12" y="0"/>
                  </a:lnTo>
                  <a:lnTo>
                    <a:pt x="4" y="1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4"/>
                  </a:lnTo>
                  <a:lnTo>
                    <a:pt x="0" y="12"/>
                  </a:lnTo>
                  <a:lnTo>
                    <a:pt x="5" y="17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Freeform 167"/>
            <p:cNvSpPr>
              <a:spLocks/>
            </p:cNvSpPr>
            <p:nvPr/>
          </p:nvSpPr>
          <p:spPr bwMode="auto">
            <a:xfrm>
              <a:off x="10199" y="3936"/>
              <a:ext cx="8" cy="41"/>
            </a:xfrm>
            <a:custGeom>
              <a:avLst/>
              <a:gdLst>
                <a:gd name="T0" fmla="*/ 4 w 50"/>
                <a:gd name="T1" fmla="*/ 239 h 246"/>
                <a:gd name="T2" fmla="*/ 21 w 50"/>
                <a:gd name="T3" fmla="*/ 236 h 246"/>
                <a:gd name="T4" fmla="*/ 20 w 50"/>
                <a:gd name="T5" fmla="*/ 219 h 246"/>
                <a:gd name="T6" fmla="*/ 20 w 50"/>
                <a:gd name="T7" fmla="*/ 201 h 246"/>
                <a:gd name="T8" fmla="*/ 19 w 50"/>
                <a:gd name="T9" fmla="*/ 183 h 246"/>
                <a:gd name="T10" fmla="*/ 19 w 50"/>
                <a:gd name="T11" fmla="*/ 166 h 246"/>
                <a:gd name="T12" fmla="*/ 19 w 50"/>
                <a:gd name="T13" fmla="*/ 148 h 246"/>
                <a:gd name="T14" fmla="*/ 19 w 50"/>
                <a:gd name="T15" fmla="*/ 131 h 246"/>
                <a:gd name="T16" fmla="*/ 19 w 50"/>
                <a:gd name="T17" fmla="*/ 115 h 246"/>
                <a:gd name="T18" fmla="*/ 20 w 50"/>
                <a:gd name="T19" fmla="*/ 100 h 246"/>
                <a:gd name="T20" fmla="*/ 21 w 50"/>
                <a:gd name="T21" fmla="*/ 84 h 246"/>
                <a:gd name="T22" fmla="*/ 24 w 50"/>
                <a:gd name="T23" fmla="*/ 70 h 246"/>
                <a:gd name="T24" fmla="*/ 27 w 50"/>
                <a:gd name="T25" fmla="*/ 57 h 246"/>
                <a:gd name="T26" fmla="*/ 30 w 50"/>
                <a:gd name="T27" fmla="*/ 45 h 246"/>
                <a:gd name="T28" fmla="*/ 34 w 50"/>
                <a:gd name="T29" fmla="*/ 36 h 246"/>
                <a:gd name="T30" fmla="*/ 40 w 50"/>
                <a:gd name="T31" fmla="*/ 27 h 246"/>
                <a:gd name="T32" fmla="*/ 44 w 50"/>
                <a:gd name="T33" fmla="*/ 21 h 246"/>
                <a:gd name="T34" fmla="*/ 50 w 50"/>
                <a:gd name="T35" fmla="*/ 15 h 246"/>
                <a:gd name="T36" fmla="*/ 41 w 50"/>
                <a:gd name="T37" fmla="*/ 0 h 246"/>
                <a:gd name="T38" fmla="*/ 30 w 50"/>
                <a:gd name="T39" fmla="*/ 8 h 246"/>
                <a:gd name="T40" fmla="*/ 24 w 50"/>
                <a:gd name="T41" fmla="*/ 16 h 246"/>
                <a:gd name="T42" fmla="*/ 18 w 50"/>
                <a:gd name="T43" fmla="*/ 27 h 246"/>
                <a:gd name="T44" fmla="*/ 12 w 50"/>
                <a:gd name="T45" fmla="*/ 39 h 246"/>
                <a:gd name="T46" fmla="*/ 9 w 50"/>
                <a:gd name="T47" fmla="*/ 53 h 246"/>
                <a:gd name="T48" fmla="*/ 5 w 50"/>
                <a:gd name="T49" fmla="*/ 66 h 246"/>
                <a:gd name="T50" fmla="*/ 3 w 50"/>
                <a:gd name="T51" fmla="*/ 82 h 246"/>
                <a:gd name="T52" fmla="*/ 2 w 50"/>
                <a:gd name="T53" fmla="*/ 97 h 246"/>
                <a:gd name="T54" fmla="*/ 0 w 50"/>
                <a:gd name="T55" fmla="*/ 115 h 246"/>
                <a:gd name="T56" fmla="*/ 0 w 50"/>
                <a:gd name="T57" fmla="*/ 131 h 246"/>
                <a:gd name="T58" fmla="*/ 0 w 50"/>
                <a:gd name="T59" fmla="*/ 148 h 246"/>
                <a:gd name="T60" fmla="*/ 0 w 50"/>
                <a:gd name="T61" fmla="*/ 166 h 246"/>
                <a:gd name="T62" fmla="*/ 0 w 50"/>
                <a:gd name="T63" fmla="*/ 183 h 246"/>
                <a:gd name="T64" fmla="*/ 2 w 50"/>
                <a:gd name="T65" fmla="*/ 201 h 246"/>
                <a:gd name="T66" fmla="*/ 2 w 50"/>
                <a:gd name="T67" fmla="*/ 219 h 246"/>
                <a:gd name="T68" fmla="*/ 3 w 50"/>
                <a:gd name="T69" fmla="*/ 236 h 246"/>
                <a:gd name="T70" fmla="*/ 20 w 50"/>
                <a:gd name="T71" fmla="*/ 233 h 246"/>
                <a:gd name="T72" fmla="*/ 3 w 50"/>
                <a:gd name="T73" fmla="*/ 236 h 246"/>
                <a:gd name="T74" fmla="*/ 6 w 50"/>
                <a:gd name="T75" fmla="*/ 244 h 246"/>
                <a:gd name="T76" fmla="*/ 12 w 50"/>
                <a:gd name="T77" fmla="*/ 246 h 246"/>
                <a:gd name="T78" fmla="*/ 19 w 50"/>
                <a:gd name="T79" fmla="*/ 244 h 246"/>
                <a:gd name="T80" fmla="*/ 21 w 50"/>
                <a:gd name="T81" fmla="*/ 236 h 246"/>
                <a:gd name="T82" fmla="*/ 4 w 50"/>
                <a:gd name="T83" fmla="*/ 23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246">
                  <a:moveTo>
                    <a:pt x="4" y="239"/>
                  </a:moveTo>
                  <a:lnTo>
                    <a:pt x="21" y="236"/>
                  </a:lnTo>
                  <a:lnTo>
                    <a:pt x="20" y="219"/>
                  </a:lnTo>
                  <a:lnTo>
                    <a:pt x="20" y="201"/>
                  </a:lnTo>
                  <a:lnTo>
                    <a:pt x="19" y="183"/>
                  </a:lnTo>
                  <a:lnTo>
                    <a:pt x="19" y="166"/>
                  </a:lnTo>
                  <a:lnTo>
                    <a:pt x="19" y="148"/>
                  </a:lnTo>
                  <a:lnTo>
                    <a:pt x="19" y="131"/>
                  </a:lnTo>
                  <a:lnTo>
                    <a:pt x="19" y="115"/>
                  </a:lnTo>
                  <a:lnTo>
                    <a:pt x="20" y="100"/>
                  </a:lnTo>
                  <a:lnTo>
                    <a:pt x="21" y="84"/>
                  </a:lnTo>
                  <a:lnTo>
                    <a:pt x="24" y="70"/>
                  </a:lnTo>
                  <a:lnTo>
                    <a:pt x="27" y="57"/>
                  </a:lnTo>
                  <a:lnTo>
                    <a:pt x="30" y="45"/>
                  </a:lnTo>
                  <a:lnTo>
                    <a:pt x="34" y="36"/>
                  </a:lnTo>
                  <a:lnTo>
                    <a:pt x="40" y="27"/>
                  </a:lnTo>
                  <a:lnTo>
                    <a:pt x="44" y="21"/>
                  </a:lnTo>
                  <a:lnTo>
                    <a:pt x="50" y="15"/>
                  </a:lnTo>
                  <a:lnTo>
                    <a:pt x="41" y="0"/>
                  </a:lnTo>
                  <a:lnTo>
                    <a:pt x="30" y="8"/>
                  </a:lnTo>
                  <a:lnTo>
                    <a:pt x="24" y="16"/>
                  </a:lnTo>
                  <a:lnTo>
                    <a:pt x="18" y="27"/>
                  </a:lnTo>
                  <a:lnTo>
                    <a:pt x="12" y="39"/>
                  </a:lnTo>
                  <a:lnTo>
                    <a:pt x="9" y="53"/>
                  </a:lnTo>
                  <a:lnTo>
                    <a:pt x="5" y="66"/>
                  </a:lnTo>
                  <a:lnTo>
                    <a:pt x="3" y="82"/>
                  </a:lnTo>
                  <a:lnTo>
                    <a:pt x="2" y="97"/>
                  </a:lnTo>
                  <a:lnTo>
                    <a:pt x="0" y="115"/>
                  </a:lnTo>
                  <a:lnTo>
                    <a:pt x="0" y="131"/>
                  </a:lnTo>
                  <a:lnTo>
                    <a:pt x="0" y="148"/>
                  </a:lnTo>
                  <a:lnTo>
                    <a:pt x="0" y="166"/>
                  </a:lnTo>
                  <a:lnTo>
                    <a:pt x="0" y="183"/>
                  </a:lnTo>
                  <a:lnTo>
                    <a:pt x="2" y="201"/>
                  </a:lnTo>
                  <a:lnTo>
                    <a:pt x="2" y="219"/>
                  </a:lnTo>
                  <a:lnTo>
                    <a:pt x="3" y="236"/>
                  </a:lnTo>
                  <a:lnTo>
                    <a:pt x="20" y="233"/>
                  </a:lnTo>
                  <a:lnTo>
                    <a:pt x="3" y="236"/>
                  </a:lnTo>
                  <a:lnTo>
                    <a:pt x="6" y="244"/>
                  </a:lnTo>
                  <a:lnTo>
                    <a:pt x="12" y="246"/>
                  </a:lnTo>
                  <a:lnTo>
                    <a:pt x="19" y="244"/>
                  </a:lnTo>
                  <a:lnTo>
                    <a:pt x="21" y="236"/>
                  </a:lnTo>
                  <a:lnTo>
                    <a:pt x="4" y="2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168"/>
            <p:cNvSpPr>
              <a:spLocks/>
            </p:cNvSpPr>
            <p:nvPr/>
          </p:nvSpPr>
          <p:spPr bwMode="auto">
            <a:xfrm>
              <a:off x="10189" y="3923"/>
              <a:ext cx="13" cy="53"/>
            </a:xfrm>
            <a:custGeom>
              <a:avLst/>
              <a:gdLst>
                <a:gd name="T0" fmla="*/ 11 w 81"/>
                <a:gd name="T1" fmla="*/ 9 h 318"/>
                <a:gd name="T2" fmla="*/ 11 w 81"/>
                <a:gd name="T3" fmla="*/ 6 h 318"/>
                <a:gd name="T4" fmla="*/ 5 w 81"/>
                <a:gd name="T5" fmla="*/ 29 h 318"/>
                <a:gd name="T6" fmla="*/ 3 w 81"/>
                <a:gd name="T7" fmla="*/ 53 h 318"/>
                <a:gd name="T8" fmla="*/ 0 w 81"/>
                <a:gd name="T9" fmla="*/ 77 h 318"/>
                <a:gd name="T10" fmla="*/ 2 w 81"/>
                <a:gd name="T11" fmla="*/ 100 h 318"/>
                <a:gd name="T12" fmla="*/ 3 w 81"/>
                <a:gd name="T13" fmla="*/ 122 h 318"/>
                <a:gd name="T14" fmla="*/ 6 w 81"/>
                <a:gd name="T15" fmla="*/ 145 h 318"/>
                <a:gd name="T16" fmla="*/ 11 w 81"/>
                <a:gd name="T17" fmla="*/ 167 h 318"/>
                <a:gd name="T18" fmla="*/ 15 w 81"/>
                <a:gd name="T19" fmla="*/ 188 h 318"/>
                <a:gd name="T20" fmla="*/ 21 w 81"/>
                <a:gd name="T21" fmla="*/ 209 h 318"/>
                <a:gd name="T22" fmla="*/ 28 w 81"/>
                <a:gd name="T23" fmla="*/ 228 h 318"/>
                <a:gd name="T24" fmla="*/ 35 w 81"/>
                <a:gd name="T25" fmla="*/ 247 h 318"/>
                <a:gd name="T26" fmla="*/ 42 w 81"/>
                <a:gd name="T27" fmla="*/ 264 h 318"/>
                <a:gd name="T28" fmla="*/ 49 w 81"/>
                <a:gd name="T29" fmla="*/ 280 h 318"/>
                <a:gd name="T30" fmla="*/ 55 w 81"/>
                <a:gd name="T31" fmla="*/ 295 h 318"/>
                <a:gd name="T32" fmla="*/ 60 w 81"/>
                <a:gd name="T33" fmla="*/ 309 h 318"/>
                <a:gd name="T34" fmla="*/ 65 w 81"/>
                <a:gd name="T35" fmla="*/ 318 h 318"/>
                <a:gd name="T36" fmla="*/ 81 w 81"/>
                <a:gd name="T37" fmla="*/ 312 h 318"/>
                <a:gd name="T38" fmla="*/ 76 w 81"/>
                <a:gd name="T39" fmla="*/ 300 h 318"/>
                <a:gd name="T40" fmla="*/ 71 w 81"/>
                <a:gd name="T41" fmla="*/ 288 h 318"/>
                <a:gd name="T42" fmla="*/ 65 w 81"/>
                <a:gd name="T43" fmla="*/ 272 h 318"/>
                <a:gd name="T44" fmla="*/ 58 w 81"/>
                <a:gd name="T45" fmla="*/ 258 h 318"/>
                <a:gd name="T46" fmla="*/ 51 w 81"/>
                <a:gd name="T47" fmla="*/ 240 h 318"/>
                <a:gd name="T48" fmla="*/ 46 w 81"/>
                <a:gd name="T49" fmla="*/ 222 h 318"/>
                <a:gd name="T50" fmla="*/ 40 w 81"/>
                <a:gd name="T51" fmla="*/ 202 h 318"/>
                <a:gd name="T52" fmla="*/ 34 w 81"/>
                <a:gd name="T53" fmla="*/ 184 h 318"/>
                <a:gd name="T54" fmla="*/ 29 w 81"/>
                <a:gd name="T55" fmla="*/ 162 h 318"/>
                <a:gd name="T56" fmla="*/ 25 w 81"/>
                <a:gd name="T57" fmla="*/ 141 h 318"/>
                <a:gd name="T58" fmla="*/ 21 w 81"/>
                <a:gd name="T59" fmla="*/ 120 h 318"/>
                <a:gd name="T60" fmla="*/ 20 w 81"/>
                <a:gd name="T61" fmla="*/ 97 h 318"/>
                <a:gd name="T62" fmla="*/ 19 w 81"/>
                <a:gd name="T63" fmla="*/ 77 h 318"/>
                <a:gd name="T64" fmla="*/ 21 w 81"/>
                <a:gd name="T65" fmla="*/ 55 h 318"/>
                <a:gd name="T66" fmla="*/ 23 w 81"/>
                <a:gd name="T67" fmla="*/ 33 h 318"/>
                <a:gd name="T68" fmla="*/ 29 w 81"/>
                <a:gd name="T69" fmla="*/ 11 h 318"/>
                <a:gd name="T70" fmla="*/ 29 w 81"/>
                <a:gd name="T71" fmla="*/ 9 h 318"/>
                <a:gd name="T72" fmla="*/ 29 w 81"/>
                <a:gd name="T73" fmla="*/ 11 h 318"/>
                <a:gd name="T74" fmla="*/ 28 w 81"/>
                <a:gd name="T75" fmla="*/ 4 h 318"/>
                <a:gd name="T76" fmla="*/ 22 w 81"/>
                <a:gd name="T77" fmla="*/ 0 h 318"/>
                <a:gd name="T78" fmla="*/ 15 w 81"/>
                <a:gd name="T79" fmla="*/ 1 h 318"/>
                <a:gd name="T80" fmla="*/ 11 w 81"/>
                <a:gd name="T81" fmla="*/ 6 h 318"/>
                <a:gd name="T82" fmla="*/ 11 w 81"/>
                <a:gd name="T8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1" h="318">
                  <a:moveTo>
                    <a:pt x="11" y="9"/>
                  </a:moveTo>
                  <a:lnTo>
                    <a:pt x="11" y="6"/>
                  </a:lnTo>
                  <a:lnTo>
                    <a:pt x="5" y="29"/>
                  </a:lnTo>
                  <a:lnTo>
                    <a:pt x="3" y="53"/>
                  </a:lnTo>
                  <a:lnTo>
                    <a:pt x="0" y="77"/>
                  </a:lnTo>
                  <a:lnTo>
                    <a:pt x="2" y="100"/>
                  </a:lnTo>
                  <a:lnTo>
                    <a:pt x="3" y="122"/>
                  </a:lnTo>
                  <a:lnTo>
                    <a:pt x="6" y="145"/>
                  </a:lnTo>
                  <a:lnTo>
                    <a:pt x="11" y="167"/>
                  </a:lnTo>
                  <a:lnTo>
                    <a:pt x="15" y="188"/>
                  </a:lnTo>
                  <a:lnTo>
                    <a:pt x="21" y="209"/>
                  </a:lnTo>
                  <a:lnTo>
                    <a:pt x="28" y="228"/>
                  </a:lnTo>
                  <a:lnTo>
                    <a:pt x="35" y="247"/>
                  </a:lnTo>
                  <a:lnTo>
                    <a:pt x="42" y="264"/>
                  </a:lnTo>
                  <a:lnTo>
                    <a:pt x="49" y="280"/>
                  </a:lnTo>
                  <a:lnTo>
                    <a:pt x="55" y="295"/>
                  </a:lnTo>
                  <a:lnTo>
                    <a:pt x="60" y="309"/>
                  </a:lnTo>
                  <a:lnTo>
                    <a:pt x="65" y="318"/>
                  </a:lnTo>
                  <a:lnTo>
                    <a:pt x="81" y="312"/>
                  </a:lnTo>
                  <a:lnTo>
                    <a:pt x="76" y="300"/>
                  </a:lnTo>
                  <a:lnTo>
                    <a:pt x="71" y="288"/>
                  </a:lnTo>
                  <a:lnTo>
                    <a:pt x="65" y="272"/>
                  </a:lnTo>
                  <a:lnTo>
                    <a:pt x="58" y="258"/>
                  </a:lnTo>
                  <a:lnTo>
                    <a:pt x="51" y="240"/>
                  </a:lnTo>
                  <a:lnTo>
                    <a:pt x="46" y="222"/>
                  </a:lnTo>
                  <a:lnTo>
                    <a:pt x="40" y="202"/>
                  </a:lnTo>
                  <a:lnTo>
                    <a:pt x="34" y="184"/>
                  </a:lnTo>
                  <a:lnTo>
                    <a:pt x="29" y="162"/>
                  </a:lnTo>
                  <a:lnTo>
                    <a:pt x="25" y="141"/>
                  </a:lnTo>
                  <a:lnTo>
                    <a:pt x="21" y="120"/>
                  </a:lnTo>
                  <a:lnTo>
                    <a:pt x="20" y="97"/>
                  </a:lnTo>
                  <a:lnTo>
                    <a:pt x="19" y="77"/>
                  </a:lnTo>
                  <a:lnTo>
                    <a:pt x="21" y="55"/>
                  </a:lnTo>
                  <a:lnTo>
                    <a:pt x="23" y="33"/>
                  </a:lnTo>
                  <a:lnTo>
                    <a:pt x="29" y="11"/>
                  </a:lnTo>
                  <a:lnTo>
                    <a:pt x="29" y="9"/>
                  </a:lnTo>
                  <a:lnTo>
                    <a:pt x="29" y="11"/>
                  </a:lnTo>
                  <a:lnTo>
                    <a:pt x="28" y="4"/>
                  </a:lnTo>
                  <a:lnTo>
                    <a:pt x="22" y="0"/>
                  </a:lnTo>
                  <a:lnTo>
                    <a:pt x="15" y="1"/>
                  </a:lnTo>
                  <a:lnTo>
                    <a:pt x="11" y="6"/>
                  </a:lnTo>
                  <a:lnTo>
                    <a:pt x="11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169"/>
            <p:cNvSpPr>
              <a:spLocks/>
            </p:cNvSpPr>
            <p:nvPr/>
          </p:nvSpPr>
          <p:spPr bwMode="auto">
            <a:xfrm>
              <a:off x="10176" y="3810"/>
              <a:ext cx="17" cy="115"/>
            </a:xfrm>
            <a:custGeom>
              <a:avLst/>
              <a:gdLst>
                <a:gd name="T0" fmla="*/ 11 w 102"/>
                <a:gd name="T1" fmla="*/ 10 h 687"/>
                <a:gd name="T2" fmla="*/ 11 w 102"/>
                <a:gd name="T3" fmla="*/ 8 h 687"/>
                <a:gd name="T4" fmla="*/ 4 w 102"/>
                <a:gd name="T5" fmla="*/ 63 h 687"/>
                <a:gd name="T6" fmla="*/ 1 w 102"/>
                <a:gd name="T7" fmla="*/ 115 h 687"/>
                <a:gd name="T8" fmla="*/ 0 w 102"/>
                <a:gd name="T9" fmla="*/ 163 h 687"/>
                <a:gd name="T10" fmla="*/ 2 w 102"/>
                <a:gd name="T11" fmla="*/ 210 h 687"/>
                <a:gd name="T12" fmla="*/ 5 w 102"/>
                <a:gd name="T13" fmla="*/ 253 h 687"/>
                <a:gd name="T14" fmla="*/ 12 w 102"/>
                <a:gd name="T15" fmla="*/ 295 h 687"/>
                <a:gd name="T16" fmla="*/ 19 w 102"/>
                <a:gd name="T17" fmla="*/ 337 h 687"/>
                <a:gd name="T18" fmla="*/ 28 w 102"/>
                <a:gd name="T19" fmla="*/ 376 h 687"/>
                <a:gd name="T20" fmla="*/ 38 w 102"/>
                <a:gd name="T21" fmla="*/ 414 h 687"/>
                <a:gd name="T22" fmla="*/ 47 w 102"/>
                <a:gd name="T23" fmla="*/ 451 h 687"/>
                <a:gd name="T24" fmla="*/ 56 w 102"/>
                <a:gd name="T25" fmla="*/ 489 h 687"/>
                <a:gd name="T26" fmla="*/ 64 w 102"/>
                <a:gd name="T27" fmla="*/ 527 h 687"/>
                <a:gd name="T28" fmla="*/ 71 w 102"/>
                <a:gd name="T29" fmla="*/ 565 h 687"/>
                <a:gd name="T30" fmla="*/ 78 w 102"/>
                <a:gd name="T31" fmla="*/ 604 h 687"/>
                <a:gd name="T32" fmla="*/ 81 w 102"/>
                <a:gd name="T33" fmla="*/ 645 h 687"/>
                <a:gd name="T34" fmla="*/ 84 w 102"/>
                <a:gd name="T35" fmla="*/ 687 h 687"/>
                <a:gd name="T36" fmla="*/ 102 w 102"/>
                <a:gd name="T37" fmla="*/ 687 h 687"/>
                <a:gd name="T38" fmla="*/ 100 w 102"/>
                <a:gd name="T39" fmla="*/ 643 h 687"/>
                <a:gd name="T40" fmla="*/ 96 w 102"/>
                <a:gd name="T41" fmla="*/ 602 h 687"/>
                <a:gd name="T42" fmla="*/ 90 w 102"/>
                <a:gd name="T43" fmla="*/ 563 h 687"/>
                <a:gd name="T44" fmla="*/ 83 w 102"/>
                <a:gd name="T45" fmla="*/ 523 h 687"/>
                <a:gd name="T46" fmla="*/ 75 w 102"/>
                <a:gd name="T47" fmla="*/ 485 h 687"/>
                <a:gd name="T48" fmla="*/ 65 w 102"/>
                <a:gd name="T49" fmla="*/ 447 h 687"/>
                <a:gd name="T50" fmla="*/ 56 w 102"/>
                <a:gd name="T51" fmla="*/ 409 h 687"/>
                <a:gd name="T52" fmla="*/ 47 w 102"/>
                <a:gd name="T53" fmla="*/ 371 h 687"/>
                <a:gd name="T54" fmla="*/ 38 w 102"/>
                <a:gd name="T55" fmla="*/ 332 h 687"/>
                <a:gd name="T56" fmla="*/ 31 w 102"/>
                <a:gd name="T57" fmla="*/ 293 h 687"/>
                <a:gd name="T58" fmla="*/ 24 w 102"/>
                <a:gd name="T59" fmla="*/ 251 h 687"/>
                <a:gd name="T60" fmla="*/ 20 w 102"/>
                <a:gd name="T61" fmla="*/ 208 h 687"/>
                <a:gd name="T62" fmla="*/ 18 w 102"/>
                <a:gd name="T63" fmla="*/ 163 h 687"/>
                <a:gd name="T64" fmla="*/ 19 w 102"/>
                <a:gd name="T65" fmla="*/ 115 h 687"/>
                <a:gd name="T66" fmla="*/ 23 w 102"/>
                <a:gd name="T67" fmla="*/ 65 h 687"/>
                <a:gd name="T68" fmla="*/ 30 w 102"/>
                <a:gd name="T69" fmla="*/ 11 h 687"/>
                <a:gd name="T70" fmla="*/ 30 w 102"/>
                <a:gd name="T71" fmla="*/ 10 h 687"/>
                <a:gd name="T72" fmla="*/ 30 w 102"/>
                <a:gd name="T73" fmla="*/ 11 h 687"/>
                <a:gd name="T74" fmla="*/ 27 w 102"/>
                <a:gd name="T75" fmla="*/ 3 h 687"/>
                <a:gd name="T76" fmla="*/ 22 w 102"/>
                <a:gd name="T77" fmla="*/ 0 h 687"/>
                <a:gd name="T78" fmla="*/ 15 w 102"/>
                <a:gd name="T79" fmla="*/ 2 h 687"/>
                <a:gd name="T80" fmla="*/ 11 w 102"/>
                <a:gd name="T81" fmla="*/ 8 h 687"/>
                <a:gd name="T82" fmla="*/ 11 w 102"/>
                <a:gd name="T83" fmla="*/ 10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2" h="687">
                  <a:moveTo>
                    <a:pt x="11" y="10"/>
                  </a:moveTo>
                  <a:lnTo>
                    <a:pt x="11" y="8"/>
                  </a:lnTo>
                  <a:lnTo>
                    <a:pt x="4" y="63"/>
                  </a:lnTo>
                  <a:lnTo>
                    <a:pt x="1" y="115"/>
                  </a:lnTo>
                  <a:lnTo>
                    <a:pt x="0" y="163"/>
                  </a:lnTo>
                  <a:lnTo>
                    <a:pt x="2" y="210"/>
                  </a:lnTo>
                  <a:lnTo>
                    <a:pt x="5" y="253"/>
                  </a:lnTo>
                  <a:lnTo>
                    <a:pt x="12" y="295"/>
                  </a:lnTo>
                  <a:lnTo>
                    <a:pt x="19" y="337"/>
                  </a:lnTo>
                  <a:lnTo>
                    <a:pt x="28" y="376"/>
                  </a:lnTo>
                  <a:lnTo>
                    <a:pt x="38" y="414"/>
                  </a:lnTo>
                  <a:lnTo>
                    <a:pt x="47" y="451"/>
                  </a:lnTo>
                  <a:lnTo>
                    <a:pt x="56" y="489"/>
                  </a:lnTo>
                  <a:lnTo>
                    <a:pt x="64" y="527"/>
                  </a:lnTo>
                  <a:lnTo>
                    <a:pt x="71" y="565"/>
                  </a:lnTo>
                  <a:lnTo>
                    <a:pt x="78" y="604"/>
                  </a:lnTo>
                  <a:lnTo>
                    <a:pt x="81" y="645"/>
                  </a:lnTo>
                  <a:lnTo>
                    <a:pt x="84" y="687"/>
                  </a:lnTo>
                  <a:lnTo>
                    <a:pt x="102" y="687"/>
                  </a:lnTo>
                  <a:lnTo>
                    <a:pt x="100" y="643"/>
                  </a:lnTo>
                  <a:lnTo>
                    <a:pt x="96" y="602"/>
                  </a:lnTo>
                  <a:lnTo>
                    <a:pt x="90" y="563"/>
                  </a:lnTo>
                  <a:lnTo>
                    <a:pt x="83" y="523"/>
                  </a:lnTo>
                  <a:lnTo>
                    <a:pt x="75" y="485"/>
                  </a:lnTo>
                  <a:lnTo>
                    <a:pt x="65" y="447"/>
                  </a:lnTo>
                  <a:lnTo>
                    <a:pt x="56" y="409"/>
                  </a:lnTo>
                  <a:lnTo>
                    <a:pt x="47" y="371"/>
                  </a:lnTo>
                  <a:lnTo>
                    <a:pt x="38" y="332"/>
                  </a:lnTo>
                  <a:lnTo>
                    <a:pt x="31" y="293"/>
                  </a:lnTo>
                  <a:lnTo>
                    <a:pt x="24" y="251"/>
                  </a:lnTo>
                  <a:lnTo>
                    <a:pt x="20" y="208"/>
                  </a:lnTo>
                  <a:lnTo>
                    <a:pt x="18" y="163"/>
                  </a:lnTo>
                  <a:lnTo>
                    <a:pt x="19" y="115"/>
                  </a:lnTo>
                  <a:lnTo>
                    <a:pt x="23" y="65"/>
                  </a:lnTo>
                  <a:lnTo>
                    <a:pt x="30" y="11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27" y="3"/>
                  </a:lnTo>
                  <a:lnTo>
                    <a:pt x="22" y="0"/>
                  </a:lnTo>
                  <a:lnTo>
                    <a:pt x="15" y="2"/>
                  </a:lnTo>
                  <a:lnTo>
                    <a:pt x="11" y="8"/>
                  </a:lnTo>
                  <a:lnTo>
                    <a:pt x="1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Freeform 170"/>
            <p:cNvSpPr>
              <a:spLocks/>
            </p:cNvSpPr>
            <p:nvPr/>
          </p:nvSpPr>
          <p:spPr bwMode="auto">
            <a:xfrm>
              <a:off x="10148" y="3684"/>
              <a:ext cx="33" cy="128"/>
            </a:xfrm>
            <a:custGeom>
              <a:avLst/>
              <a:gdLst>
                <a:gd name="T0" fmla="*/ 1 w 201"/>
                <a:gd name="T1" fmla="*/ 16 h 765"/>
                <a:gd name="T2" fmla="*/ 16 w 201"/>
                <a:gd name="T3" fmla="*/ 37 h 765"/>
                <a:gd name="T4" fmla="*/ 32 w 201"/>
                <a:gd name="T5" fmla="*/ 67 h 765"/>
                <a:gd name="T6" fmla="*/ 49 w 201"/>
                <a:gd name="T7" fmla="*/ 105 h 765"/>
                <a:gd name="T8" fmla="*/ 64 w 201"/>
                <a:gd name="T9" fmla="*/ 148 h 765"/>
                <a:gd name="T10" fmla="*/ 78 w 201"/>
                <a:gd name="T11" fmla="*/ 197 h 765"/>
                <a:gd name="T12" fmla="*/ 93 w 201"/>
                <a:gd name="T13" fmla="*/ 250 h 765"/>
                <a:gd name="T14" fmla="*/ 107 w 201"/>
                <a:gd name="T15" fmla="*/ 306 h 765"/>
                <a:gd name="T16" fmla="*/ 121 w 201"/>
                <a:gd name="T17" fmla="*/ 365 h 765"/>
                <a:gd name="T18" fmla="*/ 133 w 201"/>
                <a:gd name="T19" fmla="*/ 423 h 765"/>
                <a:gd name="T20" fmla="*/ 144 w 201"/>
                <a:gd name="T21" fmla="*/ 482 h 765"/>
                <a:gd name="T22" fmla="*/ 155 w 201"/>
                <a:gd name="T23" fmla="*/ 538 h 765"/>
                <a:gd name="T24" fmla="*/ 163 w 201"/>
                <a:gd name="T25" fmla="*/ 593 h 765"/>
                <a:gd name="T26" fmla="*/ 171 w 201"/>
                <a:gd name="T27" fmla="*/ 644 h 765"/>
                <a:gd name="T28" fmla="*/ 176 w 201"/>
                <a:gd name="T29" fmla="*/ 691 h 765"/>
                <a:gd name="T30" fmla="*/ 180 w 201"/>
                <a:gd name="T31" fmla="*/ 732 h 765"/>
                <a:gd name="T32" fmla="*/ 182 w 201"/>
                <a:gd name="T33" fmla="*/ 765 h 765"/>
                <a:gd name="T34" fmla="*/ 199 w 201"/>
                <a:gd name="T35" fmla="*/ 747 h 765"/>
                <a:gd name="T36" fmla="*/ 196 w 201"/>
                <a:gd name="T37" fmla="*/ 709 h 765"/>
                <a:gd name="T38" fmla="*/ 191 w 201"/>
                <a:gd name="T39" fmla="*/ 666 h 765"/>
                <a:gd name="T40" fmla="*/ 186 w 201"/>
                <a:gd name="T41" fmla="*/ 617 h 765"/>
                <a:gd name="T42" fmla="*/ 178 w 201"/>
                <a:gd name="T43" fmla="*/ 564 h 765"/>
                <a:gd name="T44" fmla="*/ 168 w 201"/>
                <a:gd name="T45" fmla="*/ 507 h 765"/>
                <a:gd name="T46" fmla="*/ 157 w 201"/>
                <a:gd name="T47" fmla="*/ 449 h 765"/>
                <a:gd name="T48" fmla="*/ 145 w 201"/>
                <a:gd name="T49" fmla="*/ 390 h 765"/>
                <a:gd name="T50" fmla="*/ 133 w 201"/>
                <a:gd name="T51" fmla="*/ 331 h 765"/>
                <a:gd name="T52" fmla="*/ 119 w 201"/>
                <a:gd name="T53" fmla="*/ 274 h 765"/>
                <a:gd name="T54" fmla="*/ 105 w 201"/>
                <a:gd name="T55" fmla="*/ 219 h 765"/>
                <a:gd name="T56" fmla="*/ 90 w 201"/>
                <a:gd name="T57" fmla="*/ 168 h 765"/>
                <a:gd name="T58" fmla="*/ 73 w 201"/>
                <a:gd name="T59" fmla="*/ 119 h 765"/>
                <a:gd name="T60" fmla="*/ 57 w 201"/>
                <a:gd name="T61" fmla="*/ 78 h 765"/>
                <a:gd name="T62" fmla="*/ 40 w 201"/>
                <a:gd name="T63" fmla="*/ 42 h 765"/>
                <a:gd name="T64" fmla="*/ 24 w 201"/>
                <a:gd name="T65" fmla="*/ 14 h 765"/>
                <a:gd name="T66" fmla="*/ 15 w 201"/>
                <a:gd name="T67" fmla="*/ 4 h 765"/>
                <a:gd name="T68" fmla="*/ 9 w 201"/>
                <a:gd name="T69" fmla="*/ 0 h 765"/>
                <a:gd name="T70" fmla="*/ 0 w 201"/>
                <a:gd name="T71" fmla="*/ 9 h 765"/>
                <a:gd name="T72" fmla="*/ 1 w 201"/>
                <a:gd name="T73" fmla="*/ 15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1" h="765">
                  <a:moveTo>
                    <a:pt x="1" y="15"/>
                  </a:moveTo>
                  <a:lnTo>
                    <a:pt x="1" y="16"/>
                  </a:lnTo>
                  <a:lnTo>
                    <a:pt x="8" y="25"/>
                  </a:lnTo>
                  <a:lnTo>
                    <a:pt x="16" y="37"/>
                  </a:lnTo>
                  <a:lnTo>
                    <a:pt x="24" y="51"/>
                  </a:lnTo>
                  <a:lnTo>
                    <a:pt x="32" y="67"/>
                  </a:lnTo>
                  <a:lnTo>
                    <a:pt x="40" y="84"/>
                  </a:lnTo>
                  <a:lnTo>
                    <a:pt x="49" y="105"/>
                  </a:lnTo>
                  <a:lnTo>
                    <a:pt x="57" y="125"/>
                  </a:lnTo>
                  <a:lnTo>
                    <a:pt x="64" y="148"/>
                  </a:lnTo>
                  <a:lnTo>
                    <a:pt x="72" y="172"/>
                  </a:lnTo>
                  <a:lnTo>
                    <a:pt x="78" y="197"/>
                  </a:lnTo>
                  <a:lnTo>
                    <a:pt x="87" y="223"/>
                  </a:lnTo>
                  <a:lnTo>
                    <a:pt x="93" y="250"/>
                  </a:lnTo>
                  <a:lnTo>
                    <a:pt x="100" y="278"/>
                  </a:lnTo>
                  <a:lnTo>
                    <a:pt x="107" y="306"/>
                  </a:lnTo>
                  <a:lnTo>
                    <a:pt x="114" y="336"/>
                  </a:lnTo>
                  <a:lnTo>
                    <a:pt x="121" y="365"/>
                  </a:lnTo>
                  <a:lnTo>
                    <a:pt x="127" y="394"/>
                  </a:lnTo>
                  <a:lnTo>
                    <a:pt x="133" y="423"/>
                  </a:lnTo>
                  <a:lnTo>
                    <a:pt x="138" y="454"/>
                  </a:lnTo>
                  <a:lnTo>
                    <a:pt x="144" y="482"/>
                  </a:lnTo>
                  <a:lnTo>
                    <a:pt x="150" y="511"/>
                  </a:lnTo>
                  <a:lnTo>
                    <a:pt x="155" y="538"/>
                  </a:lnTo>
                  <a:lnTo>
                    <a:pt x="159" y="566"/>
                  </a:lnTo>
                  <a:lnTo>
                    <a:pt x="163" y="593"/>
                  </a:lnTo>
                  <a:lnTo>
                    <a:pt x="167" y="619"/>
                  </a:lnTo>
                  <a:lnTo>
                    <a:pt x="171" y="644"/>
                  </a:lnTo>
                  <a:lnTo>
                    <a:pt x="173" y="668"/>
                  </a:lnTo>
                  <a:lnTo>
                    <a:pt x="176" y="691"/>
                  </a:lnTo>
                  <a:lnTo>
                    <a:pt x="178" y="711"/>
                  </a:lnTo>
                  <a:lnTo>
                    <a:pt x="180" y="732"/>
                  </a:lnTo>
                  <a:lnTo>
                    <a:pt x="181" y="749"/>
                  </a:lnTo>
                  <a:lnTo>
                    <a:pt x="182" y="765"/>
                  </a:lnTo>
                  <a:lnTo>
                    <a:pt x="201" y="765"/>
                  </a:lnTo>
                  <a:lnTo>
                    <a:pt x="199" y="747"/>
                  </a:lnTo>
                  <a:lnTo>
                    <a:pt x="198" y="730"/>
                  </a:lnTo>
                  <a:lnTo>
                    <a:pt x="196" y="709"/>
                  </a:lnTo>
                  <a:lnTo>
                    <a:pt x="195" y="689"/>
                  </a:lnTo>
                  <a:lnTo>
                    <a:pt x="191" y="666"/>
                  </a:lnTo>
                  <a:lnTo>
                    <a:pt x="189" y="642"/>
                  </a:lnTo>
                  <a:lnTo>
                    <a:pt x="186" y="617"/>
                  </a:lnTo>
                  <a:lnTo>
                    <a:pt x="181" y="591"/>
                  </a:lnTo>
                  <a:lnTo>
                    <a:pt x="178" y="564"/>
                  </a:lnTo>
                  <a:lnTo>
                    <a:pt x="173" y="536"/>
                  </a:lnTo>
                  <a:lnTo>
                    <a:pt x="168" y="507"/>
                  </a:lnTo>
                  <a:lnTo>
                    <a:pt x="163" y="477"/>
                  </a:lnTo>
                  <a:lnTo>
                    <a:pt x="157" y="449"/>
                  </a:lnTo>
                  <a:lnTo>
                    <a:pt x="151" y="419"/>
                  </a:lnTo>
                  <a:lnTo>
                    <a:pt x="145" y="390"/>
                  </a:lnTo>
                  <a:lnTo>
                    <a:pt x="140" y="360"/>
                  </a:lnTo>
                  <a:lnTo>
                    <a:pt x="133" y="331"/>
                  </a:lnTo>
                  <a:lnTo>
                    <a:pt x="126" y="302"/>
                  </a:lnTo>
                  <a:lnTo>
                    <a:pt x="119" y="274"/>
                  </a:lnTo>
                  <a:lnTo>
                    <a:pt x="112" y="246"/>
                  </a:lnTo>
                  <a:lnTo>
                    <a:pt x="105" y="219"/>
                  </a:lnTo>
                  <a:lnTo>
                    <a:pt x="97" y="193"/>
                  </a:lnTo>
                  <a:lnTo>
                    <a:pt x="90" y="168"/>
                  </a:lnTo>
                  <a:lnTo>
                    <a:pt x="82" y="142"/>
                  </a:lnTo>
                  <a:lnTo>
                    <a:pt x="73" y="119"/>
                  </a:lnTo>
                  <a:lnTo>
                    <a:pt x="65" y="98"/>
                  </a:lnTo>
                  <a:lnTo>
                    <a:pt x="57" y="78"/>
                  </a:lnTo>
                  <a:lnTo>
                    <a:pt x="49" y="58"/>
                  </a:lnTo>
                  <a:lnTo>
                    <a:pt x="40" y="42"/>
                  </a:lnTo>
                  <a:lnTo>
                    <a:pt x="32" y="28"/>
                  </a:lnTo>
                  <a:lnTo>
                    <a:pt x="24" y="14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9" y="0"/>
                  </a:lnTo>
                  <a:lnTo>
                    <a:pt x="4" y="3"/>
                  </a:lnTo>
                  <a:lnTo>
                    <a:pt x="0" y="9"/>
                  </a:lnTo>
                  <a:lnTo>
                    <a:pt x="1" y="16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Freeform 171"/>
            <p:cNvSpPr>
              <a:spLocks/>
            </p:cNvSpPr>
            <p:nvPr/>
          </p:nvSpPr>
          <p:spPr bwMode="auto">
            <a:xfrm>
              <a:off x="10146" y="3684"/>
              <a:ext cx="14" cy="94"/>
            </a:xfrm>
            <a:custGeom>
              <a:avLst/>
              <a:gdLst>
                <a:gd name="T0" fmla="*/ 86 w 86"/>
                <a:gd name="T1" fmla="*/ 555 h 566"/>
                <a:gd name="T2" fmla="*/ 86 w 86"/>
                <a:gd name="T3" fmla="*/ 556 h 566"/>
                <a:gd name="T4" fmla="*/ 85 w 86"/>
                <a:gd name="T5" fmla="*/ 526 h 566"/>
                <a:gd name="T6" fmla="*/ 81 w 86"/>
                <a:gd name="T7" fmla="*/ 490 h 566"/>
                <a:gd name="T8" fmla="*/ 77 w 86"/>
                <a:gd name="T9" fmla="*/ 450 h 566"/>
                <a:gd name="T10" fmla="*/ 71 w 86"/>
                <a:gd name="T11" fmla="*/ 404 h 566"/>
                <a:gd name="T12" fmla="*/ 64 w 86"/>
                <a:gd name="T13" fmla="*/ 358 h 566"/>
                <a:gd name="T14" fmla="*/ 56 w 86"/>
                <a:gd name="T15" fmla="*/ 309 h 566"/>
                <a:gd name="T16" fmla="*/ 48 w 86"/>
                <a:gd name="T17" fmla="*/ 259 h 566"/>
                <a:gd name="T18" fmla="*/ 41 w 86"/>
                <a:gd name="T19" fmla="*/ 212 h 566"/>
                <a:gd name="T20" fmla="*/ 34 w 86"/>
                <a:gd name="T21" fmla="*/ 166 h 566"/>
                <a:gd name="T22" fmla="*/ 27 w 86"/>
                <a:gd name="T23" fmla="*/ 124 h 566"/>
                <a:gd name="T24" fmla="*/ 23 w 86"/>
                <a:gd name="T25" fmla="*/ 86 h 566"/>
                <a:gd name="T26" fmla="*/ 19 w 86"/>
                <a:gd name="T27" fmla="*/ 54 h 566"/>
                <a:gd name="T28" fmla="*/ 18 w 86"/>
                <a:gd name="T29" fmla="*/ 32 h 566"/>
                <a:gd name="T30" fmla="*/ 18 w 86"/>
                <a:gd name="T31" fmla="*/ 19 h 566"/>
                <a:gd name="T32" fmla="*/ 13 w 86"/>
                <a:gd name="T33" fmla="*/ 20 h 566"/>
                <a:gd name="T34" fmla="*/ 12 w 86"/>
                <a:gd name="T35" fmla="*/ 21 h 566"/>
                <a:gd name="T36" fmla="*/ 26 w 86"/>
                <a:gd name="T37" fmla="*/ 10 h 566"/>
                <a:gd name="T38" fmla="*/ 11 w 86"/>
                <a:gd name="T39" fmla="*/ 0 h 566"/>
                <a:gd name="T40" fmla="*/ 0 w 86"/>
                <a:gd name="T41" fmla="*/ 14 h 566"/>
                <a:gd name="T42" fmla="*/ 0 w 86"/>
                <a:gd name="T43" fmla="*/ 32 h 566"/>
                <a:gd name="T44" fmla="*/ 1 w 86"/>
                <a:gd name="T45" fmla="*/ 57 h 566"/>
                <a:gd name="T46" fmla="*/ 4 w 86"/>
                <a:gd name="T47" fmla="*/ 88 h 566"/>
                <a:gd name="T48" fmla="*/ 9 w 86"/>
                <a:gd name="T49" fmla="*/ 126 h 566"/>
                <a:gd name="T50" fmla="*/ 16 w 86"/>
                <a:gd name="T51" fmla="*/ 168 h 566"/>
                <a:gd name="T52" fmla="*/ 23 w 86"/>
                <a:gd name="T53" fmla="*/ 214 h 566"/>
                <a:gd name="T54" fmla="*/ 30 w 86"/>
                <a:gd name="T55" fmla="*/ 261 h 566"/>
                <a:gd name="T56" fmla="*/ 38 w 86"/>
                <a:gd name="T57" fmla="*/ 311 h 566"/>
                <a:gd name="T58" fmla="*/ 46 w 86"/>
                <a:gd name="T59" fmla="*/ 360 h 566"/>
                <a:gd name="T60" fmla="*/ 53 w 86"/>
                <a:gd name="T61" fmla="*/ 407 h 566"/>
                <a:gd name="T62" fmla="*/ 58 w 86"/>
                <a:gd name="T63" fmla="*/ 452 h 566"/>
                <a:gd name="T64" fmla="*/ 63 w 86"/>
                <a:gd name="T65" fmla="*/ 492 h 566"/>
                <a:gd name="T66" fmla="*/ 66 w 86"/>
                <a:gd name="T67" fmla="*/ 528 h 566"/>
                <a:gd name="T68" fmla="*/ 68 w 86"/>
                <a:gd name="T69" fmla="*/ 556 h 566"/>
                <a:gd name="T70" fmla="*/ 68 w 86"/>
                <a:gd name="T71" fmla="*/ 557 h 566"/>
                <a:gd name="T72" fmla="*/ 68 w 86"/>
                <a:gd name="T73" fmla="*/ 556 h 566"/>
                <a:gd name="T74" fmla="*/ 71 w 86"/>
                <a:gd name="T75" fmla="*/ 564 h 566"/>
                <a:gd name="T76" fmla="*/ 77 w 86"/>
                <a:gd name="T77" fmla="*/ 566 h 566"/>
                <a:gd name="T78" fmla="*/ 84 w 86"/>
                <a:gd name="T79" fmla="*/ 564 h 566"/>
                <a:gd name="T80" fmla="*/ 86 w 86"/>
                <a:gd name="T81" fmla="*/ 556 h 566"/>
                <a:gd name="T82" fmla="*/ 86 w 86"/>
                <a:gd name="T83" fmla="*/ 55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6" h="566">
                  <a:moveTo>
                    <a:pt x="86" y="555"/>
                  </a:moveTo>
                  <a:lnTo>
                    <a:pt x="86" y="556"/>
                  </a:lnTo>
                  <a:lnTo>
                    <a:pt x="85" y="526"/>
                  </a:lnTo>
                  <a:lnTo>
                    <a:pt x="81" y="490"/>
                  </a:lnTo>
                  <a:lnTo>
                    <a:pt x="77" y="450"/>
                  </a:lnTo>
                  <a:lnTo>
                    <a:pt x="71" y="404"/>
                  </a:lnTo>
                  <a:lnTo>
                    <a:pt x="64" y="358"/>
                  </a:lnTo>
                  <a:lnTo>
                    <a:pt x="56" y="309"/>
                  </a:lnTo>
                  <a:lnTo>
                    <a:pt x="48" y="259"/>
                  </a:lnTo>
                  <a:lnTo>
                    <a:pt x="41" y="212"/>
                  </a:lnTo>
                  <a:lnTo>
                    <a:pt x="34" y="166"/>
                  </a:lnTo>
                  <a:lnTo>
                    <a:pt x="27" y="124"/>
                  </a:lnTo>
                  <a:lnTo>
                    <a:pt x="23" y="86"/>
                  </a:lnTo>
                  <a:lnTo>
                    <a:pt x="19" y="54"/>
                  </a:lnTo>
                  <a:lnTo>
                    <a:pt x="18" y="32"/>
                  </a:lnTo>
                  <a:lnTo>
                    <a:pt x="18" y="19"/>
                  </a:lnTo>
                  <a:lnTo>
                    <a:pt x="13" y="20"/>
                  </a:lnTo>
                  <a:lnTo>
                    <a:pt x="12" y="21"/>
                  </a:lnTo>
                  <a:lnTo>
                    <a:pt x="26" y="10"/>
                  </a:lnTo>
                  <a:lnTo>
                    <a:pt x="11" y="0"/>
                  </a:lnTo>
                  <a:lnTo>
                    <a:pt x="0" y="14"/>
                  </a:lnTo>
                  <a:lnTo>
                    <a:pt x="0" y="32"/>
                  </a:lnTo>
                  <a:lnTo>
                    <a:pt x="1" y="57"/>
                  </a:lnTo>
                  <a:lnTo>
                    <a:pt x="4" y="88"/>
                  </a:lnTo>
                  <a:lnTo>
                    <a:pt x="9" y="126"/>
                  </a:lnTo>
                  <a:lnTo>
                    <a:pt x="16" y="168"/>
                  </a:lnTo>
                  <a:lnTo>
                    <a:pt x="23" y="214"/>
                  </a:lnTo>
                  <a:lnTo>
                    <a:pt x="30" y="261"/>
                  </a:lnTo>
                  <a:lnTo>
                    <a:pt x="38" y="311"/>
                  </a:lnTo>
                  <a:lnTo>
                    <a:pt x="46" y="360"/>
                  </a:lnTo>
                  <a:lnTo>
                    <a:pt x="53" y="407"/>
                  </a:lnTo>
                  <a:lnTo>
                    <a:pt x="58" y="452"/>
                  </a:lnTo>
                  <a:lnTo>
                    <a:pt x="63" y="492"/>
                  </a:lnTo>
                  <a:lnTo>
                    <a:pt x="66" y="528"/>
                  </a:lnTo>
                  <a:lnTo>
                    <a:pt x="68" y="556"/>
                  </a:lnTo>
                  <a:lnTo>
                    <a:pt x="68" y="557"/>
                  </a:lnTo>
                  <a:lnTo>
                    <a:pt x="68" y="556"/>
                  </a:lnTo>
                  <a:lnTo>
                    <a:pt x="71" y="564"/>
                  </a:lnTo>
                  <a:lnTo>
                    <a:pt x="77" y="566"/>
                  </a:lnTo>
                  <a:lnTo>
                    <a:pt x="84" y="564"/>
                  </a:lnTo>
                  <a:lnTo>
                    <a:pt x="86" y="556"/>
                  </a:lnTo>
                  <a:lnTo>
                    <a:pt x="86" y="55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Freeform 172"/>
            <p:cNvSpPr>
              <a:spLocks/>
            </p:cNvSpPr>
            <p:nvPr/>
          </p:nvSpPr>
          <p:spPr bwMode="auto">
            <a:xfrm>
              <a:off x="10157" y="3776"/>
              <a:ext cx="6" cy="217"/>
            </a:xfrm>
            <a:custGeom>
              <a:avLst/>
              <a:gdLst>
                <a:gd name="T0" fmla="*/ 19 w 32"/>
                <a:gd name="T1" fmla="*/ 1293 h 1302"/>
                <a:gd name="T2" fmla="*/ 23 w 32"/>
                <a:gd name="T3" fmla="*/ 1253 h 1302"/>
                <a:gd name="T4" fmla="*/ 26 w 32"/>
                <a:gd name="T5" fmla="*/ 1195 h 1302"/>
                <a:gd name="T6" fmla="*/ 28 w 32"/>
                <a:gd name="T7" fmla="*/ 1124 h 1302"/>
                <a:gd name="T8" fmla="*/ 30 w 32"/>
                <a:gd name="T9" fmla="*/ 1042 h 1302"/>
                <a:gd name="T10" fmla="*/ 31 w 32"/>
                <a:gd name="T11" fmla="*/ 951 h 1302"/>
                <a:gd name="T12" fmla="*/ 32 w 32"/>
                <a:gd name="T13" fmla="*/ 852 h 1302"/>
                <a:gd name="T14" fmla="*/ 31 w 32"/>
                <a:gd name="T15" fmla="*/ 750 h 1302"/>
                <a:gd name="T16" fmla="*/ 31 w 32"/>
                <a:gd name="T17" fmla="*/ 643 h 1302"/>
                <a:gd name="T18" fmla="*/ 30 w 32"/>
                <a:gd name="T19" fmla="*/ 538 h 1302"/>
                <a:gd name="T20" fmla="*/ 28 w 32"/>
                <a:gd name="T21" fmla="*/ 435 h 1302"/>
                <a:gd name="T22" fmla="*/ 27 w 32"/>
                <a:gd name="T23" fmla="*/ 338 h 1302"/>
                <a:gd name="T24" fmla="*/ 25 w 32"/>
                <a:gd name="T25" fmla="*/ 247 h 1302"/>
                <a:gd name="T26" fmla="*/ 24 w 32"/>
                <a:gd name="T27" fmla="*/ 166 h 1302"/>
                <a:gd name="T28" fmla="*/ 21 w 32"/>
                <a:gd name="T29" fmla="*/ 95 h 1302"/>
                <a:gd name="T30" fmla="*/ 20 w 32"/>
                <a:gd name="T31" fmla="*/ 40 h 1302"/>
                <a:gd name="T32" fmla="*/ 18 w 32"/>
                <a:gd name="T33" fmla="*/ 0 h 1302"/>
                <a:gd name="T34" fmla="*/ 1 w 32"/>
                <a:gd name="T35" fmla="*/ 19 h 1302"/>
                <a:gd name="T36" fmla="*/ 2 w 32"/>
                <a:gd name="T37" fmla="*/ 66 h 1302"/>
                <a:gd name="T38" fmla="*/ 4 w 32"/>
                <a:gd name="T39" fmla="*/ 129 h 1302"/>
                <a:gd name="T40" fmla="*/ 7 w 32"/>
                <a:gd name="T41" fmla="*/ 205 h 1302"/>
                <a:gd name="T42" fmla="*/ 8 w 32"/>
                <a:gd name="T43" fmla="*/ 291 h 1302"/>
                <a:gd name="T44" fmla="*/ 9 w 32"/>
                <a:gd name="T45" fmla="*/ 386 h 1302"/>
                <a:gd name="T46" fmla="*/ 11 w 32"/>
                <a:gd name="T47" fmla="*/ 486 h 1302"/>
                <a:gd name="T48" fmla="*/ 12 w 32"/>
                <a:gd name="T49" fmla="*/ 591 h 1302"/>
                <a:gd name="T50" fmla="*/ 12 w 32"/>
                <a:gd name="T51" fmla="*/ 696 h 1302"/>
                <a:gd name="T52" fmla="*/ 13 w 32"/>
                <a:gd name="T53" fmla="*/ 802 h 1302"/>
                <a:gd name="T54" fmla="*/ 12 w 32"/>
                <a:gd name="T55" fmla="*/ 902 h 1302"/>
                <a:gd name="T56" fmla="*/ 12 w 32"/>
                <a:gd name="T57" fmla="*/ 998 h 1302"/>
                <a:gd name="T58" fmla="*/ 11 w 32"/>
                <a:gd name="T59" fmla="*/ 1084 h 1302"/>
                <a:gd name="T60" fmla="*/ 9 w 32"/>
                <a:gd name="T61" fmla="*/ 1161 h 1302"/>
                <a:gd name="T62" fmla="*/ 7 w 32"/>
                <a:gd name="T63" fmla="*/ 1224 h 1302"/>
                <a:gd name="T64" fmla="*/ 3 w 32"/>
                <a:gd name="T65" fmla="*/ 1273 h 1302"/>
                <a:gd name="T66" fmla="*/ 1 w 32"/>
                <a:gd name="T67" fmla="*/ 1292 h 1302"/>
                <a:gd name="T68" fmla="*/ 3 w 32"/>
                <a:gd name="T69" fmla="*/ 1299 h 1302"/>
                <a:gd name="T70" fmla="*/ 16 w 32"/>
                <a:gd name="T71" fmla="*/ 1300 h 1302"/>
                <a:gd name="T72" fmla="*/ 19 w 32"/>
                <a:gd name="T73" fmla="*/ 1292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" h="1302">
                  <a:moveTo>
                    <a:pt x="19" y="1292"/>
                  </a:moveTo>
                  <a:lnTo>
                    <a:pt x="19" y="1293"/>
                  </a:lnTo>
                  <a:lnTo>
                    <a:pt x="21" y="1275"/>
                  </a:lnTo>
                  <a:lnTo>
                    <a:pt x="23" y="1253"/>
                  </a:lnTo>
                  <a:lnTo>
                    <a:pt x="25" y="1226"/>
                  </a:lnTo>
                  <a:lnTo>
                    <a:pt x="26" y="1195"/>
                  </a:lnTo>
                  <a:lnTo>
                    <a:pt x="27" y="1161"/>
                  </a:lnTo>
                  <a:lnTo>
                    <a:pt x="28" y="1124"/>
                  </a:lnTo>
                  <a:lnTo>
                    <a:pt x="30" y="1084"/>
                  </a:lnTo>
                  <a:lnTo>
                    <a:pt x="30" y="1042"/>
                  </a:lnTo>
                  <a:lnTo>
                    <a:pt x="31" y="998"/>
                  </a:lnTo>
                  <a:lnTo>
                    <a:pt x="31" y="951"/>
                  </a:lnTo>
                  <a:lnTo>
                    <a:pt x="31" y="902"/>
                  </a:lnTo>
                  <a:lnTo>
                    <a:pt x="32" y="852"/>
                  </a:lnTo>
                  <a:lnTo>
                    <a:pt x="32" y="802"/>
                  </a:lnTo>
                  <a:lnTo>
                    <a:pt x="31" y="750"/>
                  </a:lnTo>
                  <a:lnTo>
                    <a:pt x="31" y="696"/>
                  </a:lnTo>
                  <a:lnTo>
                    <a:pt x="31" y="643"/>
                  </a:lnTo>
                  <a:lnTo>
                    <a:pt x="31" y="591"/>
                  </a:lnTo>
                  <a:lnTo>
                    <a:pt x="30" y="538"/>
                  </a:lnTo>
                  <a:lnTo>
                    <a:pt x="30" y="486"/>
                  </a:lnTo>
                  <a:lnTo>
                    <a:pt x="28" y="435"/>
                  </a:lnTo>
                  <a:lnTo>
                    <a:pt x="27" y="386"/>
                  </a:lnTo>
                  <a:lnTo>
                    <a:pt x="27" y="338"/>
                  </a:lnTo>
                  <a:lnTo>
                    <a:pt x="26" y="291"/>
                  </a:lnTo>
                  <a:lnTo>
                    <a:pt x="25" y="247"/>
                  </a:lnTo>
                  <a:lnTo>
                    <a:pt x="25" y="205"/>
                  </a:lnTo>
                  <a:lnTo>
                    <a:pt x="24" y="166"/>
                  </a:lnTo>
                  <a:lnTo>
                    <a:pt x="23" y="129"/>
                  </a:lnTo>
                  <a:lnTo>
                    <a:pt x="21" y="95"/>
                  </a:lnTo>
                  <a:lnTo>
                    <a:pt x="20" y="66"/>
                  </a:lnTo>
                  <a:lnTo>
                    <a:pt x="20" y="40"/>
                  </a:lnTo>
                  <a:lnTo>
                    <a:pt x="19" y="17"/>
                  </a:lnTo>
                  <a:lnTo>
                    <a:pt x="18" y="0"/>
                  </a:lnTo>
                  <a:lnTo>
                    <a:pt x="0" y="2"/>
                  </a:lnTo>
                  <a:lnTo>
                    <a:pt x="1" y="19"/>
                  </a:lnTo>
                  <a:lnTo>
                    <a:pt x="2" y="40"/>
                  </a:lnTo>
                  <a:lnTo>
                    <a:pt x="2" y="66"/>
                  </a:lnTo>
                  <a:lnTo>
                    <a:pt x="3" y="95"/>
                  </a:lnTo>
                  <a:lnTo>
                    <a:pt x="4" y="129"/>
                  </a:lnTo>
                  <a:lnTo>
                    <a:pt x="5" y="166"/>
                  </a:lnTo>
                  <a:lnTo>
                    <a:pt x="7" y="205"/>
                  </a:lnTo>
                  <a:lnTo>
                    <a:pt x="7" y="247"/>
                  </a:lnTo>
                  <a:lnTo>
                    <a:pt x="8" y="291"/>
                  </a:lnTo>
                  <a:lnTo>
                    <a:pt x="9" y="338"/>
                  </a:lnTo>
                  <a:lnTo>
                    <a:pt x="9" y="386"/>
                  </a:lnTo>
                  <a:lnTo>
                    <a:pt x="10" y="435"/>
                  </a:lnTo>
                  <a:lnTo>
                    <a:pt x="11" y="486"/>
                  </a:lnTo>
                  <a:lnTo>
                    <a:pt x="11" y="538"/>
                  </a:lnTo>
                  <a:lnTo>
                    <a:pt x="12" y="591"/>
                  </a:lnTo>
                  <a:lnTo>
                    <a:pt x="12" y="643"/>
                  </a:lnTo>
                  <a:lnTo>
                    <a:pt x="12" y="696"/>
                  </a:lnTo>
                  <a:lnTo>
                    <a:pt x="12" y="750"/>
                  </a:lnTo>
                  <a:lnTo>
                    <a:pt x="13" y="802"/>
                  </a:lnTo>
                  <a:lnTo>
                    <a:pt x="13" y="852"/>
                  </a:lnTo>
                  <a:lnTo>
                    <a:pt x="12" y="902"/>
                  </a:lnTo>
                  <a:lnTo>
                    <a:pt x="12" y="951"/>
                  </a:lnTo>
                  <a:lnTo>
                    <a:pt x="12" y="998"/>
                  </a:lnTo>
                  <a:lnTo>
                    <a:pt x="11" y="1042"/>
                  </a:lnTo>
                  <a:lnTo>
                    <a:pt x="11" y="1084"/>
                  </a:lnTo>
                  <a:lnTo>
                    <a:pt x="10" y="1124"/>
                  </a:lnTo>
                  <a:lnTo>
                    <a:pt x="9" y="1161"/>
                  </a:lnTo>
                  <a:lnTo>
                    <a:pt x="8" y="1195"/>
                  </a:lnTo>
                  <a:lnTo>
                    <a:pt x="7" y="1224"/>
                  </a:lnTo>
                  <a:lnTo>
                    <a:pt x="4" y="1251"/>
                  </a:lnTo>
                  <a:lnTo>
                    <a:pt x="3" y="1273"/>
                  </a:lnTo>
                  <a:lnTo>
                    <a:pt x="1" y="1291"/>
                  </a:lnTo>
                  <a:lnTo>
                    <a:pt x="1" y="1292"/>
                  </a:lnTo>
                  <a:lnTo>
                    <a:pt x="1" y="1291"/>
                  </a:lnTo>
                  <a:lnTo>
                    <a:pt x="3" y="1299"/>
                  </a:lnTo>
                  <a:lnTo>
                    <a:pt x="9" y="1302"/>
                  </a:lnTo>
                  <a:lnTo>
                    <a:pt x="16" y="1300"/>
                  </a:lnTo>
                  <a:lnTo>
                    <a:pt x="19" y="1293"/>
                  </a:lnTo>
                  <a:lnTo>
                    <a:pt x="19" y="12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Freeform 173"/>
            <p:cNvSpPr>
              <a:spLocks/>
            </p:cNvSpPr>
            <p:nvPr/>
          </p:nvSpPr>
          <p:spPr bwMode="auto">
            <a:xfrm>
              <a:off x="10157" y="3991"/>
              <a:ext cx="7" cy="56"/>
            </a:xfrm>
            <a:custGeom>
              <a:avLst/>
              <a:gdLst>
                <a:gd name="T0" fmla="*/ 38 w 41"/>
                <a:gd name="T1" fmla="*/ 319 h 335"/>
                <a:gd name="T2" fmla="*/ 40 w 41"/>
                <a:gd name="T3" fmla="*/ 322 h 335"/>
                <a:gd name="T4" fmla="*/ 35 w 41"/>
                <a:gd name="T5" fmla="*/ 312 h 335"/>
                <a:gd name="T6" fmla="*/ 32 w 41"/>
                <a:gd name="T7" fmla="*/ 299 h 335"/>
                <a:gd name="T8" fmla="*/ 29 w 41"/>
                <a:gd name="T9" fmla="*/ 285 h 335"/>
                <a:gd name="T10" fmla="*/ 26 w 41"/>
                <a:gd name="T11" fmla="*/ 268 h 335"/>
                <a:gd name="T12" fmla="*/ 24 w 41"/>
                <a:gd name="T13" fmla="*/ 249 h 335"/>
                <a:gd name="T14" fmla="*/ 22 w 41"/>
                <a:gd name="T15" fmla="*/ 229 h 335"/>
                <a:gd name="T16" fmla="*/ 20 w 41"/>
                <a:gd name="T17" fmla="*/ 208 h 335"/>
                <a:gd name="T18" fmla="*/ 19 w 41"/>
                <a:gd name="T19" fmla="*/ 185 h 335"/>
                <a:gd name="T20" fmla="*/ 18 w 41"/>
                <a:gd name="T21" fmla="*/ 164 h 335"/>
                <a:gd name="T22" fmla="*/ 18 w 41"/>
                <a:gd name="T23" fmla="*/ 140 h 335"/>
                <a:gd name="T24" fmla="*/ 18 w 41"/>
                <a:gd name="T25" fmla="*/ 116 h 335"/>
                <a:gd name="T26" fmla="*/ 18 w 41"/>
                <a:gd name="T27" fmla="*/ 92 h 335"/>
                <a:gd name="T28" fmla="*/ 18 w 41"/>
                <a:gd name="T29" fmla="*/ 69 h 335"/>
                <a:gd name="T30" fmla="*/ 18 w 41"/>
                <a:gd name="T31" fmla="*/ 46 h 335"/>
                <a:gd name="T32" fmla="*/ 18 w 41"/>
                <a:gd name="T33" fmla="*/ 22 h 335"/>
                <a:gd name="T34" fmla="*/ 18 w 41"/>
                <a:gd name="T35" fmla="*/ 0 h 335"/>
                <a:gd name="T36" fmla="*/ 0 w 41"/>
                <a:gd name="T37" fmla="*/ 0 h 335"/>
                <a:gd name="T38" fmla="*/ 0 w 41"/>
                <a:gd name="T39" fmla="*/ 22 h 335"/>
                <a:gd name="T40" fmla="*/ 0 w 41"/>
                <a:gd name="T41" fmla="*/ 46 h 335"/>
                <a:gd name="T42" fmla="*/ 0 w 41"/>
                <a:gd name="T43" fmla="*/ 69 h 335"/>
                <a:gd name="T44" fmla="*/ 0 w 41"/>
                <a:gd name="T45" fmla="*/ 92 h 335"/>
                <a:gd name="T46" fmla="*/ 0 w 41"/>
                <a:gd name="T47" fmla="*/ 116 h 335"/>
                <a:gd name="T48" fmla="*/ 0 w 41"/>
                <a:gd name="T49" fmla="*/ 140 h 335"/>
                <a:gd name="T50" fmla="*/ 0 w 41"/>
                <a:gd name="T51" fmla="*/ 164 h 335"/>
                <a:gd name="T52" fmla="*/ 1 w 41"/>
                <a:gd name="T53" fmla="*/ 188 h 335"/>
                <a:gd name="T54" fmla="*/ 2 w 41"/>
                <a:gd name="T55" fmla="*/ 210 h 335"/>
                <a:gd name="T56" fmla="*/ 3 w 41"/>
                <a:gd name="T57" fmla="*/ 231 h 335"/>
                <a:gd name="T58" fmla="*/ 6 w 41"/>
                <a:gd name="T59" fmla="*/ 252 h 335"/>
                <a:gd name="T60" fmla="*/ 8 w 41"/>
                <a:gd name="T61" fmla="*/ 270 h 335"/>
                <a:gd name="T62" fmla="*/ 10 w 41"/>
                <a:gd name="T63" fmla="*/ 287 h 335"/>
                <a:gd name="T64" fmla="*/ 14 w 41"/>
                <a:gd name="T65" fmla="*/ 304 h 335"/>
                <a:gd name="T66" fmla="*/ 19 w 41"/>
                <a:gd name="T67" fmla="*/ 319 h 335"/>
                <a:gd name="T68" fmla="*/ 24 w 41"/>
                <a:gd name="T69" fmla="*/ 331 h 335"/>
                <a:gd name="T70" fmla="*/ 26 w 41"/>
                <a:gd name="T71" fmla="*/ 334 h 335"/>
                <a:gd name="T72" fmla="*/ 24 w 41"/>
                <a:gd name="T73" fmla="*/ 331 h 335"/>
                <a:gd name="T74" fmla="*/ 30 w 41"/>
                <a:gd name="T75" fmla="*/ 335 h 335"/>
                <a:gd name="T76" fmla="*/ 37 w 41"/>
                <a:gd name="T77" fmla="*/ 334 h 335"/>
                <a:gd name="T78" fmla="*/ 41 w 41"/>
                <a:gd name="T79" fmla="*/ 330 h 335"/>
                <a:gd name="T80" fmla="*/ 40 w 41"/>
                <a:gd name="T81" fmla="*/ 322 h 335"/>
                <a:gd name="T82" fmla="*/ 38 w 41"/>
                <a:gd name="T83" fmla="*/ 31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1" h="335">
                  <a:moveTo>
                    <a:pt x="38" y="319"/>
                  </a:moveTo>
                  <a:lnTo>
                    <a:pt x="40" y="322"/>
                  </a:lnTo>
                  <a:lnTo>
                    <a:pt x="35" y="312"/>
                  </a:lnTo>
                  <a:lnTo>
                    <a:pt x="32" y="299"/>
                  </a:lnTo>
                  <a:lnTo>
                    <a:pt x="29" y="285"/>
                  </a:lnTo>
                  <a:lnTo>
                    <a:pt x="26" y="268"/>
                  </a:lnTo>
                  <a:lnTo>
                    <a:pt x="24" y="249"/>
                  </a:lnTo>
                  <a:lnTo>
                    <a:pt x="22" y="229"/>
                  </a:lnTo>
                  <a:lnTo>
                    <a:pt x="20" y="208"/>
                  </a:lnTo>
                  <a:lnTo>
                    <a:pt x="19" y="185"/>
                  </a:lnTo>
                  <a:lnTo>
                    <a:pt x="18" y="164"/>
                  </a:lnTo>
                  <a:lnTo>
                    <a:pt x="18" y="140"/>
                  </a:lnTo>
                  <a:lnTo>
                    <a:pt x="18" y="116"/>
                  </a:lnTo>
                  <a:lnTo>
                    <a:pt x="18" y="92"/>
                  </a:lnTo>
                  <a:lnTo>
                    <a:pt x="18" y="69"/>
                  </a:lnTo>
                  <a:lnTo>
                    <a:pt x="18" y="46"/>
                  </a:lnTo>
                  <a:lnTo>
                    <a:pt x="18" y="2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0" y="46"/>
                  </a:lnTo>
                  <a:lnTo>
                    <a:pt x="0" y="69"/>
                  </a:lnTo>
                  <a:lnTo>
                    <a:pt x="0" y="92"/>
                  </a:lnTo>
                  <a:lnTo>
                    <a:pt x="0" y="116"/>
                  </a:lnTo>
                  <a:lnTo>
                    <a:pt x="0" y="140"/>
                  </a:lnTo>
                  <a:lnTo>
                    <a:pt x="0" y="164"/>
                  </a:lnTo>
                  <a:lnTo>
                    <a:pt x="1" y="188"/>
                  </a:lnTo>
                  <a:lnTo>
                    <a:pt x="2" y="210"/>
                  </a:lnTo>
                  <a:lnTo>
                    <a:pt x="3" y="231"/>
                  </a:lnTo>
                  <a:lnTo>
                    <a:pt x="6" y="252"/>
                  </a:lnTo>
                  <a:lnTo>
                    <a:pt x="8" y="270"/>
                  </a:lnTo>
                  <a:lnTo>
                    <a:pt x="10" y="287"/>
                  </a:lnTo>
                  <a:lnTo>
                    <a:pt x="14" y="304"/>
                  </a:lnTo>
                  <a:lnTo>
                    <a:pt x="19" y="319"/>
                  </a:lnTo>
                  <a:lnTo>
                    <a:pt x="24" y="331"/>
                  </a:lnTo>
                  <a:lnTo>
                    <a:pt x="26" y="334"/>
                  </a:lnTo>
                  <a:lnTo>
                    <a:pt x="24" y="331"/>
                  </a:lnTo>
                  <a:lnTo>
                    <a:pt x="30" y="335"/>
                  </a:lnTo>
                  <a:lnTo>
                    <a:pt x="37" y="334"/>
                  </a:lnTo>
                  <a:lnTo>
                    <a:pt x="41" y="330"/>
                  </a:lnTo>
                  <a:lnTo>
                    <a:pt x="40" y="322"/>
                  </a:lnTo>
                  <a:lnTo>
                    <a:pt x="38" y="3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1" name="Freeform 174"/>
            <p:cNvSpPr>
              <a:spLocks/>
            </p:cNvSpPr>
            <p:nvPr/>
          </p:nvSpPr>
          <p:spPr bwMode="auto">
            <a:xfrm>
              <a:off x="10162" y="4044"/>
              <a:ext cx="15" cy="24"/>
            </a:xfrm>
            <a:custGeom>
              <a:avLst/>
              <a:gdLst>
                <a:gd name="T0" fmla="*/ 92 w 92"/>
                <a:gd name="T1" fmla="*/ 134 h 142"/>
                <a:gd name="T2" fmla="*/ 92 w 92"/>
                <a:gd name="T3" fmla="*/ 131 h 142"/>
                <a:gd name="T4" fmla="*/ 89 w 92"/>
                <a:gd name="T5" fmla="*/ 106 h 142"/>
                <a:gd name="T6" fmla="*/ 86 w 92"/>
                <a:gd name="T7" fmla="*/ 84 h 142"/>
                <a:gd name="T8" fmla="*/ 77 w 92"/>
                <a:gd name="T9" fmla="*/ 66 h 142"/>
                <a:gd name="T10" fmla="*/ 68 w 92"/>
                <a:gd name="T11" fmla="*/ 51 h 142"/>
                <a:gd name="T12" fmla="*/ 58 w 92"/>
                <a:gd name="T13" fmla="*/ 38 h 142"/>
                <a:gd name="T14" fmla="*/ 44 w 92"/>
                <a:gd name="T15" fmla="*/ 26 h 142"/>
                <a:gd name="T16" fmla="*/ 29 w 92"/>
                <a:gd name="T17" fmla="*/ 14 h 142"/>
                <a:gd name="T18" fmla="*/ 12 w 92"/>
                <a:gd name="T19" fmla="*/ 0 h 142"/>
                <a:gd name="T20" fmla="*/ 0 w 92"/>
                <a:gd name="T21" fmla="*/ 15 h 142"/>
                <a:gd name="T22" fmla="*/ 18 w 92"/>
                <a:gd name="T23" fmla="*/ 29 h 142"/>
                <a:gd name="T24" fmla="*/ 33 w 92"/>
                <a:gd name="T25" fmla="*/ 41 h 142"/>
                <a:gd name="T26" fmla="*/ 44 w 92"/>
                <a:gd name="T27" fmla="*/ 51 h 142"/>
                <a:gd name="T28" fmla="*/ 54 w 92"/>
                <a:gd name="T29" fmla="*/ 61 h 142"/>
                <a:gd name="T30" fmla="*/ 61 w 92"/>
                <a:gd name="T31" fmla="*/ 74 h 142"/>
                <a:gd name="T32" fmla="*/ 67 w 92"/>
                <a:gd name="T33" fmla="*/ 89 h 142"/>
                <a:gd name="T34" fmla="*/ 71 w 92"/>
                <a:gd name="T35" fmla="*/ 108 h 142"/>
                <a:gd name="T36" fmla="*/ 74 w 92"/>
                <a:gd name="T37" fmla="*/ 133 h 142"/>
                <a:gd name="T38" fmla="*/ 74 w 92"/>
                <a:gd name="T39" fmla="*/ 130 h 142"/>
                <a:gd name="T40" fmla="*/ 74 w 92"/>
                <a:gd name="T41" fmla="*/ 133 h 142"/>
                <a:gd name="T42" fmla="*/ 77 w 92"/>
                <a:gd name="T43" fmla="*/ 139 h 142"/>
                <a:gd name="T44" fmla="*/ 84 w 92"/>
                <a:gd name="T45" fmla="*/ 142 h 142"/>
                <a:gd name="T46" fmla="*/ 90 w 92"/>
                <a:gd name="T47" fmla="*/ 138 h 142"/>
                <a:gd name="T48" fmla="*/ 92 w 92"/>
                <a:gd name="T49" fmla="*/ 131 h 142"/>
                <a:gd name="T50" fmla="*/ 92 w 92"/>
                <a:gd name="T51" fmla="*/ 134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2" h="142">
                  <a:moveTo>
                    <a:pt x="92" y="134"/>
                  </a:moveTo>
                  <a:lnTo>
                    <a:pt x="92" y="131"/>
                  </a:lnTo>
                  <a:lnTo>
                    <a:pt x="89" y="106"/>
                  </a:lnTo>
                  <a:lnTo>
                    <a:pt x="86" y="84"/>
                  </a:lnTo>
                  <a:lnTo>
                    <a:pt x="77" y="66"/>
                  </a:lnTo>
                  <a:lnTo>
                    <a:pt x="68" y="51"/>
                  </a:lnTo>
                  <a:lnTo>
                    <a:pt x="58" y="38"/>
                  </a:lnTo>
                  <a:lnTo>
                    <a:pt x="44" y="26"/>
                  </a:lnTo>
                  <a:lnTo>
                    <a:pt x="29" y="14"/>
                  </a:lnTo>
                  <a:lnTo>
                    <a:pt x="12" y="0"/>
                  </a:lnTo>
                  <a:lnTo>
                    <a:pt x="0" y="15"/>
                  </a:lnTo>
                  <a:lnTo>
                    <a:pt x="18" y="29"/>
                  </a:lnTo>
                  <a:lnTo>
                    <a:pt x="33" y="41"/>
                  </a:lnTo>
                  <a:lnTo>
                    <a:pt x="44" y="51"/>
                  </a:lnTo>
                  <a:lnTo>
                    <a:pt x="54" y="61"/>
                  </a:lnTo>
                  <a:lnTo>
                    <a:pt x="61" y="74"/>
                  </a:lnTo>
                  <a:lnTo>
                    <a:pt x="67" y="89"/>
                  </a:lnTo>
                  <a:lnTo>
                    <a:pt x="71" y="108"/>
                  </a:lnTo>
                  <a:lnTo>
                    <a:pt x="74" y="133"/>
                  </a:lnTo>
                  <a:lnTo>
                    <a:pt x="74" y="130"/>
                  </a:lnTo>
                  <a:lnTo>
                    <a:pt x="74" y="133"/>
                  </a:lnTo>
                  <a:lnTo>
                    <a:pt x="77" y="139"/>
                  </a:lnTo>
                  <a:lnTo>
                    <a:pt x="84" y="142"/>
                  </a:lnTo>
                  <a:lnTo>
                    <a:pt x="90" y="138"/>
                  </a:lnTo>
                  <a:lnTo>
                    <a:pt x="92" y="131"/>
                  </a:lnTo>
                  <a:lnTo>
                    <a:pt x="92" y="1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Freeform 175"/>
            <p:cNvSpPr>
              <a:spLocks/>
            </p:cNvSpPr>
            <p:nvPr/>
          </p:nvSpPr>
          <p:spPr bwMode="auto">
            <a:xfrm>
              <a:off x="10165" y="4066"/>
              <a:ext cx="12" cy="14"/>
            </a:xfrm>
            <a:custGeom>
              <a:avLst/>
              <a:gdLst>
                <a:gd name="T0" fmla="*/ 14 w 76"/>
                <a:gd name="T1" fmla="*/ 85 h 85"/>
                <a:gd name="T2" fmla="*/ 14 w 76"/>
                <a:gd name="T3" fmla="*/ 85 h 85"/>
                <a:gd name="T4" fmla="*/ 26 w 76"/>
                <a:gd name="T5" fmla="*/ 78 h 85"/>
                <a:gd name="T6" fmla="*/ 36 w 76"/>
                <a:gd name="T7" fmla="*/ 71 h 85"/>
                <a:gd name="T8" fmla="*/ 44 w 76"/>
                <a:gd name="T9" fmla="*/ 63 h 85"/>
                <a:gd name="T10" fmla="*/ 53 w 76"/>
                <a:gd name="T11" fmla="*/ 54 h 85"/>
                <a:gd name="T12" fmla="*/ 60 w 76"/>
                <a:gd name="T13" fmla="*/ 43 h 85"/>
                <a:gd name="T14" fmla="*/ 66 w 76"/>
                <a:gd name="T15" fmla="*/ 32 h 85"/>
                <a:gd name="T16" fmla="*/ 72 w 76"/>
                <a:gd name="T17" fmla="*/ 19 h 85"/>
                <a:gd name="T18" fmla="*/ 76 w 76"/>
                <a:gd name="T19" fmla="*/ 4 h 85"/>
                <a:gd name="T20" fmla="*/ 58 w 76"/>
                <a:gd name="T21" fmla="*/ 0 h 85"/>
                <a:gd name="T22" fmla="*/ 53 w 76"/>
                <a:gd name="T23" fmla="*/ 13 h 85"/>
                <a:gd name="T24" fmla="*/ 50 w 76"/>
                <a:gd name="T25" fmla="*/ 24 h 85"/>
                <a:gd name="T26" fmla="*/ 44 w 76"/>
                <a:gd name="T27" fmla="*/ 34 h 85"/>
                <a:gd name="T28" fmla="*/ 40 w 76"/>
                <a:gd name="T29" fmla="*/ 43 h 85"/>
                <a:gd name="T30" fmla="*/ 33 w 76"/>
                <a:gd name="T31" fmla="*/ 50 h 85"/>
                <a:gd name="T32" fmla="*/ 25 w 76"/>
                <a:gd name="T33" fmla="*/ 56 h 85"/>
                <a:gd name="T34" fmla="*/ 17 w 76"/>
                <a:gd name="T35" fmla="*/ 63 h 85"/>
                <a:gd name="T36" fmla="*/ 5 w 76"/>
                <a:gd name="T37" fmla="*/ 68 h 85"/>
                <a:gd name="T38" fmla="*/ 5 w 76"/>
                <a:gd name="T39" fmla="*/ 68 h 85"/>
                <a:gd name="T40" fmla="*/ 5 w 76"/>
                <a:gd name="T41" fmla="*/ 68 h 85"/>
                <a:gd name="T42" fmla="*/ 0 w 76"/>
                <a:gd name="T43" fmla="*/ 73 h 85"/>
                <a:gd name="T44" fmla="*/ 2 w 76"/>
                <a:gd name="T45" fmla="*/ 81 h 85"/>
                <a:gd name="T46" fmla="*/ 7 w 76"/>
                <a:gd name="T47" fmla="*/ 85 h 85"/>
                <a:gd name="T48" fmla="*/ 14 w 76"/>
                <a:gd name="T4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6" h="85">
                  <a:moveTo>
                    <a:pt x="14" y="85"/>
                  </a:moveTo>
                  <a:lnTo>
                    <a:pt x="14" y="85"/>
                  </a:lnTo>
                  <a:lnTo>
                    <a:pt x="26" y="78"/>
                  </a:lnTo>
                  <a:lnTo>
                    <a:pt x="36" y="71"/>
                  </a:lnTo>
                  <a:lnTo>
                    <a:pt x="44" y="63"/>
                  </a:lnTo>
                  <a:lnTo>
                    <a:pt x="53" y="54"/>
                  </a:lnTo>
                  <a:lnTo>
                    <a:pt x="60" y="43"/>
                  </a:lnTo>
                  <a:lnTo>
                    <a:pt x="66" y="32"/>
                  </a:lnTo>
                  <a:lnTo>
                    <a:pt x="72" y="19"/>
                  </a:lnTo>
                  <a:lnTo>
                    <a:pt x="76" y="4"/>
                  </a:lnTo>
                  <a:lnTo>
                    <a:pt x="58" y="0"/>
                  </a:lnTo>
                  <a:lnTo>
                    <a:pt x="53" y="13"/>
                  </a:lnTo>
                  <a:lnTo>
                    <a:pt x="50" y="24"/>
                  </a:lnTo>
                  <a:lnTo>
                    <a:pt x="44" y="34"/>
                  </a:lnTo>
                  <a:lnTo>
                    <a:pt x="40" y="43"/>
                  </a:lnTo>
                  <a:lnTo>
                    <a:pt x="33" y="50"/>
                  </a:lnTo>
                  <a:lnTo>
                    <a:pt x="25" y="56"/>
                  </a:lnTo>
                  <a:lnTo>
                    <a:pt x="17" y="63"/>
                  </a:lnTo>
                  <a:lnTo>
                    <a:pt x="5" y="68"/>
                  </a:lnTo>
                  <a:lnTo>
                    <a:pt x="5" y="68"/>
                  </a:lnTo>
                  <a:lnTo>
                    <a:pt x="5" y="68"/>
                  </a:lnTo>
                  <a:lnTo>
                    <a:pt x="0" y="73"/>
                  </a:lnTo>
                  <a:lnTo>
                    <a:pt x="2" y="81"/>
                  </a:lnTo>
                  <a:lnTo>
                    <a:pt x="7" y="85"/>
                  </a:lnTo>
                  <a:lnTo>
                    <a:pt x="14" y="8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Freeform 176"/>
            <p:cNvSpPr>
              <a:spLocks/>
            </p:cNvSpPr>
            <p:nvPr/>
          </p:nvSpPr>
          <p:spPr bwMode="auto">
            <a:xfrm>
              <a:off x="10156" y="4077"/>
              <a:ext cx="11" cy="32"/>
            </a:xfrm>
            <a:custGeom>
              <a:avLst/>
              <a:gdLst>
                <a:gd name="T0" fmla="*/ 12 w 65"/>
                <a:gd name="T1" fmla="*/ 185 h 186"/>
                <a:gd name="T2" fmla="*/ 16 w 65"/>
                <a:gd name="T3" fmla="*/ 183 h 186"/>
                <a:gd name="T4" fmla="*/ 28 w 65"/>
                <a:gd name="T5" fmla="*/ 158 h 186"/>
                <a:gd name="T6" fmla="*/ 34 w 65"/>
                <a:gd name="T7" fmla="*/ 132 h 186"/>
                <a:gd name="T8" fmla="*/ 38 w 65"/>
                <a:gd name="T9" fmla="*/ 107 h 186"/>
                <a:gd name="T10" fmla="*/ 39 w 65"/>
                <a:gd name="T11" fmla="*/ 82 h 186"/>
                <a:gd name="T12" fmla="*/ 40 w 65"/>
                <a:gd name="T13" fmla="*/ 61 h 186"/>
                <a:gd name="T14" fmla="*/ 44 w 65"/>
                <a:gd name="T15" fmla="*/ 42 h 186"/>
                <a:gd name="T16" fmla="*/ 51 w 65"/>
                <a:gd name="T17" fmla="*/ 28 h 186"/>
                <a:gd name="T18" fmla="*/ 65 w 65"/>
                <a:gd name="T19" fmla="*/ 17 h 186"/>
                <a:gd name="T20" fmla="*/ 56 w 65"/>
                <a:gd name="T21" fmla="*/ 0 h 186"/>
                <a:gd name="T22" fmla="*/ 38 w 65"/>
                <a:gd name="T23" fmla="*/ 15 h 186"/>
                <a:gd name="T24" fmla="*/ 26 w 65"/>
                <a:gd name="T25" fmla="*/ 36 h 186"/>
                <a:gd name="T26" fmla="*/ 21 w 65"/>
                <a:gd name="T27" fmla="*/ 58 h 186"/>
                <a:gd name="T28" fmla="*/ 20 w 65"/>
                <a:gd name="T29" fmla="*/ 80 h 186"/>
                <a:gd name="T30" fmla="*/ 19 w 65"/>
                <a:gd name="T31" fmla="*/ 105 h 186"/>
                <a:gd name="T32" fmla="*/ 16 w 65"/>
                <a:gd name="T33" fmla="*/ 128 h 186"/>
                <a:gd name="T34" fmla="*/ 10 w 65"/>
                <a:gd name="T35" fmla="*/ 152 h 186"/>
                <a:gd name="T36" fmla="*/ 0 w 65"/>
                <a:gd name="T37" fmla="*/ 172 h 186"/>
                <a:gd name="T38" fmla="*/ 3 w 65"/>
                <a:gd name="T39" fmla="*/ 170 h 186"/>
                <a:gd name="T40" fmla="*/ 1 w 65"/>
                <a:gd name="T41" fmla="*/ 172 h 186"/>
                <a:gd name="T42" fmla="*/ 0 w 65"/>
                <a:gd name="T43" fmla="*/ 180 h 186"/>
                <a:gd name="T44" fmla="*/ 3 w 65"/>
                <a:gd name="T45" fmla="*/ 185 h 186"/>
                <a:gd name="T46" fmla="*/ 9 w 65"/>
                <a:gd name="T47" fmla="*/ 186 h 186"/>
                <a:gd name="T48" fmla="*/ 15 w 65"/>
                <a:gd name="T49" fmla="*/ 183 h 186"/>
                <a:gd name="T50" fmla="*/ 12 w 65"/>
                <a:gd name="T51" fmla="*/ 185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186">
                  <a:moveTo>
                    <a:pt x="12" y="185"/>
                  </a:moveTo>
                  <a:lnTo>
                    <a:pt x="16" y="183"/>
                  </a:lnTo>
                  <a:lnTo>
                    <a:pt x="28" y="158"/>
                  </a:lnTo>
                  <a:lnTo>
                    <a:pt x="34" y="132"/>
                  </a:lnTo>
                  <a:lnTo>
                    <a:pt x="38" y="107"/>
                  </a:lnTo>
                  <a:lnTo>
                    <a:pt x="39" y="82"/>
                  </a:lnTo>
                  <a:lnTo>
                    <a:pt x="40" y="61"/>
                  </a:lnTo>
                  <a:lnTo>
                    <a:pt x="44" y="42"/>
                  </a:lnTo>
                  <a:lnTo>
                    <a:pt x="51" y="28"/>
                  </a:lnTo>
                  <a:lnTo>
                    <a:pt x="65" y="17"/>
                  </a:lnTo>
                  <a:lnTo>
                    <a:pt x="56" y="0"/>
                  </a:lnTo>
                  <a:lnTo>
                    <a:pt x="38" y="15"/>
                  </a:lnTo>
                  <a:lnTo>
                    <a:pt x="26" y="36"/>
                  </a:lnTo>
                  <a:lnTo>
                    <a:pt x="21" y="58"/>
                  </a:lnTo>
                  <a:lnTo>
                    <a:pt x="20" y="80"/>
                  </a:lnTo>
                  <a:lnTo>
                    <a:pt x="19" y="105"/>
                  </a:lnTo>
                  <a:lnTo>
                    <a:pt x="16" y="128"/>
                  </a:lnTo>
                  <a:lnTo>
                    <a:pt x="10" y="152"/>
                  </a:lnTo>
                  <a:lnTo>
                    <a:pt x="0" y="172"/>
                  </a:lnTo>
                  <a:lnTo>
                    <a:pt x="3" y="170"/>
                  </a:lnTo>
                  <a:lnTo>
                    <a:pt x="1" y="172"/>
                  </a:lnTo>
                  <a:lnTo>
                    <a:pt x="0" y="180"/>
                  </a:lnTo>
                  <a:lnTo>
                    <a:pt x="3" y="185"/>
                  </a:lnTo>
                  <a:lnTo>
                    <a:pt x="9" y="186"/>
                  </a:lnTo>
                  <a:lnTo>
                    <a:pt x="15" y="183"/>
                  </a:lnTo>
                  <a:lnTo>
                    <a:pt x="12" y="18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Freeform 177"/>
            <p:cNvSpPr>
              <a:spLocks/>
            </p:cNvSpPr>
            <p:nvPr/>
          </p:nvSpPr>
          <p:spPr bwMode="auto">
            <a:xfrm>
              <a:off x="10142" y="4095"/>
              <a:ext cx="16" cy="15"/>
            </a:xfrm>
            <a:custGeom>
              <a:avLst/>
              <a:gdLst>
                <a:gd name="T0" fmla="*/ 15 w 98"/>
                <a:gd name="T1" fmla="*/ 16 h 87"/>
                <a:gd name="T2" fmla="*/ 8 w 98"/>
                <a:gd name="T3" fmla="*/ 20 h 87"/>
                <a:gd name="T4" fmla="*/ 11 w 98"/>
                <a:gd name="T5" fmla="*/ 21 h 87"/>
                <a:gd name="T6" fmla="*/ 15 w 98"/>
                <a:gd name="T7" fmla="*/ 29 h 87"/>
                <a:gd name="T8" fmla="*/ 23 w 98"/>
                <a:gd name="T9" fmla="*/ 42 h 87"/>
                <a:gd name="T10" fmla="*/ 31 w 98"/>
                <a:gd name="T11" fmla="*/ 58 h 87"/>
                <a:gd name="T12" fmla="*/ 43 w 98"/>
                <a:gd name="T13" fmla="*/ 72 h 87"/>
                <a:gd name="T14" fmla="*/ 58 w 98"/>
                <a:gd name="T15" fmla="*/ 84 h 87"/>
                <a:gd name="T16" fmla="*/ 77 w 98"/>
                <a:gd name="T17" fmla="*/ 87 h 87"/>
                <a:gd name="T18" fmla="*/ 98 w 98"/>
                <a:gd name="T19" fmla="*/ 78 h 87"/>
                <a:gd name="T20" fmla="*/ 89 w 98"/>
                <a:gd name="T21" fmla="*/ 63 h 87"/>
                <a:gd name="T22" fmla="*/ 75 w 98"/>
                <a:gd name="T23" fmla="*/ 67 h 87"/>
                <a:gd name="T24" fmla="*/ 65 w 98"/>
                <a:gd name="T25" fmla="*/ 66 h 87"/>
                <a:gd name="T26" fmla="*/ 57 w 98"/>
                <a:gd name="T27" fmla="*/ 59 h 87"/>
                <a:gd name="T28" fmla="*/ 48 w 98"/>
                <a:gd name="T29" fmla="*/ 47 h 87"/>
                <a:gd name="T30" fmla="*/ 39 w 98"/>
                <a:gd name="T31" fmla="*/ 34 h 87"/>
                <a:gd name="T32" fmla="*/ 31 w 98"/>
                <a:gd name="T33" fmla="*/ 19 h 87"/>
                <a:gd name="T34" fmla="*/ 22 w 98"/>
                <a:gd name="T35" fmla="*/ 8 h 87"/>
                <a:gd name="T36" fmla="*/ 8 w 98"/>
                <a:gd name="T37" fmla="*/ 0 h 87"/>
                <a:gd name="T38" fmla="*/ 1 w 98"/>
                <a:gd name="T39" fmla="*/ 3 h 87"/>
                <a:gd name="T40" fmla="*/ 8 w 98"/>
                <a:gd name="T41" fmla="*/ 0 h 87"/>
                <a:gd name="T42" fmla="*/ 1 w 98"/>
                <a:gd name="T43" fmla="*/ 3 h 87"/>
                <a:gd name="T44" fmla="*/ 0 w 98"/>
                <a:gd name="T45" fmla="*/ 10 h 87"/>
                <a:gd name="T46" fmla="*/ 1 w 98"/>
                <a:gd name="T47" fmla="*/ 16 h 87"/>
                <a:gd name="T48" fmla="*/ 8 w 98"/>
                <a:gd name="T49" fmla="*/ 20 h 87"/>
                <a:gd name="T50" fmla="*/ 15 w 98"/>
                <a:gd name="T51" fmla="*/ 1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" h="87">
                  <a:moveTo>
                    <a:pt x="15" y="16"/>
                  </a:moveTo>
                  <a:lnTo>
                    <a:pt x="8" y="20"/>
                  </a:lnTo>
                  <a:lnTo>
                    <a:pt x="11" y="21"/>
                  </a:lnTo>
                  <a:lnTo>
                    <a:pt x="15" y="29"/>
                  </a:lnTo>
                  <a:lnTo>
                    <a:pt x="23" y="42"/>
                  </a:lnTo>
                  <a:lnTo>
                    <a:pt x="31" y="58"/>
                  </a:lnTo>
                  <a:lnTo>
                    <a:pt x="43" y="72"/>
                  </a:lnTo>
                  <a:lnTo>
                    <a:pt x="58" y="84"/>
                  </a:lnTo>
                  <a:lnTo>
                    <a:pt x="77" y="87"/>
                  </a:lnTo>
                  <a:lnTo>
                    <a:pt x="98" y="78"/>
                  </a:lnTo>
                  <a:lnTo>
                    <a:pt x="89" y="63"/>
                  </a:lnTo>
                  <a:lnTo>
                    <a:pt x="75" y="67"/>
                  </a:lnTo>
                  <a:lnTo>
                    <a:pt x="65" y="66"/>
                  </a:lnTo>
                  <a:lnTo>
                    <a:pt x="57" y="59"/>
                  </a:lnTo>
                  <a:lnTo>
                    <a:pt x="48" y="47"/>
                  </a:lnTo>
                  <a:lnTo>
                    <a:pt x="39" y="34"/>
                  </a:lnTo>
                  <a:lnTo>
                    <a:pt x="31" y="19"/>
                  </a:lnTo>
                  <a:lnTo>
                    <a:pt x="22" y="8"/>
                  </a:lnTo>
                  <a:lnTo>
                    <a:pt x="8" y="0"/>
                  </a:lnTo>
                  <a:lnTo>
                    <a:pt x="1" y="3"/>
                  </a:lnTo>
                  <a:lnTo>
                    <a:pt x="8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1" y="16"/>
                  </a:lnTo>
                  <a:lnTo>
                    <a:pt x="8" y="20"/>
                  </a:lnTo>
                  <a:lnTo>
                    <a:pt x="15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Freeform 178"/>
            <p:cNvSpPr>
              <a:spLocks/>
            </p:cNvSpPr>
            <p:nvPr/>
          </p:nvSpPr>
          <p:spPr bwMode="auto">
            <a:xfrm>
              <a:off x="10137" y="4096"/>
              <a:ext cx="7" cy="31"/>
            </a:xfrm>
            <a:custGeom>
              <a:avLst/>
              <a:gdLst>
                <a:gd name="T0" fmla="*/ 15 w 44"/>
                <a:gd name="T1" fmla="*/ 185 h 186"/>
                <a:gd name="T2" fmla="*/ 19 w 44"/>
                <a:gd name="T3" fmla="*/ 180 h 186"/>
                <a:gd name="T4" fmla="*/ 25 w 44"/>
                <a:gd name="T5" fmla="*/ 158 h 186"/>
                <a:gd name="T6" fmla="*/ 27 w 44"/>
                <a:gd name="T7" fmla="*/ 132 h 186"/>
                <a:gd name="T8" fmla="*/ 29 w 44"/>
                <a:gd name="T9" fmla="*/ 108 h 186"/>
                <a:gd name="T10" fmla="*/ 32 w 44"/>
                <a:gd name="T11" fmla="*/ 83 h 186"/>
                <a:gd name="T12" fmla="*/ 33 w 44"/>
                <a:gd name="T13" fmla="*/ 59 h 186"/>
                <a:gd name="T14" fmla="*/ 35 w 44"/>
                <a:gd name="T15" fmla="*/ 39 h 186"/>
                <a:gd name="T16" fmla="*/ 38 w 44"/>
                <a:gd name="T17" fmla="*/ 23 h 186"/>
                <a:gd name="T18" fmla="*/ 44 w 44"/>
                <a:gd name="T19" fmla="*/ 13 h 186"/>
                <a:gd name="T20" fmla="*/ 30 w 44"/>
                <a:gd name="T21" fmla="*/ 0 h 186"/>
                <a:gd name="T22" fmla="*/ 22 w 44"/>
                <a:gd name="T23" fmla="*/ 17 h 186"/>
                <a:gd name="T24" fmla="*/ 17 w 44"/>
                <a:gd name="T25" fmla="*/ 35 h 186"/>
                <a:gd name="T26" fmla="*/ 14 w 44"/>
                <a:gd name="T27" fmla="*/ 57 h 186"/>
                <a:gd name="T28" fmla="*/ 13 w 44"/>
                <a:gd name="T29" fmla="*/ 81 h 186"/>
                <a:gd name="T30" fmla="*/ 11 w 44"/>
                <a:gd name="T31" fmla="*/ 106 h 186"/>
                <a:gd name="T32" fmla="*/ 9 w 44"/>
                <a:gd name="T33" fmla="*/ 129 h 186"/>
                <a:gd name="T34" fmla="*/ 6 w 44"/>
                <a:gd name="T35" fmla="*/ 153 h 186"/>
                <a:gd name="T36" fmla="*/ 0 w 44"/>
                <a:gd name="T37" fmla="*/ 174 h 186"/>
                <a:gd name="T38" fmla="*/ 4 w 44"/>
                <a:gd name="T39" fmla="*/ 169 h 186"/>
                <a:gd name="T40" fmla="*/ 0 w 44"/>
                <a:gd name="T41" fmla="*/ 174 h 186"/>
                <a:gd name="T42" fmla="*/ 2 w 44"/>
                <a:gd name="T43" fmla="*/ 181 h 186"/>
                <a:gd name="T44" fmla="*/ 9 w 44"/>
                <a:gd name="T45" fmla="*/ 185 h 186"/>
                <a:gd name="T46" fmla="*/ 14 w 44"/>
                <a:gd name="T47" fmla="*/ 186 h 186"/>
                <a:gd name="T48" fmla="*/ 19 w 44"/>
                <a:gd name="T49" fmla="*/ 180 h 186"/>
                <a:gd name="T50" fmla="*/ 15 w 44"/>
                <a:gd name="T51" fmla="*/ 185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186">
                  <a:moveTo>
                    <a:pt x="15" y="185"/>
                  </a:moveTo>
                  <a:lnTo>
                    <a:pt x="19" y="180"/>
                  </a:lnTo>
                  <a:lnTo>
                    <a:pt x="25" y="158"/>
                  </a:lnTo>
                  <a:lnTo>
                    <a:pt x="27" y="132"/>
                  </a:lnTo>
                  <a:lnTo>
                    <a:pt x="29" y="108"/>
                  </a:lnTo>
                  <a:lnTo>
                    <a:pt x="32" y="83"/>
                  </a:lnTo>
                  <a:lnTo>
                    <a:pt x="33" y="59"/>
                  </a:lnTo>
                  <a:lnTo>
                    <a:pt x="35" y="39"/>
                  </a:lnTo>
                  <a:lnTo>
                    <a:pt x="38" y="23"/>
                  </a:lnTo>
                  <a:lnTo>
                    <a:pt x="44" y="13"/>
                  </a:lnTo>
                  <a:lnTo>
                    <a:pt x="30" y="0"/>
                  </a:lnTo>
                  <a:lnTo>
                    <a:pt x="22" y="17"/>
                  </a:lnTo>
                  <a:lnTo>
                    <a:pt x="17" y="35"/>
                  </a:lnTo>
                  <a:lnTo>
                    <a:pt x="14" y="57"/>
                  </a:lnTo>
                  <a:lnTo>
                    <a:pt x="13" y="81"/>
                  </a:lnTo>
                  <a:lnTo>
                    <a:pt x="11" y="106"/>
                  </a:lnTo>
                  <a:lnTo>
                    <a:pt x="9" y="129"/>
                  </a:lnTo>
                  <a:lnTo>
                    <a:pt x="6" y="153"/>
                  </a:lnTo>
                  <a:lnTo>
                    <a:pt x="0" y="174"/>
                  </a:lnTo>
                  <a:lnTo>
                    <a:pt x="4" y="169"/>
                  </a:lnTo>
                  <a:lnTo>
                    <a:pt x="0" y="174"/>
                  </a:lnTo>
                  <a:lnTo>
                    <a:pt x="2" y="181"/>
                  </a:lnTo>
                  <a:lnTo>
                    <a:pt x="9" y="185"/>
                  </a:lnTo>
                  <a:lnTo>
                    <a:pt x="14" y="186"/>
                  </a:lnTo>
                  <a:lnTo>
                    <a:pt x="19" y="180"/>
                  </a:lnTo>
                  <a:lnTo>
                    <a:pt x="15" y="18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Freeform 179"/>
            <p:cNvSpPr>
              <a:spLocks/>
            </p:cNvSpPr>
            <p:nvPr/>
          </p:nvSpPr>
          <p:spPr bwMode="auto">
            <a:xfrm>
              <a:off x="10066" y="4124"/>
              <a:ext cx="73" cy="16"/>
            </a:xfrm>
            <a:custGeom>
              <a:avLst/>
              <a:gdLst>
                <a:gd name="T0" fmla="*/ 0 w 440"/>
                <a:gd name="T1" fmla="*/ 52 h 96"/>
                <a:gd name="T2" fmla="*/ 5 w 440"/>
                <a:gd name="T3" fmla="*/ 61 h 96"/>
                <a:gd name="T4" fmla="*/ 26 w 440"/>
                <a:gd name="T5" fmla="*/ 73 h 96"/>
                <a:gd name="T6" fmla="*/ 50 w 440"/>
                <a:gd name="T7" fmla="*/ 82 h 96"/>
                <a:gd name="T8" fmla="*/ 75 w 440"/>
                <a:gd name="T9" fmla="*/ 89 h 96"/>
                <a:gd name="T10" fmla="*/ 103 w 440"/>
                <a:gd name="T11" fmla="*/ 94 h 96"/>
                <a:gd name="T12" fmla="*/ 133 w 440"/>
                <a:gd name="T13" fmla="*/ 96 h 96"/>
                <a:gd name="T14" fmla="*/ 163 w 440"/>
                <a:gd name="T15" fmla="*/ 96 h 96"/>
                <a:gd name="T16" fmla="*/ 195 w 440"/>
                <a:gd name="T17" fmla="*/ 95 h 96"/>
                <a:gd name="T18" fmla="*/ 226 w 440"/>
                <a:gd name="T19" fmla="*/ 91 h 96"/>
                <a:gd name="T20" fmla="*/ 257 w 440"/>
                <a:gd name="T21" fmla="*/ 86 h 96"/>
                <a:gd name="T22" fmla="*/ 288 w 440"/>
                <a:gd name="T23" fmla="*/ 81 h 96"/>
                <a:gd name="T24" fmla="*/ 318 w 440"/>
                <a:gd name="T25" fmla="*/ 72 h 96"/>
                <a:gd name="T26" fmla="*/ 347 w 440"/>
                <a:gd name="T27" fmla="*/ 62 h 96"/>
                <a:gd name="T28" fmla="*/ 374 w 440"/>
                <a:gd name="T29" fmla="*/ 52 h 96"/>
                <a:gd name="T30" fmla="*/ 398 w 440"/>
                <a:gd name="T31" fmla="*/ 42 h 96"/>
                <a:gd name="T32" fmla="*/ 421 w 440"/>
                <a:gd name="T33" fmla="*/ 30 h 96"/>
                <a:gd name="T34" fmla="*/ 440 w 440"/>
                <a:gd name="T35" fmla="*/ 16 h 96"/>
                <a:gd name="T36" fmla="*/ 429 w 440"/>
                <a:gd name="T37" fmla="*/ 0 h 96"/>
                <a:gd name="T38" fmla="*/ 412 w 440"/>
                <a:gd name="T39" fmla="*/ 12 h 96"/>
                <a:gd name="T40" fmla="*/ 391 w 440"/>
                <a:gd name="T41" fmla="*/ 24 h 96"/>
                <a:gd name="T42" fmla="*/ 367 w 440"/>
                <a:gd name="T43" fmla="*/ 35 h 96"/>
                <a:gd name="T44" fmla="*/ 340 w 440"/>
                <a:gd name="T45" fmla="*/ 45 h 96"/>
                <a:gd name="T46" fmla="*/ 314 w 440"/>
                <a:gd name="T47" fmla="*/ 55 h 96"/>
                <a:gd name="T48" fmla="*/ 284 w 440"/>
                <a:gd name="T49" fmla="*/ 61 h 96"/>
                <a:gd name="T50" fmla="*/ 255 w 440"/>
                <a:gd name="T51" fmla="*/ 67 h 96"/>
                <a:gd name="T52" fmla="*/ 224 w 440"/>
                <a:gd name="T53" fmla="*/ 72 h 96"/>
                <a:gd name="T54" fmla="*/ 193 w 440"/>
                <a:gd name="T55" fmla="*/ 75 h 96"/>
                <a:gd name="T56" fmla="*/ 163 w 440"/>
                <a:gd name="T57" fmla="*/ 76 h 96"/>
                <a:gd name="T58" fmla="*/ 133 w 440"/>
                <a:gd name="T59" fmla="*/ 76 h 96"/>
                <a:gd name="T60" fmla="*/ 105 w 440"/>
                <a:gd name="T61" fmla="*/ 74 h 96"/>
                <a:gd name="T62" fmla="*/ 80 w 440"/>
                <a:gd name="T63" fmla="*/ 70 h 96"/>
                <a:gd name="T64" fmla="*/ 54 w 440"/>
                <a:gd name="T65" fmla="*/ 64 h 96"/>
                <a:gd name="T66" fmla="*/ 33 w 440"/>
                <a:gd name="T67" fmla="*/ 56 h 96"/>
                <a:gd name="T68" fmla="*/ 14 w 440"/>
                <a:gd name="T69" fmla="*/ 46 h 96"/>
                <a:gd name="T70" fmla="*/ 19 w 440"/>
                <a:gd name="T71" fmla="*/ 55 h 96"/>
                <a:gd name="T72" fmla="*/ 14 w 440"/>
                <a:gd name="T73" fmla="*/ 46 h 96"/>
                <a:gd name="T74" fmla="*/ 7 w 440"/>
                <a:gd name="T75" fmla="*/ 45 h 96"/>
                <a:gd name="T76" fmla="*/ 1 w 440"/>
                <a:gd name="T77" fmla="*/ 48 h 96"/>
                <a:gd name="T78" fmla="*/ 0 w 440"/>
                <a:gd name="T79" fmla="*/ 55 h 96"/>
                <a:gd name="T80" fmla="*/ 5 w 440"/>
                <a:gd name="T81" fmla="*/ 61 h 96"/>
                <a:gd name="T82" fmla="*/ 0 w 440"/>
                <a:gd name="T83" fmla="*/ 5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40" h="96">
                  <a:moveTo>
                    <a:pt x="0" y="52"/>
                  </a:moveTo>
                  <a:lnTo>
                    <a:pt x="5" y="61"/>
                  </a:lnTo>
                  <a:lnTo>
                    <a:pt x="26" y="73"/>
                  </a:lnTo>
                  <a:lnTo>
                    <a:pt x="50" y="82"/>
                  </a:lnTo>
                  <a:lnTo>
                    <a:pt x="75" y="89"/>
                  </a:lnTo>
                  <a:lnTo>
                    <a:pt x="103" y="94"/>
                  </a:lnTo>
                  <a:lnTo>
                    <a:pt x="133" y="96"/>
                  </a:lnTo>
                  <a:lnTo>
                    <a:pt x="163" y="96"/>
                  </a:lnTo>
                  <a:lnTo>
                    <a:pt x="195" y="95"/>
                  </a:lnTo>
                  <a:lnTo>
                    <a:pt x="226" y="91"/>
                  </a:lnTo>
                  <a:lnTo>
                    <a:pt x="257" y="86"/>
                  </a:lnTo>
                  <a:lnTo>
                    <a:pt x="288" y="81"/>
                  </a:lnTo>
                  <a:lnTo>
                    <a:pt x="318" y="72"/>
                  </a:lnTo>
                  <a:lnTo>
                    <a:pt x="347" y="62"/>
                  </a:lnTo>
                  <a:lnTo>
                    <a:pt x="374" y="52"/>
                  </a:lnTo>
                  <a:lnTo>
                    <a:pt x="398" y="42"/>
                  </a:lnTo>
                  <a:lnTo>
                    <a:pt x="421" y="30"/>
                  </a:lnTo>
                  <a:lnTo>
                    <a:pt x="440" y="16"/>
                  </a:lnTo>
                  <a:lnTo>
                    <a:pt x="429" y="0"/>
                  </a:lnTo>
                  <a:lnTo>
                    <a:pt x="412" y="12"/>
                  </a:lnTo>
                  <a:lnTo>
                    <a:pt x="391" y="24"/>
                  </a:lnTo>
                  <a:lnTo>
                    <a:pt x="367" y="35"/>
                  </a:lnTo>
                  <a:lnTo>
                    <a:pt x="340" y="45"/>
                  </a:lnTo>
                  <a:lnTo>
                    <a:pt x="314" y="55"/>
                  </a:lnTo>
                  <a:lnTo>
                    <a:pt x="284" y="61"/>
                  </a:lnTo>
                  <a:lnTo>
                    <a:pt x="255" y="67"/>
                  </a:lnTo>
                  <a:lnTo>
                    <a:pt x="224" y="72"/>
                  </a:lnTo>
                  <a:lnTo>
                    <a:pt x="193" y="75"/>
                  </a:lnTo>
                  <a:lnTo>
                    <a:pt x="163" y="76"/>
                  </a:lnTo>
                  <a:lnTo>
                    <a:pt x="133" y="76"/>
                  </a:lnTo>
                  <a:lnTo>
                    <a:pt x="105" y="74"/>
                  </a:lnTo>
                  <a:lnTo>
                    <a:pt x="80" y="70"/>
                  </a:lnTo>
                  <a:lnTo>
                    <a:pt x="54" y="64"/>
                  </a:lnTo>
                  <a:lnTo>
                    <a:pt x="33" y="56"/>
                  </a:lnTo>
                  <a:lnTo>
                    <a:pt x="14" y="46"/>
                  </a:lnTo>
                  <a:lnTo>
                    <a:pt x="19" y="55"/>
                  </a:lnTo>
                  <a:lnTo>
                    <a:pt x="14" y="46"/>
                  </a:lnTo>
                  <a:lnTo>
                    <a:pt x="7" y="45"/>
                  </a:lnTo>
                  <a:lnTo>
                    <a:pt x="1" y="48"/>
                  </a:lnTo>
                  <a:lnTo>
                    <a:pt x="0" y="55"/>
                  </a:lnTo>
                  <a:lnTo>
                    <a:pt x="5" y="61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" name="Freeform 180"/>
            <p:cNvSpPr>
              <a:spLocks/>
            </p:cNvSpPr>
            <p:nvPr/>
          </p:nvSpPr>
          <p:spPr bwMode="auto">
            <a:xfrm>
              <a:off x="10066" y="4072"/>
              <a:ext cx="37" cy="61"/>
            </a:xfrm>
            <a:custGeom>
              <a:avLst/>
              <a:gdLst>
                <a:gd name="T0" fmla="*/ 208 w 225"/>
                <a:gd name="T1" fmla="*/ 6 h 370"/>
                <a:gd name="T2" fmla="*/ 209 w 225"/>
                <a:gd name="T3" fmla="*/ 3 h 370"/>
                <a:gd name="T4" fmla="*/ 186 w 225"/>
                <a:gd name="T5" fmla="*/ 31 h 370"/>
                <a:gd name="T6" fmla="*/ 165 w 225"/>
                <a:gd name="T7" fmla="*/ 54 h 370"/>
                <a:gd name="T8" fmla="*/ 145 w 225"/>
                <a:gd name="T9" fmla="*/ 77 h 370"/>
                <a:gd name="T10" fmla="*/ 127 w 225"/>
                <a:gd name="T11" fmla="*/ 98 h 370"/>
                <a:gd name="T12" fmla="*/ 110 w 225"/>
                <a:gd name="T13" fmla="*/ 117 h 370"/>
                <a:gd name="T14" fmla="*/ 94 w 225"/>
                <a:gd name="T15" fmla="*/ 137 h 370"/>
                <a:gd name="T16" fmla="*/ 80 w 225"/>
                <a:gd name="T17" fmla="*/ 155 h 370"/>
                <a:gd name="T18" fmla="*/ 65 w 225"/>
                <a:gd name="T19" fmla="*/ 174 h 370"/>
                <a:gd name="T20" fmla="*/ 53 w 225"/>
                <a:gd name="T21" fmla="*/ 192 h 370"/>
                <a:gd name="T22" fmla="*/ 42 w 225"/>
                <a:gd name="T23" fmla="*/ 213 h 370"/>
                <a:gd name="T24" fmla="*/ 33 w 225"/>
                <a:gd name="T25" fmla="*/ 234 h 370"/>
                <a:gd name="T26" fmla="*/ 23 w 225"/>
                <a:gd name="T27" fmla="*/ 256 h 370"/>
                <a:gd name="T28" fmla="*/ 15 w 225"/>
                <a:gd name="T29" fmla="*/ 280 h 370"/>
                <a:gd name="T30" fmla="*/ 10 w 225"/>
                <a:gd name="T31" fmla="*/ 306 h 370"/>
                <a:gd name="T32" fmla="*/ 4 w 225"/>
                <a:gd name="T33" fmla="*/ 336 h 370"/>
                <a:gd name="T34" fmla="*/ 0 w 225"/>
                <a:gd name="T35" fmla="*/ 367 h 370"/>
                <a:gd name="T36" fmla="*/ 19 w 225"/>
                <a:gd name="T37" fmla="*/ 370 h 370"/>
                <a:gd name="T38" fmla="*/ 22 w 225"/>
                <a:gd name="T39" fmla="*/ 338 h 370"/>
                <a:gd name="T40" fmla="*/ 28 w 225"/>
                <a:gd name="T41" fmla="*/ 310 h 370"/>
                <a:gd name="T42" fmla="*/ 34 w 225"/>
                <a:gd name="T43" fmla="*/ 284 h 370"/>
                <a:gd name="T44" fmla="*/ 42 w 225"/>
                <a:gd name="T45" fmla="*/ 262 h 370"/>
                <a:gd name="T46" fmla="*/ 49 w 225"/>
                <a:gd name="T47" fmla="*/ 241 h 370"/>
                <a:gd name="T48" fmla="*/ 58 w 225"/>
                <a:gd name="T49" fmla="*/ 221 h 370"/>
                <a:gd name="T50" fmla="*/ 69 w 225"/>
                <a:gd name="T51" fmla="*/ 203 h 370"/>
                <a:gd name="T52" fmla="*/ 81 w 225"/>
                <a:gd name="T53" fmla="*/ 184 h 370"/>
                <a:gd name="T54" fmla="*/ 94 w 225"/>
                <a:gd name="T55" fmla="*/ 166 h 370"/>
                <a:gd name="T56" fmla="*/ 107 w 225"/>
                <a:gd name="T57" fmla="*/ 150 h 370"/>
                <a:gd name="T58" fmla="*/ 124 w 225"/>
                <a:gd name="T59" fmla="*/ 130 h 370"/>
                <a:gd name="T60" fmla="*/ 141 w 225"/>
                <a:gd name="T61" fmla="*/ 111 h 370"/>
                <a:gd name="T62" fmla="*/ 159 w 225"/>
                <a:gd name="T63" fmla="*/ 90 h 370"/>
                <a:gd name="T64" fmla="*/ 179 w 225"/>
                <a:gd name="T65" fmla="*/ 67 h 370"/>
                <a:gd name="T66" fmla="*/ 200 w 225"/>
                <a:gd name="T67" fmla="*/ 44 h 370"/>
                <a:gd name="T68" fmla="*/ 223 w 225"/>
                <a:gd name="T69" fmla="*/ 16 h 370"/>
                <a:gd name="T70" fmla="*/ 224 w 225"/>
                <a:gd name="T71" fmla="*/ 14 h 370"/>
                <a:gd name="T72" fmla="*/ 223 w 225"/>
                <a:gd name="T73" fmla="*/ 16 h 370"/>
                <a:gd name="T74" fmla="*/ 225 w 225"/>
                <a:gd name="T75" fmla="*/ 9 h 370"/>
                <a:gd name="T76" fmla="*/ 222 w 225"/>
                <a:gd name="T77" fmla="*/ 2 h 370"/>
                <a:gd name="T78" fmla="*/ 215 w 225"/>
                <a:gd name="T79" fmla="*/ 0 h 370"/>
                <a:gd name="T80" fmla="*/ 209 w 225"/>
                <a:gd name="T81" fmla="*/ 3 h 370"/>
                <a:gd name="T82" fmla="*/ 208 w 225"/>
                <a:gd name="T83" fmla="*/ 6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5" h="370">
                  <a:moveTo>
                    <a:pt x="208" y="6"/>
                  </a:moveTo>
                  <a:lnTo>
                    <a:pt x="209" y="3"/>
                  </a:lnTo>
                  <a:lnTo>
                    <a:pt x="186" y="31"/>
                  </a:lnTo>
                  <a:lnTo>
                    <a:pt x="165" y="54"/>
                  </a:lnTo>
                  <a:lnTo>
                    <a:pt x="145" y="77"/>
                  </a:lnTo>
                  <a:lnTo>
                    <a:pt x="127" y="98"/>
                  </a:lnTo>
                  <a:lnTo>
                    <a:pt x="110" y="117"/>
                  </a:lnTo>
                  <a:lnTo>
                    <a:pt x="94" y="137"/>
                  </a:lnTo>
                  <a:lnTo>
                    <a:pt x="80" y="155"/>
                  </a:lnTo>
                  <a:lnTo>
                    <a:pt x="65" y="174"/>
                  </a:lnTo>
                  <a:lnTo>
                    <a:pt x="53" y="192"/>
                  </a:lnTo>
                  <a:lnTo>
                    <a:pt x="42" y="213"/>
                  </a:lnTo>
                  <a:lnTo>
                    <a:pt x="33" y="234"/>
                  </a:lnTo>
                  <a:lnTo>
                    <a:pt x="23" y="256"/>
                  </a:lnTo>
                  <a:lnTo>
                    <a:pt x="15" y="280"/>
                  </a:lnTo>
                  <a:lnTo>
                    <a:pt x="10" y="306"/>
                  </a:lnTo>
                  <a:lnTo>
                    <a:pt x="4" y="336"/>
                  </a:lnTo>
                  <a:lnTo>
                    <a:pt x="0" y="367"/>
                  </a:lnTo>
                  <a:lnTo>
                    <a:pt x="19" y="370"/>
                  </a:lnTo>
                  <a:lnTo>
                    <a:pt x="22" y="338"/>
                  </a:lnTo>
                  <a:lnTo>
                    <a:pt x="28" y="310"/>
                  </a:lnTo>
                  <a:lnTo>
                    <a:pt x="34" y="284"/>
                  </a:lnTo>
                  <a:lnTo>
                    <a:pt x="42" y="262"/>
                  </a:lnTo>
                  <a:lnTo>
                    <a:pt x="49" y="241"/>
                  </a:lnTo>
                  <a:lnTo>
                    <a:pt x="58" y="221"/>
                  </a:lnTo>
                  <a:lnTo>
                    <a:pt x="69" y="203"/>
                  </a:lnTo>
                  <a:lnTo>
                    <a:pt x="81" y="184"/>
                  </a:lnTo>
                  <a:lnTo>
                    <a:pt x="94" y="166"/>
                  </a:lnTo>
                  <a:lnTo>
                    <a:pt x="107" y="150"/>
                  </a:lnTo>
                  <a:lnTo>
                    <a:pt x="124" y="130"/>
                  </a:lnTo>
                  <a:lnTo>
                    <a:pt x="141" y="111"/>
                  </a:lnTo>
                  <a:lnTo>
                    <a:pt x="159" y="90"/>
                  </a:lnTo>
                  <a:lnTo>
                    <a:pt x="179" y="67"/>
                  </a:lnTo>
                  <a:lnTo>
                    <a:pt x="200" y="44"/>
                  </a:lnTo>
                  <a:lnTo>
                    <a:pt x="223" y="16"/>
                  </a:lnTo>
                  <a:lnTo>
                    <a:pt x="224" y="14"/>
                  </a:lnTo>
                  <a:lnTo>
                    <a:pt x="223" y="16"/>
                  </a:lnTo>
                  <a:lnTo>
                    <a:pt x="225" y="9"/>
                  </a:lnTo>
                  <a:lnTo>
                    <a:pt x="222" y="2"/>
                  </a:lnTo>
                  <a:lnTo>
                    <a:pt x="215" y="0"/>
                  </a:lnTo>
                  <a:lnTo>
                    <a:pt x="209" y="3"/>
                  </a:lnTo>
                  <a:lnTo>
                    <a:pt x="208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" name="Freeform 181"/>
            <p:cNvSpPr>
              <a:spLocks/>
            </p:cNvSpPr>
            <p:nvPr/>
          </p:nvSpPr>
          <p:spPr bwMode="auto">
            <a:xfrm>
              <a:off x="10101" y="3964"/>
              <a:ext cx="12" cy="110"/>
            </a:xfrm>
            <a:custGeom>
              <a:avLst/>
              <a:gdLst>
                <a:gd name="T0" fmla="*/ 40 w 75"/>
                <a:gd name="T1" fmla="*/ 11 h 656"/>
                <a:gd name="T2" fmla="*/ 40 w 75"/>
                <a:gd name="T3" fmla="*/ 10 h 656"/>
                <a:gd name="T4" fmla="*/ 41 w 75"/>
                <a:gd name="T5" fmla="*/ 50 h 656"/>
                <a:gd name="T6" fmla="*/ 43 w 75"/>
                <a:gd name="T7" fmla="*/ 92 h 656"/>
                <a:gd name="T8" fmla="*/ 46 w 75"/>
                <a:gd name="T9" fmla="*/ 133 h 656"/>
                <a:gd name="T10" fmla="*/ 48 w 75"/>
                <a:gd name="T11" fmla="*/ 176 h 656"/>
                <a:gd name="T12" fmla="*/ 52 w 75"/>
                <a:gd name="T13" fmla="*/ 219 h 656"/>
                <a:gd name="T14" fmla="*/ 54 w 75"/>
                <a:gd name="T15" fmla="*/ 260 h 656"/>
                <a:gd name="T16" fmla="*/ 55 w 75"/>
                <a:gd name="T17" fmla="*/ 302 h 656"/>
                <a:gd name="T18" fmla="*/ 56 w 75"/>
                <a:gd name="T19" fmla="*/ 344 h 656"/>
                <a:gd name="T20" fmla="*/ 56 w 75"/>
                <a:gd name="T21" fmla="*/ 385 h 656"/>
                <a:gd name="T22" fmla="*/ 55 w 75"/>
                <a:gd name="T23" fmla="*/ 427 h 656"/>
                <a:gd name="T24" fmla="*/ 52 w 75"/>
                <a:gd name="T25" fmla="*/ 466 h 656"/>
                <a:gd name="T26" fmla="*/ 46 w 75"/>
                <a:gd name="T27" fmla="*/ 506 h 656"/>
                <a:gd name="T28" fmla="*/ 38 w 75"/>
                <a:gd name="T29" fmla="*/ 543 h 656"/>
                <a:gd name="T30" fmla="*/ 29 w 75"/>
                <a:gd name="T31" fmla="*/ 578 h 656"/>
                <a:gd name="T32" fmla="*/ 16 w 75"/>
                <a:gd name="T33" fmla="*/ 613 h 656"/>
                <a:gd name="T34" fmla="*/ 0 w 75"/>
                <a:gd name="T35" fmla="*/ 648 h 656"/>
                <a:gd name="T36" fmla="*/ 16 w 75"/>
                <a:gd name="T37" fmla="*/ 656 h 656"/>
                <a:gd name="T38" fmla="*/ 32 w 75"/>
                <a:gd name="T39" fmla="*/ 622 h 656"/>
                <a:gd name="T40" fmla="*/ 47 w 75"/>
                <a:gd name="T41" fmla="*/ 585 h 656"/>
                <a:gd name="T42" fmla="*/ 56 w 75"/>
                <a:gd name="T43" fmla="*/ 547 h 656"/>
                <a:gd name="T44" fmla="*/ 64 w 75"/>
                <a:gd name="T45" fmla="*/ 508 h 656"/>
                <a:gd name="T46" fmla="*/ 70 w 75"/>
                <a:gd name="T47" fmla="*/ 468 h 656"/>
                <a:gd name="T48" fmla="*/ 73 w 75"/>
                <a:gd name="T49" fmla="*/ 427 h 656"/>
                <a:gd name="T50" fmla="*/ 75 w 75"/>
                <a:gd name="T51" fmla="*/ 385 h 656"/>
                <a:gd name="T52" fmla="*/ 75 w 75"/>
                <a:gd name="T53" fmla="*/ 344 h 656"/>
                <a:gd name="T54" fmla="*/ 73 w 75"/>
                <a:gd name="T55" fmla="*/ 302 h 656"/>
                <a:gd name="T56" fmla="*/ 72 w 75"/>
                <a:gd name="T57" fmla="*/ 260 h 656"/>
                <a:gd name="T58" fmla="*/ 70 w 75"/>
                <a:gd name="T59" fmla="*/ 217 h 656"/>
                <a:gd name="T60" fmla="*/ 67 w 75"/>
                <a:gd name="T61" fmla="*/ 174 h 656"/>
                <a:gd name="T62" fmla="*/ 64 w 75"/>
                <a:gd name="T63" fmla="*/ 133 h 656"/>
                <a:gd name="T64" fmla="*/ 62 w 75"/>
                <a:gd name="T65" fmla="*/ 92 h 656"/>
                <a:gd name="T66" fmla="*/ 60 w 75"/>
                <a:gd name="T67" fmla="*/ 50 h 656"/>
                <a:gd name="T68" fmla="*/ 58 w 75"/>
                <a:gd name="T69" fmla="*/ 10 h 656"/>
                <a:gd name="T70" fmla="*/ 58 w 75"/>
                <a:gd name="T71" fmla="*/ 9 h 656"/>
                <a:gd name="T72" fmla="*/ 58 w 75"/>
                <a:gd name="T73" fmla="*/ 10 h 656"/>
                <a:gd name="T74" fmla="*/ 56 w 75"/>
                <a:gd name="T75" fmla="*/ 2 h 656"/>
                <a:gd name="T76" fmla="*/ 49 w 75"/>
                <a:gd name="T77" fmla="*/ 0 h 656"/>
                <a:gd name="T78" fmla="*/ 43 w 75"/>
                <a:gd name="T79" fmla="*/ 2 h 656"/>
                <a:gd name="T80" fmla="*/ 40 w 75"/>
                <a:gd name="T81" fmla="*/ 10 h 656"/>
                <a:gd name="T82" fmla="*/ 40 w 75"/>
                <a:gd name="T83" fmla="*/ 11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5" h="656">
                  <a:moveTo>
                    <a:pt x="40" y="11"/>
                  </a:moveTo>
                  <a:lnTo>
                    <a:pt x="40" y="10"/>
                  </a:lnTo>
                  <a:lnTo>
                    <a:pt x="41" y="50"/>
                  </a:lnTo>
                  <a:lnTo>
                    <a:pt x="43" y="92"/>
                  </a:lnTo>
                  <a:lnTo>
                    <a:pt x="46" y="133"/>
                  </a:lnTo>
                  <a:lnTo>
                    <a:pt x="48" y="176"/>
                  </a:lnTo>
                  <a:lnTo>
                    <a:pt x="52" y="219"/>
                  </a:lnTo>
                  <a:lnTo>
                    <a:pt x="54" y="260"/>
                  </a:lnTo>
                  <a:lnTo>
                    <a:pt x="55" y="302"/>
                  </a:lnTo>
                  <a:lnTo>
                    <a:pt x="56" y="344"/>
                  </a:lnTo>
                  <a:lnTo>
                    <a:pt x="56" y="385"/>
                  </a:lnTo>
                  <a:lnTo>
                    <a:pt x="55" y="427"/>
                  </a:lnTo>
                  <a:lnTo>
                    <a:pt x="52" y="466"/>
                  </a:lnTo>
                  <a:lnTo>
                    <a:pt x="46" y="506"/>
                  </a:lnTo>
                  <a:lnTo>
                    <a:pt x="38" y="543"/>
                  </a:lnTo>
                  <a:lnTo>
                    <a:pt x="29" y="578"/>
                  </a:lnTo>
                  <a:lnTo>
                    <a:pt x="16" y="613"/>
                  </a:lnTo>
                  <a:lnTo>
                    <a:pt x="0" y="648"/>
                  </a:lnTo>
                  <a:lnTo>
                    <a:pt x="16" y="656"/>
                  </a:lnTo>
                  <a:lnTo>
                    <a:pt x="32" y="622"/>
                  </a:lnTo>
                  <a:lnTo>
                    <a:pt x="47" y="585"/>
                  </a:lnTo>
                  <a:lnTo>
                    <a:pt x="56" y="547"/>
                  </a:lnTo>
                  <a:lnTo>
                    <a:pt x="64" y="508"/>
                  </a:lnTo>
                  <a:lnTo>
                    <a:pt x="70" y="468"/>
                  </a:lnTo>
                  <a:lnTo>
                    <a:pt x="73" y="427"/>
                  </a:lnTo>
                  <a:lnTo>
                    <a:pt x="75" y="385"/>
                  </a:lnTo>
                  <a:lnTo>
                    <a:pt x="75" y="344"/>
                  </a:lnTo>
                  <a:lnTo>
                    <a:pt x="73" y="302"/>
                  </a:lnTo>
                  <a:lnTo>
                    <a:pt x="72" y="260"/>
                  </a:lnTo>
                  <a:lnTo>
                    <a:pt x="70" y="217"/>
                  </a:lnTo>
                  <a:lnTo>
                    <a:pt x="67" y="174"/>
                  </a:lnTo>
                  <a:lnTo>
                    <a:pt x="64" y="133"/>
                  </a:lnTo>
                  <a:lnTo>
                    <a:pt x="62" y="92"/>
                  </a:lnTo>
                  <a:lnTo>
                    <a:pt x="60" y="50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6" y="2"/>
                  </a:lnTo>
                  <a:lnTo>
                    <a:pt x="49" y="0"/>
                  </a:lnTo>
                  <a:lnTo>
                    <a:pt x="43" y="2"/>
                  </a:lnTo>
                  <a:lnTo>
                    <a:pt x="40" y="10"/>
                  </a:lnTo>
                  <a:lnTo>
                    <a:pt x="4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Freeform 182"/>
            <p:cNvSpPr>
              <a:spLocks/>
            </p:cNvSpPr>
            <p:nvPr/>
          </p:nvSpPr>
          <p:spPr bwMode="auto">
            <a:xfrm>
              <a:off x="10067" y="3823"/>
              <a:ext cx="43" cy="143"/>
            </a:xfrm>
            <a:custGeom>
              <a:avLst/>
              <a:gdLst>
                <a:gd name="T0" fmla="*/ 0 w 258"/>
                <a:gd name="T1" fmla="*/ 10 h 858"/>
                <a:gd name="T2" fmla="*/ 2 w 258"/>
                <a:gd name="T3" fmla="*/ 62 h 858"/>
                <a:gd name="T4" fmla="*/ 7 w 258"/>
                <a:gd name="T5" fmla="*/ 110 h 858"/>
                <a:gd name="T6" fmla="*/ 17 w 258"/>
                <a:gd name="T7" fmla="*/ 160 h 858"/>
                <a:gd name="T8" fmla="*/ 29 w 258"/>
                <a:gd name="T9" fmla="*/ 209 h 858"/>
                <a:gd name="T10" fmla="*/ 44 w 258"/>
                <a:gd name="T11" fmla="*/ 258 h 858"/>
                <a:gd name="T12" fmla="*/ 61 w 258"/>
                <a:gd name="T13" fmla="*/ 305 h 858"/>
                <a:gd name="T14" fmla="*/ 82 w 258"/>
                <a:gd name="T15" fmla="*/ 354 h 858"/>
                <a:gd name="T16" fmla="*/ 102 w 258"/>
                <a:gd name="T17" fmla="*/ 403 h 858"/>
                <a:gd name="T18" fmla="*/ 123 w 258"/>
                <a:gd name="T19" fmla="*/ 453 h 858"/>
                <a:gd name="T20" fmla="*/ 143 w 258"/>
                <a:gd name="T21" fmla="*/ 505 h 858"/>
                <a:gd name="T22" fmla="*/ 164 w 258"/>
                <a:gd name="T23" fmla="*/ 558 h 858"/>
                <a:gd name="T24" fmla="*/ 182 w 258"/>
                <a:gd name="T25" fmla="*/ 613 h 858"/>
                <a:gd name="T26" fmla="*/ 200 w 258"/>
                <a:gd name="T27" fmla="*/ 669 h 858"/>
                <a:gd name="T28" fmla="*/ 216 w 258"/>
                <a:gd name="T29" fmla="*/ 729 h 858"/>
                <a:gd name="T30" fmla="*/ 230 w 258"/>
                <a:gd name="T31" fmla="*/ 793 h 858"/>
                <a:gd name="T32" fmla="*/ 240 w 258"/>
                <a:gd name="T33" fmla="*/ 858 h 858"/>
                <a:gd name="T34" fmla="*/ 254 w 258"/>
                <a:gd name="T35" fmla="*/ 822 h 858"/>
                <a:gd name="T36" fmla="*/ 241 w 258"/>
                <a:gd name="T37" fmla="*/ 756 h 858"/>
                <a:gd name="T38" fmla="*/ 226 w 258"/>
                <a:gd name="T39" fmla="*/ 694 h 858"/>
                <a:gd name="T40" fmla="*/ 210 w 258"/>
                <a:gd name="T41" fmla="*/ 635 h 858"/>
                <a:gd name="T42" fmla="*/ 190 w 258"/>
                <a:gd name="T43" fmla="*/ 578 h 858"/>
                <a:gd name="T44" fmla="*/ 170 w 258"/>
                <a:gd name="T45" fmla="*/ 524 h 858"/>
                <a:gd name="T46" fmla="*/ 149 w 258"/>
                <a:gd name="T47" fmla="*/ 472 h 858"/>
                <a:gd name="T48" fmla="*/ 128 w 258"/>
                <a:gd name="T49" fmla="*/ 421 h 858"/>
                <a:gd name="T50" fmla="*/ 108 w 258"/>
                <a:gd name="T51" fmla="*/ 371 h 858"/>
                <a:gd name="T52" fmla="*/ 88 w 258"/>
                <a:gd name="T53" fmla="*/ 323 h 858"/>
                <a:gd name="T54" fmla="*/ 72 w 258"/>
                <a:gd name="T55" fmla="*/ 275 h 858"/>
                <a:gd name="T56" fmla="*/ 55 w 258"/>
                <a:gd name="T57" fmla="*/ 227 h 858"/>
                <a:gd name="T58" fmla="*/ 41 w 258"/>
                <a:gd name="T59" fmla="*/ 181 h 858"/>
                <a:gd name="T60" fmla="*/ 30 w 258"/>
                <a:gd name="T61" fmla="*/ 132 h 858"/>
                <a:gd name="T62" fmla="*/ 22 w 258"/>
                <a:gd name="T63" fmla="*/ 84 h 858"/>
                <a:gd name="T64" fmla="*/ 19 w 258"/>
                <a:gd name="T65" fmla="*/ 36 h 858"/>
                <a:gd name="T66" fmla="*/ 6 w 258"/>
                <a:gd name="T67" fmla="*/ 1 h 858"/>
                <a:gd name="T68" fmla="*/ 17 w 258"/>
                <a:gd name="T69" fmla="*/ 2 h 858"/>
                <a:gd name="T70" fmla="*/ 4 w 258"/>
                <a:gd name="T71" fmla="*/ 2 h 858"/>
                <a:gd name="T72" fmla="*/ 13 w 258"/>
                <a:gd name="T73" fmla="*/ 18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58" h="858">
                  <a:moveTo>
                    <a:pt x="13" y="18"/>
                  </a:moveTo>
                  <a:lnTo>
                    <a:pt x="0" y="10"/>
                  </a:lnTo>
                  <a:lnTo>
                    <a:pt x="0" y="36"/>
                  </a:lnTo>
                  <a:lnTo>
                    <a:pt x="2" y="62"/>
                  </a:lnTo>
                  <a:lnTo>
                    <a:pt x="4" y="86"/>
                  </a:lnTo>
                  <a:lnTo>
                    <a:pt x="7" y="110"/>
                  </a:lnTo>
                  <a:lnTo>
                    <a:pt x="12" y="136"/>
                  </a:lnTo>
                  <a:lnTo>
                    <a:pt x="17" y="160"/>
                  </a:lnTo>
                  <a:lnTo>
                    <a:pt x="22" y="185"/>
                  </a:lnTo>
                  <a:lnTo>
                    <a:pt x="29" y="209"/>
                  </a:lnTo>
                  <a:lnTo>
                    <a:pt x="36" y="234"/>
                  </a:lnTo>
                  <a:lnTo>
                    <a:pt x="44" y="258"/>
                  </a:lnTo>
                  <a:lnTo>
                    <a:pt x="53" y="281"/>
                  </a:lnTo>
                  <a:lnTo>
                    <a:pt x="61" y="305"/>
                  </a:lnTo>
                  <a:lnTo>
                    <a:pt x="72" y="329"/>
                  </a:lnTo>
                  <a:lnTo>
                    <a:pt x="82" y="354"/>
                  </a:lnTo>
                  <a:lnTo>
                    <a:pt x="91" y="378"/>
                  </a:lnTo>
                  <a:lnTo>
                    <a:pt x="102" y="403"/>
                  </a:lnTo>
                  <a:lnTo>
                    <a:pt x="112" y="428"/>
                  </a:lnTo>
                  <a:lnTo>
                    <a:pt x="123" y="453"/>
                  </a:lnTo>
                  <a:lnTo>
                    <a:pt x="133" y="479"/>
                  </a:lnTo>
                  <a:lnTo>
                    <a:pt x="143" y="505"/>
                  </a:lnTo>
                  <a:lnTo>
                    <a:pt x="154" y="531"/>
                  </a:lnTo>
                  <a:lnTo>
                    <a:pt x="164" y="558"/>
                  </a:lnTo>
                  <a:lnTo>
                    <a:pt x="172" y="585"/>
                  </a:lnTo>
                  <a:lnTo>
                    <a:pt x="182" y="613"/>
                  </a:lnTo>
                  <a:lnTo>
                    <a:pt x="192" y="641"/>
                  </a:lnTo>
                  <a:lnTo>
                    <a:pt x="200" y="669"/>
                  </a:lnTo>
                  <a:lnTo>
                    <a:pt x="208" y="698"/>
                  </a:lnTo>
                  <a:lnTo>
                    <a:pt x="216" y="729"/>
                  </a:lnTo>
                  <a:lnTo>
                    <a:pt x="223" y="760"/>
                  </a:lnTo>
                  <a:lnTo>
                    <a:pt x="230" y="793"/>
                  </a:lnTo>
                  <a:lnTo>
                    <a:pt x="235" y="824"/>
                  </a:lnTo>
                  <a:lnTo>
                    <a:pt x="240" y="858"/>
                  </a:lnTo>
                  <a:lnTo>
                    <a:pt x="258" y="856"/>
                  </a:lnTo>
                  <a:lnTo>
                    <a:pt x="254" y="822"/>
                  </a:lnTo>
                  <a:lnTo>
                    <a:pt x="248" y="788"/>
                  </a:lnTo>
                  <a:lnTo>
                    <a:pt x="241" y="756"/>
                  </a:lnTo>
                  <a:lnTo>
                    <a:pt x="234" y="724"/>
                  </a:lnTo>
                  <a:lnTo>
                    <a:pt x="226" y="694"/>
                  </a:lnTo>
                  <a:lnTo>
                    <a:pt x="218" y="665"/>
                  </a:lnTo>
                  <a:lnTo>
                    <a:pt x="210" y="635"/>
                  </a:lnTo>
                  <a:lnTo>
                    <a:pt x="201" y="606"/>
                  </a:lnTo>
                  <a:lnTo>
                    <a:pt x="190" y="578"/>
                  </a:lnTo>
                  <a:lnTo>
                    <a:pt x="180" y="551"/>
                  </a:lnTo>
                  <a:lnTo>
                    <a:pt x="170" y="524"/>
                  </a:lnTo>
                  <a:lnTo>
                    <a:pt x="159" y="498"/>
                  </a:lnTo>
                  <a:lnTo>
                    <a:pt x="149" y="472"/>
                  </a:lnTo>
                  <a:lnTo>
                    <a:pt x="139" y="446"/>
                  </a:lnTo>
                  <a:lnTo>
                    <a:pt x="128" y="421"/>
                  </a:lnTo>
                  <a:lnTo>
                    <a:pt x="118" y="396"/>
                  </a:lnTo>
                  <a:lnTo>
                    <a:pt x="108" y="371"/>
                  </a:lnTo>
                  <a:lnTo>
                    <a:pt x="98" y="347"/>
                  </a:lnTo>
                  <a:lnTo>
                    <a:pt x="88" y="323"/>
                  </a:lnTo>
                  <a:lnTo>
                    <a:pt x="80" y="299"/>
                  </a:lnTo>
                  <a:lnTo>
                    <a:pt x="72" y="275"/>
                  </a:lnTo>
                  <a:lnTo>
                    <a:pt x="63" y="251"/>
                  </a:lnTo>
                  <a:lnTo>
                    <a:pt x="55" y="227"/>
                  </a:lnTo>
                  <a:lnTo>
                    <a:pt x="48" y="204"/>
                  </a:lnTo>
                  <a:lnTo>
                    <a:pt x="41" y="181"/>
                  </a:lnTo>
                  <a:lnTo>
                    <a:pt x="35" y="156"/>
                  </a:lnTo>
                  <a:lnTo>
                    <a:pt x="30" y="132"/>
                  </a:lnTo>
                  <a:lnTo>
                    <a:pt x="26" y="108"/>
                  </a:lnTo>
                  <a:lnTo>
                    <a:pt x="22" y="84"/>
                  </a:lnTo>
                  <a:lnTo>
                    <a:pt x="20" y="59"/>
                  </a:lnTo>
                  <a:lnTo>
                    <a:pt x="19" y="36"/>
                  </a:lnTo>
                  <a:lnTo>
                    <a:pt x="19" y="10"/>
                  </a:lnTo>
                  <a:lnTo>
                    <a:pt x="6" y="1"/>
                  </a:lnTo>
                  <a:lnTo>
                    <a:pt x="19" y="10"/>
                  </a:lnTo>
                  <a:lnTo>
                    <a:pt x="17" y="2"/>
                  </a:lnTo>
                  <a:lnTo>
                    <a:pt x="10" y="0"/>
                  </a:lnTo>
                  <a:lnTo>
                    <a:pt x="4" y="2"/>
                  </a:lnTo>
                  <a:lnTo>
                    <a:pt x="0" y="10"/>
                  </a:lnTo>
                  <a:lnTo>
                    <a:pt x="13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0" name="Freeform 183"/>
            <p:cNvSpPr>
              <a:spLocks/>
            </p:cNvSpPr>
            <p:nvPr/>
          </p:nvSpPr>
          <p:spPr bwMode="auto">
            <a:xfrm>
              <a:off x="10040" y="3823"/>
              <a:ext cx="30" cy="12"/>
            </a:xfrm>
            <a:custGeom>
              <a:avLst/>
              <a:gdLst>
                <a:gd name="T0" fmla="*/ 18 w 176"/>
                <a:gd name="T1" fmla="*/ 57 h 68"/>
                <a:gd name="T2" fmla="*/ 8 w 176"/>
                <a:gd name="T3" fmla="*/ 66 h 68"/>
                <a:gd name="T4" fmla="*/ 34 w 176"/>
                <a:gd name="T5" fmla="*/ 68 h 68"/>
                <a:gd name="T6" fmla="*/ 59 w 176"/>
                <a:gd name="T7" fmla="*/ 66 h 68"/>
                <a:gd name="T8" fmla="*/ 80 w 176"/>
                <a:gd name="T9" fmla="*/ 61 h 68"/>
                <a:gd name="T10" fmla="*/ 102 w 176"/>
                <a:gd name="T11" fmla="*/ 54 h 68"/>
                <a:gd name="T12" fmla="*/ 121 w 176"/>
                <a:gd name="T13" fmla="*/ 45 h 68"/>
                <a:gd name="T14" fmla="*/ 141 w 176"/>
                <a:gd name="T15" fmla="*/ 36 h 68"/>
                <a:gd name="T16" fmla="*/ 159 w 176"/>
                <a:gd name="T17" fmla="*/ 27 h 68"/>
                <a:gd name="T18" fmla="*/ 176 w 176"/>
                <a:gd name="T19" fmla="*/ 17 h 68"/>
                <a:gd name="T20" fmla="*/ 169 w 176"/>
                <a:gd name="T21" fmla="*/ 0 h 68"/>
                <a:gd name="T22" fmla="*/ 150 w 176"/>
                <a:gd name="T23" fmla="*/ 10 h 68"/>
                <a:gd name="T24" fmla="*/ 132 w 176"/>
                <a:gd name="T25" fmla="*/ 18 h 68"/>
                <a:gd name="T26" fmla="*/ 114 w 176"/>
                <a:gd name="T27" fmla="*/ 28 h 68"/>
                <a:gd name="T28" fmla="*/ 95 w 176"/>
                <a:gd name="T29" fmla="*/ 37 h 68"/>
                <a:gd name="T30" fmla="*/ 76 w 176"/>
                <a:gd name="T31" fmla="*/ 43 h 68"/>
                <a:gd name="T32" fmla="*/ 56 w 176"/>
                <a:gd name="T33" fmla="*/ 46 h 68"/>
                <a:gd name="T34" fmla="*/ 34 w 176"/>
                <a:gd name="T35" fmla="*/ 49 h 68"/>
                <a:gd name="T36" fmla="*/ 10 w 176"/>
                <a:gd name="T37" fmla="*/ 46 h 68"/>
                <a:gd name="T38" fmla="*/ 0 w 176"/>
                <a:gd name="T39" fmla="*/ 55 h 68"/>
                <a:gd name="T40" fmla="*/ 10 w 176"/>
                <a:gd name="T41" fmla="*/ 46 h 68"/>
                <a:gd name="T42" fmla="*/ 3 w 176"/>
                <a:gd name="T43" fmla="*/ 49 h 68"/>
                <a:gd name="T44" fmla="*/ 1 w 176"/>
                <a:gd name="T45" fmla="*/ 55 h 68"/>
                <a:gd name="T46" fmla="*/ 2 w 176"/>
                <a:gd name="T47" fmla="*/ 63 h 68"/>
                <a:gd name="T48" fmla="*/ 8 w 176"/>
                <a:gd name="T49" fmla="*/ 66 h 68"/>
                <a:gd name="T50" fmla="*/ 18 w 176"/>
                <a:gd name="T51" fmla="*/ 5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6" h="68">
                  <a:moveTo>
                    <a:pt x="18" y="57"/>
                  </a:moveTo>
                  <a:lnTo>
                    <a:pt x="8" y="66"/>
                  </a:lnTo>
                  <a:lnTo>
                    <a:pt x="34" y="68"/>
                  </a:lnTo>
                  <a:lnTo>
                    <a:pt x="59" y="66"/>
                  </a:lnTo>
                  <a:lnTo>
                    <a:pt x="80" y="61"/>
                  </a:lnTo>
                  <a:lnTo>
                    <a:pt x="102" y="54"/>
                  </a:lnTo>
                  <a:lnTo>
                    <a:pt x="121" y="45"/>
                  </a:lnTo>
                  <a:lnTo>
                    <a:pt x="141" y="36"/>
                  </a:lnTo>
                  <a:lnTo>
                    <a:pt x="159" y="27"/>
                  </a:lnTo>
                  <a:lnTo>
                    <a:pt x="176" y="17"/>
                  </a:lnTo>
                  <a:lnTo>
                    <a:pt x="169" y="0"/>
                  </a:lnTo>
                  <a:lnTo>
                    <a:pt x="150" y="10"/>
                  </a:lnTo>
                  <a:lnTo>
                    <a:pt x="132" y="18"/>
                  </a:lnTo>
                  <a:lnTo>
                    <a:pt x="114" y="28"/>
                  </a:lnTo>
                  <a:lnTo>
                    <a:pt x="95" y="37"/>
                  </a:lnTo>
                  <a:lnTo>
                    <a:pt x="76" y="43"/>
                  </a:lnTo>
                  <a:lnTo>
                    <a:pt x="56" y="46"/>
                  </a:lnTo>
                  <a:lnTo>
                    <a:pt x="34" y="49"/>
                  </a:lnTo>
                  <a:lnTo>
                    <a:pt x="10" y="46"/>
                  </a:lnTo>
                  <a:lnTo>
                    <a:pt x="0" y="55"/>
                  </a:lnTo>
                  <a:lnTo>
                    <a:pt x="10" y="46"/>
                  </a:lnTo>
                  <a:lnTo>
                    <a:pt x="3" y="49"/>
                  </a:lnTo>
                  <a:lnTo>
                    <a:pt x="1" y="55"/>
                  </a:lnTo>
                  <a:lnTo>
                    <a:pt x="2" y="63"/>
                  </a:lnTo>
                  <a:lnTo>
                    <a:pt x="8" y="66"/>
                  </a:lnTo>
                  <a:lnTo>
                    <a:pt x="18" y="5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Freeform 184"/>
            <p:cNvSpPr>
              <a:spLocks/>
            </p:cNvSpPr>
            <p:nvPr/>
          </p:nvSpPr>
          <p:spPr bwMode="auto">
            <a:xfrm>
              <a:off x="10039" y="3833"/>
              <a:ext cx="10" cy="71"/>
            </a:xfrm>
            <a:custGeom>
              <a:avLst/>
              <a:gdLst>
                <a:gd name="T0" fmla="*/ 42 w 57"/>
                <a:gd name="T1" fmla="*/ 425 h 430"/>
                <a:gd name="T2" fmla="*/ 41 w 57"/>
                <a:gd name="T3" fmla="*/ 426 h 430"/>
                <a:gd name="T4" fmla="*/ 50 w 57"/>
                <a:gd name="T5" fmla="*/ 403 h 430"/>
                <a:gd name="T6" fmla="*/ 54 w 57"/>
                <a:gd name="T7" fmla="*/ 379 h 430"/>
                <a:gd name="T8" fmla="*/ 57 w 57"/>
                <a:gd name="T9" fmla="*/ 356 h 430"/>
                <a:gd name="T10" fmla="*/ 57 w 57"/>
                <a:gd name="T11" fmla="*/ 332 h 430"/>
                <a:gd name="T12" fmla="*/ 54 w 57"/>
                <a:gd name="T13" fmla="*/ 307 h 430"/>
                <a:gd name="T14" fmla="*/ 51 w 57"/>
                <a:gd name="T15" fmla="*/ 282 h 430"/>
                <a:gd name="T16" fmla="*/ 47 w 57"/>
                <a:gd name="T17" fmla="*/ 255 h 430"/>
                <a:gd name="T18" fmla="*/ 42 w 57"/>
                <a:gd name="T19" fmla="*/ 229 h 430"/>
                <a:gd name="T20" fmla="*/ 37 w 57"/>
                <a:gd name="T21" fmla="*/ 202 h 430"/>
                <a:gd name="T22" fmla="*/ 31 w 57"/>
                <a:gd name="T23" fmla="*/ 174 h 430"/>
                <a:gd name="T24" fmla="*/ 27 w 57"/>
                <a:gd name="T25" fmla="*/ 147 h 430"/>
                <a:gd name="T26" fmla="*/ 22 w 57"/>
                <a:gd name="T27" fmla="*/ 118 h 430"/>
                <a:gd name="T28" fmla="*/ 20 w 57"/>
                <a:gd name="T29" fmla="*/ 90 h 430"/>
                <a:gd name="T30" fmla="*/ 19 w 57"/>
                <a:gd name="T31" fmla="*/ 62 h 430"/>
                <a:gd name="T32" fmla="*/ 20 w 57"/>
                <a:gd name="T33" fmla="*/ 33 h 430"/>
                <a:gd name="T34" fmla="*/ 23 w 57"/>
                <a:gd name="T35" fmla="*/ 2 h 430"/>
                <a:gd name="T36" fmla="*/ 5 w 57"/>
                <a:gd name="T37" fmla="*/ 0 h 430"/>
                <a:gd name="T38" fmla="*/ 1 w 57"/>
                <a:gd name="T39" fmla="*/ 30 h 430"/>
                <a:gd name="T40" fmla="*/ 0 w 57"/>
                <a:gd name="T41" fmla="*/ 62 h 430"/>
                <a:gd name="T42" fmla="*/ 1 w 57"/>
                <a:gd name="T43" fmla="*/ 92 h 430"/>
                <a:gd name="T44" fmla="*/ 4 w 57"/>
                <a:gd name="T45" fmla="*/ 120 h 430"/>
                <a:gd name="T46" fmla="*/ 8 w 57"/>
                <a:gd name="T47" fmla="*/ 150 h 430"/>
                <a:gd name="T48" fmla="*/ 13 w 57"/>
                <a:gd name="T49" fmla="*/ 179 h 430"/>
                <a:gd name="T50" fmla="*/ 19 w 57"/>
                <a:gd name="T51" fmla="*/ 206 h 430"/>
                <a:gd name="T52" fmla="*/ 23 w 57"/>
                <a:gd name="T53" fmla="*/ 233 h 430"/>
                <a:gd name="T54" fmla="*/ 29 w 57"/>
                <a:gd name="T55" fmla="*/ 259 h 430"/>
                <a:gd name="T56" fmla="*/ 32 w 57"/>
                <a:gd name="T57" fmla="*/ 284 h 430"/>
                <a:gd name="T58" fmla="*/ 36 w 57"/>
                <a:gd name="T59" fmla="*/ 309 h 430"/>
                <a:gd name="T60" fmla="*/ 38 w 57"/>
                <a:gd name="T61" fmla="*/ 332 h 430"/>
                <a:gd name="T62" fmla="*/ 38 w 57"/>
                <a:gd name="T63" fmla="*/ 354 h 430"/>
                <a:gd name="T64" fmla="*/ 36 w 57"/>
                <a:gd name="T65" fmla="*/ 377 h 430"/>
                <a:gd name="T66" fmla="*/ 31 w 57"/>
                <a:gd name="T67" fmla="*/ 397 h 430"/>
                <a:gd name="T68" fmla="*/ 24 w 57"/>
                <a:gd name="T69" fmla="*/ 417 h 430"/>
                <a:gd name="T70" fmla="*/ 23 w 57"/>
                <a:gd name="T71" fmla="*/ 418 h 430"/>
                <a:gd name="T72" fmla="*/ 24 w 57"/>
                <a:gd name="T73" fmla="*/ 417 h 430"/>
                <a:gd name="T74" fmla="*/ 24 w 57"/>
                <a:gd name="T75" fmla="*/ 425 h 430"/>
                <a:gd name="T76" fmla="*/ 29 w 57"/>
                <a:gd name="T77" fmla="*/ 429 h 430"/>
                <a:gd name="T78" fmla="*/ 36 w 57"/>
                <a:gd name="T79" fmla="*/ 430 h 430"/>
                <a:gd name="T80" fmla="*/ 41 w 57"/>
                <a:gd name="T81" fmla="*/ 426 h 430"/>
                <a:gd name="T82" fmla="*/ 42 w 57"/>
                <a:gd name="T83" fmla="*/ 42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7" h="430">
                  <a:moveTo>
                    <a:pt x="42" y="425"/>
                  </a:moveTo>
                  <a:lnTo>
                    <a:pt x="41" y="426"/>
                  </a:lnTo>
                  <a:lnTo>
                    <a:pt x="50" y="403"/>
                  </a:lnTo>
                  <a:lnTo>
                    <a:pt x="54" y="379"/>
                  </a:lnTo>
                  <a:lnTo>
                    <a:pt x="57" y="356"/>
                  </a:lnTo>
                  <a:lnTo>
                    <a:pt x="57" y="332"/>
                  </a:lnTo>
                  <a:lnTo>
                    <a:pt x="54" y="307"/>
                  </a:lnTo>
                  <a:lnTo>
                    <a:pt x="51" y="282"/>
                  </a:lnTo>
                  <a:lnTo>
                    <a:pt x="47" y="255"/>
                  </a:lnTo>
                  <a:lnTo>
                    <a:pt x="42" y="229"/>
                  </a:lnTo>
                  <a:lnTo>
                    <a:pt x="37" y="202"/>
                  </a:lnTo>
                  <a:lnTo>
                    <a:pt x="31" y="174"/>
                  </a:lnTo>
                  <a:lnTo>
                    <a:pt x="27" y="147"/>
                  </a:lnTo>
                  <a:lnTo>
                    <a:pt x="22" y="118"/>
                  </a:lnTo>
                  <a:lnTo>
                    <a:pt x="20" y="90"/>
                  </a:lnTo>
                  <a:lnTo>
                    <a:pt x="19" y="62"/>
                  </a:lnTo>
                  <a:lnTo>
                    <a:pt x="20" y="33"/>
                  </a:lnTo>
                  <a:lnTo>
                    <a:pt x="23" y="2"/>
                  </a:lnTo>
                  <a:lnTo>
                    <a:pt x="5" y="0"/>
                  </a:lnTo>
                  <a:lnTo>
                    <a:pt x="1" y="30"/>
                  </a:lnTo>
                  <a:lnTo>
                    <a:pt x="0" y="62"/>
                  </a:lnTo>
                  <a:lnTo>
                    <a:pt x="1" y="92"/>
                  </a:lnTo>
                  <a:lnTo>
                    <a:pt x="4" y="120"/>
                  </a:lnTo>
                  <a:lnTo>
                    <a:pt x="8" y="150"/>
                  </a:lnTo>
                  <a:lnTo>
                    <a:pt x="13" y="179"/>
                  </a:lnTo>
                  <a:lnTo>
                    <a:pt x="19" y="206"/>
                  </a:lnTo>
                  <a:lnTo>
                    <a:pt x="23" y="233"/>
                  </a:lnTo>
                  <a:lnTo>
                    <a:pt x="29" y="259"/>
                  </a:lnTo>
                  <a:lnTo>
                    <a:pt x="32" y="284"/>
                  </a:lnTo>
                  <a:lnTo>
                    <a:pt x="36" y="309"/>
                  </a:lnTo>
                  <a:lnTo>
                    <a:pt x="38" y="332"/>
                  </a:lnTo>
                  <a:lnTo>
                    <a:pt x="38" y="354"/>
                  </a:lnTo>
                  <a:lnTo>
                    <a:pt x="36" y="377"/>
                  </a:lnTo>
                  <a:lnTo>
                    <a:pt x="31" y="397"/>
                  </a:lnTo>
                  <a:lnTo>
                    <a:pt x="24" y="417"/>
                  </a:lnTo>
                  <a:lnTo>
                    <a:pt x="23" y="418"/>
                  </a:lnTo>
                  <a:lnTo>
                    <a:pt x="24" y="417"/>
                  </a:lnTo>
                  <a:lnTo>
                    <a:pt x="24" y="425"/>
                  </a:lnTo>
                  <a:lnTo>
                    <a:pt x="29" y="429"/>
                  </a:lnTo>
                  <a:lnTo>
                    <a:pt x="36" y="430"/>
                  </a:lnTo>
                  <a:lnTo>
                    <a:pt x="41" y="426"/>
                  </a:lnTo>
                  <a:lnTo>
                    <a:pt x="42" y="4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185"/>
            <p:cNvSpPr>
              <a:spLocks/>
            </p:cNvSpPr>
            <p:nvPr/>
          </p:nvSpPr>
          <p:spPr bwMode="auto">
            <a:xfrm>
              <a:off x="10010" y="3902"/>
              <a:ext cx="36" cy="217"/>
            </a:xfrm>
            <a:custGeom>
              <a:avLst/>
              <a:gdLst>
                <a:gd name="T0" fmla="*/ 33 w 218"/>
                <a:gd name="T1" fmla="*/ 1289 h 1299"/>
                <a:gd name="T2" fmla="*/ 24 w 218"/>
                <a:gd name="T3" fmla="*/ 1235 h 1299"/>
                <a:gd name="T4" fmla="*/ 19 w 218"/>
                <a:gd name="T5" fmla="*/ 1170 h 1299"/>
                <a:gd name="T6" fmla="*/ 19 w 218"/>
                <a:gd name="T7" fmla="*/ 1096 h 1299"/>
                <a:gd name="T8" fmla="*/ 23 w 218"/>
                <a:gd name="T9" fmla="*/ 1016 h 1299"/>
                <a:gd name="T10" fmla="*/ 30 w 218"/>
                <a:gd name="T11" fmla="*/ 929 h 1299"/>
                <a:gd name="T12" fmla="*/ 40 w 218"/>
                <a:gd name="T13" fmla="*/ 838 h 1299"/>
                <a:gd name="T14" fmla="*/ 53 w 218"/>
                <a:gd name="T15" fmla="*/ 743 h 1299"/>
                <a:gd name="T16" fmla="*/ 68 w 218"/>
                <a:gd name="T17" fmla="*/ 648 h 1299"/>
                <a:gd name="T18" fmla="*/ 85 w 218"/>
                <a:gd name="T19" fmla="*/ 553 h 1299"/>
                <a:gd name="T20" fmla="*/ 104 w 218"/>
                <a:gd name="T21" fmla="*/ 460 h 1299"/>
                <a:gd name="T22" fmla="*/ 122 w 218"/>
                <a:gd name="T23" fmla="*/ 367 h 1299"/>
                <a:gd name="T24" fmla="*/ 142 w 218"/>
                <a:gd name="T25" fmla="*/ 281 h 1299"/>
                <a:gd name="T26" fmla="*/ 162 w 218"/>
                <a:gd name="T27" fmla="*/ 200 h 1299"/>
                <a:gd name="T28" fmla="*/ 181 w 218"/>
                <a:gd name="T29" fmla="*/ 126 h 1299"/>
                <a:gd name="T30" fmla="*/ 200 w 218"/>
                <a:gd name="T31" fmla="*/ 62 h 1299"/>
                <a:gd name="T32" fmla="*/ 218 w 218"/>
                <a:gd name="T33" fmla="*/ 7 h 1299"/>
                <a:gd name="T34" fmla="*/ 191 w 218"/>
                <a:gd name="T35" fmla="*/ 26 h 1299"/>
                <a:gd name="T36" fmla="*/ 173 w 218"/>
                <a:gd name="T37" fmla="*/ 87 h 1299"/>
                <a:gd name="T38" fmla="*/ 153 w 218"/>
                <a:gd name="T39" fmla="*/ 157 h 1299"/>
                <a:gd name="T40" fmla="*/ 134 w 218"/>
                <a:gd name="T41" fmla="*/ 235 h 1299"/>
                <a:gd name="T42" fmla="*/ 114 w 218"/>
                <a:gd name="T43" fmla="*/ 320 h 1299"/>
                <a:gd name="T44" fmla="*/ 94 w 218"/>
                <a:gd name="T45" fmla="*/ 409 h 1299"/>
                <a:gd name="T46" fmla="*/ 76 w 218"/>
                <a:gd name="T47" fmla="*/ 502 h 1299"/>
                <a:gd name="T48" fmla="*/ 58 w 218"/>
                <a:gd name="T49" fmla="*/ 597 h 1299"/>
                <a:gd name="T50" fmla="*/ 41 w 218"/>
                <a:gd name="T51" fmla="*/ 693 h 1299"/>
                <a:gd name="T52" fmla="*/ 28 w 218"/>
                <a:gd name="T53" fmla="*/ 789 h 1299"/>
                <a:gd name="T54" fmla="*/ 16 w 218"/>
                <a:gd name="T55" fmla="*/ 882 h 1299"/>
                <a:gd name="T56" fmla="*/ 8 w 218"/>
                <a:gd name="T57" fmla="*/ 971 h 1299"/>
                <a:gd name="T58" fmla="*/ 2 w 218"/>
                <a:gd name="T59" fmla="*/ 1056 h 1299"/>
                <a:gd name="T60" fmla="*/ 0 w 218"/>
                <a:gd name="T61" fmla="*/ 1134 h 1299"/>
                <a:gd name="T62" fmla="*/ 2 w 218"/>
                <a:gd name="T63" fmla="*/ 1206 h 1299"/>
                <a:gd name="T64" fmla="*/ 9 w 218"/>
                <a:gd name="T65" fmla="*/ 1267 h 1299"/>
                <a:gd name="T66" fmla="*/ 15 w 218"/>
                <a:gd name="T67" fmla="*/ 1295 h 1299"/>
                <a:gd name="T68" fmla="*/ 19 w 218"/>
                <a:gd name="T69" fmla="*/ 1299 h 1299"/>
                <a:gd name="T70" fmla="*/ 32 w 218"/>
                <a:gd name="T71" fmla="*/ 1296 h 1299"/>
                <a:gd name="T72" fmla="*/ 33 w 218"/>
                <a:gd name="T73" fmla="*/ 1288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8" h="1299">
                  <a:moveTo>
                    <a:pt x="33" y="1288"/>
                  </a:moveTo>
                  <a:lnTo>
                    <a:pt x="33" y="1289"/>
                  </a:lnTo>
                  <a:lnTo>
                    <a:pt x="28" y="1264"/>
                  </a:lnTo>
                  <a:lnTo>
                    <a:pt x="24" y="1235"/>
                  </a:lnTo>
                  <a:lnTo>
                    <a:pt x="21" y="1204"/>
                  </a:lnTo>
                  <a:lnTo>
                    <a:pt x="19" y="1170"/>
                  </a:lnTo>
                  <a:lnTo>
                    <a:pt x="18" y="1134"/>
                  </a:lnTo>
                  <a:lnTo>
                    <a:pt x="19" y="1096"/>
                  </a:lnTo>
                  <a:lnTo>
                    <a:pt x="21" y="1056"/>
                  </a:lnTo>
                  <a:lnTo>
                    <a:pt x="23" y="1016"/>
                  </a:lnTo>
                  <a:lnTo>
                    <a:pt x="26" y="973"/>
                  </a:lnTo>
                  <a:lnTo>
                    <a:pt x="30" y="929"/>
                  </a:lnTo>
                  <a:lnTo>
                    <a:pt x="34" y="884"/>
                  </a:lnTo>
                  <a:lnTo>
                    <a:pt x="40" y="838"/>
                  </a:lnTo>
                  <a:lnTo>
                    <a:pt x="46" y="791"/>
                  </a:lnTo>
                  <a:lnTo>
                    <a:pt x="53" y="743"/>
                  </a:lnTo>
                  <a:lnTo>
                    <a:pt x="60" y="696"/>
                  </a:lnTo>
                  <a:lnTo>
                    <a:pt x="68" y="648"/>
                  </a:lnTo>
                  <a:lnTo>
                    <a:pt x="76" y="601"/>
                  </a:lnTo>
                  <a:lnTo>
                    <a:pt x="85" y="553"/>
                  </a:lnTo>
                  <a:lnTo>
                    <a:pt x="94" y="506"/>
                  </a:lnTo>
                  <a:lnTo>
                    <a:pt x="104" y="460"/>
                  </a:lnTo>
                  <a:lnTo>
                    <a:pt x="113" y="413"/>
                  </a:lnTo>
                  <a:lnTo>
                    <a:pt x="122" y="367"/>
                  </a:lnTo>
                  <a:lnTo>
                    <a:pt x="132" y="324"/>
                  </a:lnTo>
                  <a:lnTo>
                    <a:pt x="142" y="281"/>
                  </a:lnTo>
                  <a:lnTo>
                    <a:pt x="152" y="240"/>
                  </a:lnTo>
                  <a:lnTo>
                    <a:pt x="162" y="200"/>
                  </a:lnTo>
                  <a:lnTo>
                    <a:pt x="172" y="162"/>
                  </a:lnTo>
                  <a:lnTo>
                    <a:pt x="181" y="126"/>
                  </a:lnTo>
                  <a:lnTo>
                    <a:pt x="191" y="93"/>
                  </a:lnTo>
                  <a:lnTo>
                    <a:pt x="200" y="62"/>
                  </a:lnTo>
                  <a:lnTo>
                    <a:pt x="210" y="33"/>
                  </a:lnTo>
                  <a:lnTo>
                    <a:pt x="218" y="7"/>
                  </a:lnTo>
                  <a:lnTo>
                    <a:pt x="199" y="0"/>
                  </a:lnTo>
                  <a:lnTo>
                    <a:pt x="191" y="26"/>
                  </a:lnTo>
                  <a:lnTo>
                    <a:pt x="182" y="55"/>
                  </a:lnTo>
                  <a:lnTo>
                    <a:pt x="173" y="87"/>
                  </a:lnTo>
                  <a:lnTo>
                    <a:pt x="162" y="122"/>
                  </a:lnTo>
                  <a:lnTo>
                    <a:pt x="153" y="157"/>
                  </a:lnTo>
                  <a:lnTo>
                    <a:pt x="144" y="195"/>
                  </a:lnTo>
                  <a:lnTo>
                    <a:pt x="134" y="235"/>
                  </a:lnTo>
                  <a:lnTo>
                    <a:pt x="123" y="276"/>
                  </a:lnTo>
                  <a:lnTo>
                    <a:pt x="114" y="320"/>
                  </a:lnTo>
                  <a:lnTo>
                    <a:pt x="104" y="363"/>
                  </a:lnTo>
                  <a:lnTo>
                    <a:pt x="94" y="409"/>
                  </a:lnTo>
                  <a:lnTo>
                    <a:pt x="85" y="455"/>
                  </a:lnTo>
                  <a:lnTo>
                    <a:pt x="76" y="502"/>
                  </a:lnTo>
                  <a:lnTo>
                    <a:pt x="67" y="548"/>
                  </a:lnTo>
                  <a:lnTo>
                    <a:pt x="58" y="597"/>
                  </a:lnTo>
                  <a:lnTo>
                    <a:pt x="49" y="646"/>
                  </a:lnTo>
                  <a:lnTo>
                    <a:pt x="41" y="693"/>
                  </a:lnTo>
                  <a:lnTo>
                    <a:pt x="34" y="741"/>
                  </a:lnTo>
                  <a:lnTo>
                    <a:pt x="28" y="789"/>
                  </a:lnTo>
                  <a:lnTo>
                    <a:pt x="22" y="835"/>
                  </a:lnTo>
                  <a:lnTo>
                    <a:pt x="16" y="882"/>
                  </a:lnTo>
                  <a:lnTo>
                    <a:pt x="11" y="926"/>
                  </a:lnTo>
                  <a:lnTo>
                    <a:pt x="8" y="971"/>
                  </a:lnTo>
                  <a:lnTo>
                    <a:pt x="5" y="1014"/>
                  </a:lnTo>
                  <a:lnTo>
                    <a:pt x="2" y="1056"/>
                  </a:lnTo>
                  <a:lnTo>
                    <a:pt x="1" y="1096"/>
                  </a:lnTo>
                  <a:lnTo>
                    <a:pt x="0" y="1134"/>
                  </a:lnTo>
                  <a:lnTo>
                    <a:pt x="1" y="1170"/>
                  </a:lnTo>
                  <a:lnTo>
                    <a:pt x="2" y="1206"/>
                  </a:lnTo>
                  <a:lnTo>
                    <a:pt x="6" y="1237"/>
                  </a:lnTo>
                  <a:lnTo>
                    <a:pt x="9" y="1267"/>
                  </a:lnTo>
                  <a:lnTo>
                    <a:pt x="15" y="1294"/>
                  </a:lnTo>
                  <a:lnTo>
                    <a:pt x="15" y="1295"/>
                  </a:lnTo>
                  <a:lnTo>
                    <a:pt x="15" y="1294"/>
                  </a:lnTo>
                  <a:lnTo>
                    <a:pt x="19" y="1299"/>
                  </a:lnTo>
                  <a:lnTo>
                    <a:pt x="26" y="1299"/>
                  </a:lnTo>
                  <a:lnTo>
                    <a:pt x="32" y="1296"/>
                  </a:lnTo>
                  <a:lnTo>
                    <a:pt x="33" y="1289"/>
                  </a:lnTo>
                  <a:lnTo>
                    <a:pt x="33" y="12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3" name="Freeform 186"/>
            <p:cNvSpPr>
              <a:spLocks/>
            </p:cNvSpPr>
            <p:nvPr/>
          </p:nvSpPr>
          <p:spPr bwMode="auto">
            <a:xfrm>
              <a:off x="10002" y="4117"/>
              <a:ext cx="15" cy="22"/>
            </a:xfrm>
            <a:custGeom>
              <a:avLst/>
              <a:gdLst>
                <a:gd name="T0" fmla="*/ 9 w 91"/>
                <a:gd name="T1" fmla="*/ 127 h 132"/>
                <a:gd name="T2" fmla="*/ 4 w 91"/>
                <a:gd name="T3" fmla="*/ 126 h 132"/>
                <a:gd name="T4" fmla="*/ 23 w 91"/>
                <a:gd name="T5" fmla="*/ 132 h 132"/>
                <a:gd name="T6" fmla="*/ 42 w 91"/>
                <a:gd name="T7" fmla="*/ 130 h 132"/>
                <a:gd name="T8" fmla="*/ 59 w 91"/>
                <a:gd name="T9" fmla="*/ 123 h 132"/>
                <a:gd name="T10" fmla="*/ 73 w 91"/>
                <a:gd name="T11" fmla="*/ 107 h 132"/>
                <a:gd name="T12" fmla="*/ 85 w 91"/>
                <a:gd name="T13" fmla="*/ 88 h 132"/>
                <a:gd name="T14" fmla="*/ 91 w 91"/>
                <a:gd name="T15" fmla="*/ 63 h 132"/>
                <a:gd name="T16" fmla="*/ 89 w 91"/>
                <a:gd name="T17" fmla="*/ 34 h 132"/>
                <a:gd name="T18" fmla="*/ 81 w 91"/>
                <a:gd name="T19" fmla="*/ 0 h 132"/>
                <a:gd name="T20" fmla="*/ 63 w 91"/>
                <a:gd name="T21" fmla="*/ 7 h 132"/>
                <a:gd name="T22" fmla="*/ 71 w 91"/>
                <a:gd name="T23" fmla="*/ 36 h 132"/>
                <a:gd name="T24" fmla="*/ 72 w 91"/>
                <a:gd name="T25" fmla="*/ 61 h 132"/>
                <a:gd name="T26" fmla="*/ 66 w 91"/>
                <a:gd name="T27" fmla="*/ 81 h 132"/>
                <a:gd name="T28" fmla="*/ 59 w 91"/>
                <a:gd name="T29" fmla="*/ 97 h 132"/>
                <a:gd name="T30" fmla="*/ 48 w 91"/>
                <a:gd name="T31" fmla="*/ 107 h 132"/>
                <a:gd name="T32" fmla="*/ 38 w 91"/>
                <a:gd name="T33" fmla="*/ 113 h 132"/>
                <a:gd name="T34" fmla="*/ 25 w 91"/>
                <a:gd name="T35" fmla="*/ 113 h 132"/>
                <a:gd name="T36" fmla="*/ 13 w 91"/>
                <a:gd name="T37" fmla="*/ 109 h 132"/>
                <a:gd name="T38" fmla="*/ 9 w 91"/>
                <a:gd name="T39" fmla="*/ 107 h 132"/>
                <a:gd name="T40" fmla="*/ 13 w 91"/>
                <a:gd name="T41" fmla="*/ 109 h 132"/>
                <a:gd name="T42" fmla="*/ 6 w 91"/>
                <a:gd name="T43" fmla="*/ 109 h 132"/>
                <a:gd name="T44" fmla="*/ 1 w 91"/>
                <a:gd name="T45" fmla="*/ 113 h 132"/>
                <a:gd name="T46" fmla="*/ 0 w 91"/>
                <a:gd name="T47" fmla="*/ 120 h 132"/>
                <a:gd name="T48" fmla="*/ 4 w 91"/>
                <a:gd name="T49" fmla="*/ 126 h 132"/>
                <a:gd name="T50" fmla="*/ 9 w 91"/>
                <a:gd name="T51" fmla="*/ 12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1" h="132">
                  <a:moveTo>
                    <a:pt x="9" y="127"/>
                  </a:moveTo>
                  <a:lnTo>
                    <a:pt x="4" y="126"/>
                  </a:lnTo>
                  <a:lnTo>
                    <a:pt x="23" y="132"/>
                  </a:lnTo>
                  <a:lnTo>
                    <a:pt x="42" y="130"/>
                  </a:lnTo>
                  <a:lnTo>
                    <a:pt x="59" y="123"/>
                  </a:lnTo>
                  <a:lnTo>
                    <a:pt x="73" y="107"/>
                  </a:lnTo>
                  <a:lnTo>
                    <a:pt x="85" y="88"/>
                  </a:lnTo>
                  <a:lnTo>
                    <a:pt x="91" y="63"/>
                  </a:lnTo>
                  <a:lnTo>
                    <a:pt x="89" y="34"/>
                  </a:lnTo>
                  <a:lnTo>
                    <a:pt x="81" y="0"/>
                  </a:lnTo>
                  <a:lnTo>
                    <a:pt x="63" y="7"/>
                  </a:lnTo>
                  <a:lnTo>
                    <a:pt x="71" y="36"/>
                  </a:lnTo>
                  <a:lnTo>
                    <a:pt x="72" y="61"/>
                  </a:lnTo>
                  <a:lnTo>
                    <a:pt x="66" y="81"/>
                  </a:lnTo>
                  <a:lnTo>
                    <a:pt x="59" y="97"/>
                  </a:lnTo>
                  <a:lnTo>
                    <a:pt x="48" y="107"/>
                  </a:lnTo>
                  <a:lnTo>
                    <a:pt x="38" y="113"/>
                  </a:lnTo>
                  <a:lnTo>
                    <a:pt x="25" y="113"/>
                  </a:lnTo>
                  <a:lnTo>
                    <a:pt x="13" y="109"/>
                  </a:lnTo>
                  <a:lnTo>
                    <a:pt x="9" y="107"/>
                  </a:lnTo>
                  <a:lnTo>
                    <a:pt x="13" y="109"/>
                  </a:lnTo>
                  <a:lnTo>
                    <a:pt x="6" y="109"/>
                  </a:lnTo>
                  <a:lnTo>
                    <a:pt x="1" y="113"/>
                  </a:lnTo>
                  <a:lnTo>
                    <a:pt x="0" y="120"/>
                  </a:lnTo>
                  <a:lnTo>
                    <a:pt x="4" y="126"/>
                  </a:lnTo>
                  <a:lnTo>
                    <a:pt x="9" y="1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Freeform 187"/>
            <p:cNvSpPr>
              <a:spLocks/>
            </p:cNvSpPr>
            <p:nvPr/>
          </p:nvSpPr>
          <p:spPr bwMode="auto">
            <a:xfrm>
              <a:off x="9999" y="4135"/>
              <a:ext cx="4" cy="3"/>
            </a:xfrm>
            <a:custGeom>
              <a:avLst/>
              <a:gdLst>
                <a:gd name="T0" fmla="*/ 18 w 29"/>
                <a:gd name="T1" fmla="*/ 10 h 21"/>
                <a:gd name="T2" fmla="*/ 10 w 29"/>
                <a:gd name="T3" fmla="*/ 21 h 21"/>
                <a:gd name="T4" fmla="*/ 15 w 29"/>
                <a:gd name="T5" fmla="*/ 20 h 21"/>
                <a:gd name="T6" fmla="*/ 18 w 29"/>
                <a:gd name="T7" fmla="*/ 20 h 21"/>
                <a:gd name="T8" fmla="*/ 24 w 29"/>
                <a:gd name="T9" fmla="*/ 20 h 21"/>
                <a:gd name="T10" fmla="*/ 29 w 29"/>
                <a:gd name="T11" fmla="*/ 20 h 21"/>
                <a:gd name="T12" fmla="*/ 29 w 29"/>
                <a:gd name="T13" fmla="*/ 0 h 21"/>
                <a:gd name="T14" fmla="*/ 24 w 29"/>
                <a:gd name="T15" fmla="*/ 0 h 21"/>
                <a:gd name="T16" fmla="*/ 18 w 29"/>
                <a:gd name="T17" fmla="*/ 0 h 21"/>
                <a:gd name="T18" fmla="*/ 13 w 29"/>
                <a:gd name="T19" fmla="*/ 0 h 21"/>
                <a:gd name="T20" fmla="*/ 8 w 29"/>
                <a:gd name="T21" fmla="*/ 2 h 21"/>
                <a:gd name="T22" fmla="*/ 0 w 29"/>
                <a:gd name="T23" fmla="*/ 12 h 21"/>
                <a:gd name="T24" fmla="*/ 7 w 29"/>
                <a:gd name="T25" fmla="*/ 3 h 21"/>
                <a:gd name="T26" fmla="*/ 1 w 29"/>
                <a:gd name="T27" fmla="*/ 7 h 21"/>
                <a:gd name="T28" fmla="*/ 1 w 29"/>
                <a:gd name="T29" fmla="*/ 12 h 21"/>
                <a:gd name="T30" fmla="*/ 5 w 29"/>
                <a:gd name="T31" fmla="*/ 19 h 21"/>
                <a:gd name="T32" fmla="*/ 11 w 29"/>
                <a:gd name="T33" fmla="*/ 20 h 21"/>
                <a:gd name="T34" fmla="*/ 18 w 29"/>
                <a:gd name="T35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" h="21">
                  <a:moveTo>
                    <a:pt x="18" y="10"/>
                  </a:moveTo>
                  <a:lnTo>
                    <a:pt x="10" y="21"/>
                  </a:lnTo>
                  <a:lnTo>
                    <a:pt x="15" y="20"/>
                  </a:lnTo>
                  <a:lnTo>
                    <a:pt x="18" y="20"/>
                  </a:lnTo>
                  <a:lnTo>
                    <a:pt x="24" y="20"/>
                  </a:lnTo>
                  <a:lnTo>
                    <a:pt x="29" y="2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2"/>
                  </a:lnTo>
                  <a:lnTo>
                    <a:pt x="0" y="12"/>
                  </a:lnTo>
                  <a:lnTo>
                    <a:pt x="7" y="3"/>
                  </a:lnTo>
                  <a:lnTo>
                    <a:pt x="1" y="7"/>
                  </a:lnTo>
                  <a:lnTo>
                    <a:pt x="1" y="12"/>
                  </a:lnTo>
                  <a:lnTo>
                    <a:pt x="5" y="19"/>
                  </a:lnTo>
                  <a:lnTo>
                    <a:pt x="11" y="20"/>
                  </a:lnTo>
                  <a:lnTo>
                    <a:pt x="18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5" name="Freeform 188"/>
            <p:cNvSpPr>
              <a:spLocks/>
            </p:cNvSpPr>
            <p:nvPr/>
          </p:nvSpPr>
          <p:spPr bwMode="auto">
            <a:xfrm>
              <a:off x="9995" y="4137"/>
              <a:ext cx="7" cy="16"/>
            </a:xfrm>
            <a:custGeom>
              <a:avLst/>
              <a:gdLst>
                <a:gd name="T0" fmla="*/ 13 w 40"/>
                <a:gd name="T1" fmla="*/ 98 h 98"/>
                <a:gd name="T2" fmla="*/ 14 w 40"/>
                <a:gd name="T3" fmla="*/ 98 h 98"/>
                <a:gd name="T4" fmla="*/ 24 w 40"/>
                <a:gd name="T5" fmla="*/ 86 h 98"/>
                <a:gd name="T6" fmla="*/ 32 w 40"/>
                <a:gd name="T7" fmla="*/ 72 h 98"/>
                <a:gd name="T8" fmla="*/ 37 w 40"/>
                <a:gd name="T9" fmla="*/ 57 h 98"/>
                <a:gd name="T10" fmla="*/ 39 w 40"/>
                <a:gd name="T11" fmla="*/ 40 h 98"/>
                <a:gd name="T12" fmla="*/ 40 w 40"/>
                <a:gd name="T13" fmla="*/ 25 h 98"/>
                <a:gd name="T14" fmla="*/ 40 w 40"/>
                <a:gd name="T15" fmla="*/ 13 h 98"/>
                <a:gd name="T16" fmla="*/ 40 w 40"/>
                <a:gd name="T17" fmla="*/ 5 h 98"/>
                <a:gd name="T18" fmla="*/ 40 w 40"/>
                <a:gd name="T19" fmla="*/ 0 h 98"/>
                <a:gd name="T20" fmla="*/ 22 w 40"/>
                <a:gd name="T21" fmla="*/ 2 h 98"/>
                <a:gd name="T22" fmla="*/ 22 w 40"/>
                <a:gd name="T23" fmla="*/ 5 h 98"/>
                <a:gd name="T24" fmla="*/ 22 w 40"/>
                <a:gd name="T25" fmla="*/ 13 h 98"/>
                <a:gd name="T26" fmla="*/ 22 w 40"/>
                <a:gd name="T27" fmla="*/ 25 h 98"/>
                <a:gd name="T28" fmla="*/ 21 w 40"/>
                <a:gd name="T29" fmla="*/ 38 h 98"/>
                <a:gd name="T30" fmla="*/ 18 w 40"/>
                <a:gd name="T31" fmla="*/ 52 h 98"/>
                <a:gd name="T32" fmla="*/ 16 w 40"/>
                <a:gd name="T33" fmla="*/ 65 h 98"/>
                <a:gd name="T34" fmla="*/ 10 w 40"/>
                <a:gd name="T35" fmla="*/ 75 h 98"/>
                <a:gd name="T36" fmla="*/ 5 w 40"/>
                <a:gd name="T37" fmla="*/ 80 h 98"/>
                <a:gd name="T38" fmla="*/ 6 w 40"/>
                <a:gd name="T39" fmla="*/ 80 h 98"/>
                <a:gd name="T40" fmla="*/ 5 w 40"/>
                <a:gd name="T41" fmla="*/ 80 h 98"/>
                <a:gd name="T42" fmla="*/ 0 w 40"/>
                <a:gd name="T43" fmla="*/ 86 h 98"/>
                <a:gd name="T44" fmla="*/ 1 w 40"/>
                <a:gd name="T45" fmla="*/ 93 h 98"/>
                <a:gd name="T46" fmla="*/ 7 w 40"/>
                <a:gd name="T47" fmla="*/ 98 h 98"/>
                <a:gd name="T48" fmla="*/ 14 w 40"/>
                <a:gd name="T49" fmla="*/ 98 h 98"/>
                <a:gd name="T50" fmla="*/ 13 w 40"/>
                <a:gd name="T51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98">
                  <a:moveTo>
                    <a:pt x="13" y="98"/>
                  </a:moveTo>
                  <a:lnTo>
                    <a:pt x="14" y="98"/>
                  </a:lnTo>
                  <a:lnTo>
                    <a:pt x="24" y="86"/>
                  </a:lnTo>
                  <a:lnTo>
                    <a:pt x="32" y="72"/>
                  </a:lnTo>
                  <a:lnTo>
                    <a:pt x="37" y="57"/>
                  </a:lnTo>
                  <a:lnTo>
                    <a:pt x="39" y="40"/>
                  </a:lnTo>
                  <a:lnTo>
                    <a:pt x="40" y="25"/>
                  </a:lnTo>
                  <a:lnTo>
                    <a:pt x="40" y="13"/>
                  </a:lnTo>
                  <a:lnTo>
                    <a:pt x="40" y="5"/>
                  </a:lnTo>
                  <a:lnTo>
                    <a:pt x="40" y="0"/>
                  </a:lnTo>
                  <a:lnTo>
                    <a:pt x="22" y="2"/>
                  </a:lnTo>
                  <a:lnTo>
                    <a:pt x="22" y="5"/>
                  </a:lnTo>
                  <a:lnTo>
                    <a:pt x="22" y="13"/>
                  </a:lnTo>
                  <a:lnTo>
                    <a:pt x="22" y="25"/>
                  </a:lnTo>
                  <a:lnTo>
                    <a:pt x="21" y="38"/>
                  </a:lnTo>
                  <a:lnTo>
                    <a:pt x="18" y="52"/>
                  </a:lnTo>
                  <a:lnTo>
                    <a:pt x="16" y="65"/>
                  </a:lnTo>
                  <a:lnTo>
                    <a:pt x="10" y="75"/>
                  </a:lnTo>
                  <a:lnTo>
                    <a:pt x="5" y="80"/>
                  </a:lnTo>
                  <a:lnTo>
                    <a:pt x="6" y="80"/>
                  </a:lnTo>
                  <a:lnTo>
                    <a:pt x="5" y="80"/>
                  </a:lnTo>
                  <a:lnTo>
                    <a:pt x="0" y="86"/>
                  </a:lnTo>
                  <a:lnTo>
                    <a:pt x="1" y="93"/>
                  </a:lnTo>
                  <a:lnTo>
                    <a:pt x="7" y="98"/>
                  </a:lnTo>
                  <a:lnTo>
                    <a:pt x="14" y="98"/>
                  </a:lnTo>
                  <a:lnTo>
                    <a:pt x="13" y="9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Freeform 189"/>
            <p:cNvSpPr>
              <a:spLocks/>
            </p:cNvSpPr>
            <p:nvPr/>
          </p:nvSpPr>
          <p:spPr bwMode="auto">
            <a:xfrm>
              <a:off x="9979" y="4144"/>
              <a:ext cx="18" cy="10"/>
            </a:xfrm>
            <a:custGeom>
              <a:avLst/>
              <a:gdLst>
                <a:gd name="T0" fmla="*/ 15 w 111"/>
                <a:gd name="T1" fmla="*/ 16 h 57"/>
                <a:gd name="T2" fmla="*/ 6 w 111"/>
                <a:gd name="T3" fmla="*/ 17 h 57"/>
                <a:gd name="T4" fmla="*/ 16 w 111"/>
                <a:gd name="T5" fmla="*/ 22 h 57"/>
                <a:gd name="T6" fmla="*/ 25 w 111"/>
                <a:gd name="T7" fmla="*/ 29 h 57"/>
                <a:gd name="T8" fmla="*/ 36 w 111"/>
                <a:gd name="T9" fmla="*/ 37 h 57"/>
                <a:gd name="T10" fmla="*/ 47 w 111"/>
                <a:gd name="T11" fmla="*/ 44 h 57"/>
                <a:gd name="T12" fmla="*/ 59 w 111"/>
                <a:gd name="T13" fmla="*/ 52 h 57"/>
                <a:gd name="T14" fmla="*/ 74 w 111"/>
                <a:gd name="T15" fmla="*/ 57 h 57"/>
                <a:gd name="T16" fmla="*/ 91 w 111"/>
                <a:gd name="T17" fmla="*/ 57 h 57"/>
                <a:gd name="T18" fmla="*/ 111 w 111"/>
                <a:gd name="T19" fmla="*/ 52 h 57"/>
                <a:gd name="T20" fmla="*/ 104 w 111"/>
                <a:gd name="T21" fmla="*/ 34 h 57"/>
                <a:gd name="T22" fmla="*/ 89 w 111"/>
                <a:gd name="T23" fmla="*/ 38 h 57"/>
                <a:gd name="T24" fmla="*/ 76 w 111"/>
                <a:gd name="T25" fmla="*/ 38 h 57"/>
                <a:gd name="T26" fmla="*/ 66 w 111"/>
                <a:gd name="T27" fmla="*/ 34 h 57"/>
                <a:gd name="T28" fmla="*/ 57 w 111"/>
                <a:gd name="T29" fmla="*/ 29 h 57"/>
                <a:gd name="T30" fmla="*/ 47 w 111"/>
                <a:gd name="T31" fmla="*/ 21 h 57"/>
                <a:gd name="T32" fmla="*/ 37 w 111"/>
                <a:gd name="T33" fmla="*/ 14 h 57"/>
                <a:gd name="T34" fmla="*/ 25 w 111"/>
                <a:gd name="T35" fmla="*/ 5 h 57"/>
                <a:gd name="T36" fmla="*/ 13 w 111"/>
                <a:gd name="T37" fmla="*/ 0 h 57"/>
                <a:gd name="T38" fmla="*/ 4 w 111"/>
                <a:gd name="T39" fmla="*/ 1 h 57"/>
                <a:gd name="T40" fmla="*/ 13 w 111"/>
                <a:gd name="T41" fmla="*/ 0 h 57"/>
                <a:gd name="T42" fmla="*/ 5 w 111"/>
                <a:gd name="T43" fmla="*/ 0 h 57"/>
                <a:gd name="T44" fmla="*/ 1 w 111"/>
                <a:gd name="T45" fmla="*/ 5 h 57"/>
                <a:gd name="T46" fmla="*/ 0 w 111"/>
                <a:gd name="T47" fmla="*/ 12 h 57"/>
                <a:gd name="T48" fmla="*/ 6 w 111"/>
                <a:gd name="T49" fmla="*/ 17 h 57"/>
                <a:gd name="T50" fmla="*/ 15 w 111"/>
                <a:gd name="T51" fmla="*/ 1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1" h="57">
                  <a:moveTo>
                    <a:pt x="15" y="16"/>
                  </a:moveTo>
                  <a:lnTo>
                    <a:pt x="6" y="17"/>
                  </a:lnTo>
                  <a:lnTo>
                    <a:pt x="16" y="22"/>
                  </a:lnTo>
                  <a:lnTo>
                    <a:pt x="25" y="29"/>
                  </a:lnTo>
                  <a:lnTo>
                    <a:pt x="36" y="37"/>
                  </a:lnTo>
                  <a:lnTo>
                    <a:pt x="47" y="44"/>
                  </a:lnTo>
                  <a:lnTo>
                    <a:pt x="59" y="52"/>
                  </a:lnTo>
                  <a:lnTo>
                    <a:pt x="74" y="57"/>
                  </a:lnTo>
                  <a:lnTo>
                    <a:pt x="91" y="57"/>
                  </a:lnTo>
                  <a:lnTo>
                    <a:pt x="111" y="52"/>
                  </a:lnTo>
                  <a:lnTo>
                    <a:pt x="104" y="34"/>
                  </a:lnTo>
                  <a:lnTo>
                    <a:pt x="89" y="38"/>
                  </a:lnTo>
                  <a:lnTo>
                    <a:pt x="76" y="38"/>
                  </a:lnTo>
                  <a:lnTo>
                    <a:pt x="66" y="34"/>
                  </a:lnTo>
                  <a:lnTo>
                    <a:pt x="57" y="29"/>
                  </a:lnTo>
                  <a:lnTo>
                    <a:pt x="47" y="21"/>
                  </a:lnTo>
                  <a:lnTo>
                    <a:pt x="37" y="14"/>
                  </a:lnTo>
                  <a:lnTo>
                    <a:pt x="25" y="5"/>
                  </a:lnTo>
                  <a:lnTo>
                    <a:pt x="13" y="0"/>
                  </a:lnTo>
                  <a:lnTo>
                    <a:pt x="4" y="1"/>
                  </a:lnTo>
                  <a:lnTo>
                    <a:pt x="13" y="0"/>
                  </a:lnTo>
                  <a:lnTo>
                    <a:pt x="5" y="0"/>
                  </a:lnTo>
                  <a:lnTo>
                    <a:pt x="1" y="5"/>
                  </a:lnTo>
                  <a:lnTo>
                    <a:pt x="0" y="12"/>
                  </a:lnTo>
                  <a:lnTo>
                    <a:pt x="6" y="17"/>
                  </a:lnTo>
                  <a:lnTo>
                    <a:pt x="15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Freeform 190"/>
            <p:cNvSpPr>
              <a:spLocks/>
            </p:cNvSpPr>
            <p:nvPr/>
          </p:nvSpPr>
          <p:spPr bwMode="auto">
            <a:xfrm>
              <a:off x="9971" y="4144"/>
              <a:ext cx="10" cy="23"/>
            </a:xfrm>
            <a:custGeom>
              <a:avLst/>
              <a:gdLst>
                <a:gd name="T0" fmla="*/ 9 w 62"/>
                <a:gd name="T1" fmla="*/ 138 h 138"/>
                <a:gd name="T2" fmla="*/ 15 w 62"/>
                <a:gd name="T3" fmla="*/ 135 h 138"/>
                <a:gd name="T4" fmla="*/ 30 w 62"/>
                <a:gd name="T5" fmla="*/ 119 h 138"/>
                <a:gd name="T6" fmla="*/ 38 w 62"/>
                <a:gd name="T7" fmla="*/ 101 h 138"/>
                <a:gd name="T8" fmla="*/ 40 w 62"/>
                <a:gd name="T9" fmla="*/ 83 h 138"/>
                <a:gd name="T10" fmla="*/ 41 w 62"/>
                <a:gd name="T11" fmla="*/ 68 h 138"/>
                <a:gd name="T12" fmla="*/ 42 w 62"/>
                <a:gd name="T13" fmla="*/ 53 h 138"/>
                <a:gd name="T14" fmla="*/ 45 w 62"/>
                <a:gd name="T15" fmla="*/ 40 h 138"/>
                <a:gd name="T16" fmla="*/ 51 w 62"/>
                <a:gd name="T17" fmla="*/ 27 h 138"/>
                <a:gd name="T18" fmla="*/ 62 w 62"/>
                <a:gd name="T19" fmla="*/ 15 h 138"/>
                <a:gd name="T20" fmla="*/ 51 w 62"/>
                <a:gd name="T21" fmla="*/ 0 h 138"/>
                <a:gd name="T22" fmla="*/ 37 w 62"/>
                <a:gd name="T23" fmla="*/ 16 h 138"/>
                <a:gd name="T24" fmla="*/ 26 w 62"/>
                <a:gd name="T25" fmla="*/ 33 h 138"/>
                <a:gd name="T26" fmla="*/ 24 w 62"/>
                <a:gd name="T27" fmla="*/ 51 h 138"/>
                <a:gd name="T28" fmla="*/ 23 w 62"/>
                <a:gd name="T29" fmla="*/ 66 h 138"/>
                <a:gd name="T30" fmla="*/ 22 w 62"/>
                <a:gd name="T31" fmla="*/ 81 h 138"/>
                <a:gd name="T32" fmla="*/ 19 w 62"/>
                <a:gd name="T33" fmla="*/ 94 h 138"/>
                <a:gd name="T34" fmla="*/ 14 w 62"/>
                <a:gd name="T35" fmla="*/ 108 h 138"/>
                <a:gd name="T36" fmla="*/ 3 w 62"/>
                <a:gd name="T37" fmla="*/ 122 h 138"/>
                <a:gd name="T38" fmla="*/ 9 w 62"/>
                <a:gd name="T39" fmla="*/ 119 h 138"/>
                <a:gd name="T40" fmla="*/ 3 w 62"/>
                <a:gd name="T41" fmla="*/ 122 h 138"/>
                <a:gd name="T42" fmla="*/ 0 w 62"/>
                <a:gd name="T43" fmla="*/ 129 h 138"/>
                <a:gd name="T44" fmla="*/ 2 w 62"/>
                <a:gd name="T45" fmla="*/ 135 h 138"/>
                <a:gd name="T46" fmla="*/ 8 w 62"/>
                <a:gd name="T47" fmla="*/ 138 h 138"/>
                <a:gd name="T48" fmla="*/ 15 w 62"/>
                <a:gd name="T49" fmla="*/ 135 h 138"/>
                <a:gd name="T50" fmla="*/ 9 w 62"/>
                <a:gd name="T5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138">
                  <a:moveTo>
                    <a:pt x="9" y="138"/>
                  </a:moveTo>
                  <a:lnTo>
                    <a:pt x="15" y="135"/>
                  </a:lnTo>
                  <a:lnTo>
                    <a:pt x="30" y="119"/>
                  </a:lnTo>
                  <a:lnTo>
                    <a:pt x="38" y="101"/>
                  </a:lnTo>
                  <a:lnTo>
                    <a:pt x="40" y="83"/>
                  </a:lnTo>
                  <a:lnTo>
                    <a:pt x="41" y="68"/>
                  </a:lnTo>
                  <a:lnTo>
                    <a:pt x="42" y="53"/>
                  </a:lnTo>
                  <a:lnTo>
                    <a:pt x="45" y="40"/>
                  </a:lnTo>
                  <a:lnTo>
                    <a:pt x="51" y="27"/>
                  </a:lnTo>
                  <a:lnTo>
                    <a:pt x="62" y="15"/>
                  </a:lnTo>
                  <a:lnTo>
                    <a:pt x="51" y="0"/>
                  </a:lnTo>
                  <a:lnTo>
                    <a:pt x="37" y="16"/>
                  </a:lnTo>
                  <a:lnTo>
                    <a:pt x="26" y="33"/>
                  </a:lnTo>
                  <a:lnTo>
                    <a:pt x="24" y="51"/>
                  </a:lnTo>
                  <a:lnTo>
                    <a:pt x="23" y="66"/>
                  </a:lnTo>
                  <a:lnTo>
                    <a:pt x="22" y="81"/>
                  </a:lnTo>
                  <a:lnTo>
                    <a:pt x="19" y="94"/>
                  </a:lnTo>
                  <a:lnTo>
                    <a:pt x="14" y="108"/>
                  </a:lnTo>
                  <a:lnTo>
                    <a:pt x="3" y="122"/>
                  </a:lnTo>
                  <a:lnTo>
                    <a:pt x="9" y="119"/>
                  </a:lnTo>
                  <a:lnTo>
                    <a:pt x="3" y="122"/>
                  </a:lnTo>
                  <a:lnTo>
                    <a:pt x="0" y="129"/>
                  </a:lnTo>
                  <a:lnTo>
                    <a:pt x="2" y="135"/>
                  </a:lnTo>
                  <a:lnTo>
                    <a:pt x="8" y="138"/>
                  </a:lnTo>
                  <a:lnTo>
                    <a:pt x="15" y="135"/>
                  </a:lnTo>
                  <a:lnTo>
                    <a:pt x="9" y="1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" name="Freeform 191"/>
            <p:cNvSpPr>
              <a:spLocks/>
            </p:cNvSpPr>
            <p:nvPr/>
          </p:nvSpPr>
          <p:spPr bwMode="auto">
            <a:xfrm>
              <a:off x="9901" y="4163"/>
              <a:ext cx="71" cy="10"/>
            </a:xfrm>
            <a:custGeom>
              <a:avLst/>
              <a:gdLst>
                <a:gd name="T0" fmla="*/ 0 w 426"/>
                <a:gd name="T1" fmla="*/ 9 h 58"/>
                <a:gd name="T2" fmla="*/ 3 w 426"/>
                <a:gd name="T3" fmla="*/ 16 h 58"/>
                <a:gd name="T4" fmla="*/ 25 w 426"/>
                <a:gd name="T5" fmla="*/ 31 h 58"/>
                <a:gd name="T6" fmla="*/ 48 w 426"/>
                <a:gd name="T7" fmla="*/ 42 h 58"/>
                <a:gd name="T8" fmla="*/ 74 w 426"/>
                <a:gd name="T9" fmla="*/ 49 h 58"/>
                <a:gd name="T10" fmla="*/ 99 w 426"/>
                <a:gd name="T11" fmla="*/ 56 h 58"/>
                <a:gd name="T12" fmla="*/ 127 w 426"/>
                <a:gd name="T13" fmla="*/ 58 h 58"/>
                <a:gd name="T14" fmla="*/ 154 w 426"/>
                <a:gd name="T15" fmla="*/ 58 h 58"/>
                <a:gd name="T16" fmla="*/ 183 w 426"/>
                <a:gd name="T17" fmla="*/ 57 h 58"/>
                <a:gd name="T18" fmla="*/ 211 w 426"/>
                <a:gd name="T19" fmla="*/ 54 h 58"/>
                <a:gd name="T20" fmla="*/ 238 w 426"/>
                <a:gd name="T21" fmla="*/ 49 h 58"/>
                <a:gd name="T22" fmla="*/ 267 w 426"/>
                <a:gd name="T23" fmla="*/ 45 h 58"/>
                <a:gd name="T24" fmla="*/ 296 w 426"/>
                <a:gd name="T25" fmla="*/ 41 h 58"/>
                <a:gd name="T26" fmla="*/ 324 w 426"/>
                <a:gd name="T27" fmla="*/ 35 h 58"/>
                <a:gd name="T28" fmla="*/ 351 w 426"/>
                <a:gd name="T29" fmla="*/ 31 h 58"/>
                <a:gd name="T30" fmla="*/ 378 w 426"/>
                <a:gd name="T31" fmla="*/ 28 h 58"/>
                <a:gd name="T32" fmla="*/ 402 w 426"/>
                <a:gd name="T33" fmla="*/ 26 h 58"/>
                <a:gd name="T34" fmla="*/ 426 w 426"/>
                <a:gd name="T35" fmla="*/ 24 h 58"/>
                <a:gd name="T36" fmla="*/ 426 w 426"/>
                <a:gd name="T37" fmla="*/ 5 h 58"/>
                <a:gd name="T38" fmla="*/ 402 w 426"/>
                <a:gd name="T39" fmla="*/ 6 h 58"/>
                <a:gd name="T40" fmla="*/ 375 w 426"/>
                <a:gd name="T41" fmla="*/ 8 h 58"/>
                <a:gd name="T42" fmla="*/ 349 w 426"/>
                <a:gd name="T43" fmla="*/ 11 h 58"/>
                <a:gd name="T44" fmla="*/ 321 w 426"/>
                <a:gd name="T45" fmla="*/ 16 h 58"/>
                <a:gd name="T46" fmla="*/ 294 w 426"/>
                <a:gd name="T47" fmla="*/ 21 h 58"/>
                <a:gd name="T48" fmla="*/ 265 w 426"/>
                <a:gd name="T49" fmla="*/ 26 h 58"/>
                <a:gd name="T50" fmla="*/ 236 w 426"/>
                <a:gd name="T51" fmla="*/ 30 h 58"/>
                <a:gd name="T52" fmla="*/ 208 w 426"/>
                <a:gd name="T53" fmla="*/ 34 h 58"/>
                <a:gd name="T54" fmla="*/ 181 w 426"/>
                <a:gd name="T55" fmla="*/ 37 h 58"/>
                <a:gd name="T56" fmla="*/ 154 w 426"/>
                <a:gd name="T57" fmla="*/ 39 h 58"/>
                <a:gd name="T58" fmla="*/ 127 w 426"/>
                <a:gd name="T59" fmla="*/ 39 h 58"/>
                <a:gd name="T60" fmla="*/ 101 w 426"/>
                <a:gd name="T61" fmla="*/ 36 h 58"/>
                <a:gd name="T62" fmla="*/ 78 w 426"/>
                <a:gd name="T63" fmla="*/ 32 h 58"/>
                <a:gd name="T64" fmla="*/ 55 w 426"/>
                <a:gd name="T65" fmla="*/ 24 h 58"/>
                <a:gd name="T66" fmla="*/ 34 w 426"/>
                <a:gd name="T67" fmla="*/ 14 h 58"/>
                <a:gd name="T68" fmla="*/ 15 w 426"/>
                <a:gd name="T69" fmla="*/ 1 h 58"/>
                <a:gd name="T70" fmla="*/ 18 w 426"/>
                <a:gd name="T71" fmla="*/ 7 h 58"/>
                <a:gd name="T72" fmla="*/ 15 w 426"/>
                <a:gd name="T73" fmla="*/ 1 h 58"/>
                <a:gd name="T74" fmla="*/ 8 w 426"/>
                <a:gd name="T75" fmla="*/ 0 h 58"/>
                <a:gd name="T76" fmla="*/ 2 w 426"/>
                <a:gd name="T77" fmla="*/ 3 h 58"/>
                <a:gd name="T78" fmla="*/ 0 w 426"/>
                <a:gd name="T79" fmla="*/ 9 h 58"/>
                <a:gd name="T80" fmla="*/ 3 w 426"/>
                <a:gd name="T81" fmla="*/ 16 h 58"/>
                <a:gd name="T82" fmla="*/ 0 w 426"/>
                <a:gd name="T83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6" h="58">
                  <a:moveTo>
                    <a:pt x="0" y="9"/>
                  </a:moveTo>
                  <a:lnTo>
                    <a:pt x="3" y="16"/>
                  </a:lnTo>
                  <a:lnTo>
                    <a:pt x="25" y="31"/>
                  </a:lnTo>
                  <a:lnTo>
                    <a:pt x="48" y="42"/>
                  </a:lnTo>
                  <a:lnTo>
                    <a:pt x="74" y="49"/>
                  </a:lnTo>
                  <a:lnTo>
                    <a:pt x="99" y="56"/>
                  </a:lnTo>
                  <a:lnTo>
                    <a:pt x="127" y="58"/>
                  </a:lnTo>
                  <a:lnTo>
                    <a:pt x="154" y="58"/>
                  </a:lnTo>
                  <a:lnTo>
                    <a:pt x="183" y="57"/>
                  </a:lnTo>
                  <a:lnTo>
                    <a:pt x="211" y="54"/>
                  </a:lnTo>
                  <a:lnTo>
                    <a:pt x="238" y="49"/>
                  </a:lnTo>
                  <a:lnTo>
                    <a:pt x="267" y="45"/>
                  </a:lnTo>
                  <a:lnTo>
                    <a:pt x="296" y="41"/>
                  </a:lnTo>
                  <a:lnTo>
                    <a:pt x="324" y="35"/>
                  </a:lnTo>
                  <a:lnTo>
                    <a:pt x="351" y="31"/>
                  </a:lnTo>
                  <a:lnTo>
                    <a:pt x="378" y="28"/>
                  </a:lnTo>
                  <a:lnTo>
                    <a:pt x="402" y="26"/>
                  </a:lnTo>
                  <a:lnTo>
                    <a:pt x="426" y="24"/>
                  </a:lnTo>
                  <a:lnTo>
                    <a:pt x="426" y="5"/>
                  </a:lnTo>
                  <a:lnTo>
                    <a:pt x="402" y="6"/>
                  </a:lnTo>
                  <a:lnTo>
                    <a:pt x="375" y="8"/>
                  </a:lnTo>
                  <a:lnTo>
                    <a:pt x="349" y="11"/>
                  </a:lnTo>
                  <a:lnTo>
                    <a:pt x="321" y="16"/>
                  </a:lnTo>
                  <a:lnTo>
                    <a:pt x="294" y="21"/>
                  </a:lnTo>
                  <a:lnTo>
                    <a:pt x="265" y="26"/>
                  </a:lnTo>
                  <a:lnTo>
                    <a:pt x="236" y="30"/>
                  </a:lnTo>
                  <a:lnTo>
                    <a:pt x="208" y="34"/>
                  </a:lnTo>
                  <a:lnTo>
                    <a:pt x="181" y="37"/>
                  </a:lnTo>
                  <a:lnTo>
                    <a:pt x="154" y="39"/>
                  </a:lnTo>
                  <a:lnTo>
                    <a:pt x="127" y="39"/>
                  </a:lnTo>
                  <a:lnTo>
                    <a:pt x="101" y="36"/>
                  </a:lnTo>
                  <a:lnTo>
                    <a:pt x="78" y="32"/>
                  </a:lnTo>
                  <a:lnTo>
                    <a:pt x="55" y="24"/>
                  </a:lnTo>
                  <a:lnTo>
                    <a:pt x="34" y="14"/>
                  </a:lnTo>
                  <a:lnTo>
                    <a:pt x="15" y="1"/>
                  </a:lnTo>
                  <a:lnTo>
                    <a:pt x="18" y="7"/>
                  </a:lnTo>
                  <a:lnTo>
                    <a:pt x="15" y="1"/>
                  </a:lnTo>
                  <a:lnTo>
                    <a:pt x="8" y="0"/>
                  </a:lnTo>
                  <a:lnTo>
                    <a:pt x="2" y="3"/>
                  </a:lnTo>
                  <a:lnTo>
                    <a:pt x="0" y="9"/>
                  </a:lnTo>
                  <a:lnTo>
                    <a:pt x="3" y="16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9" name="Freeform 192"/>
            <p:cNvSpPr>
              <a:spLocks/>
            </p:cNvSpPr>
            <p:nvPr/>
          </p:nvSpPr>
          <p:spPr bwMode="auto">
            <a:xfrm>
              <a:off x="9901" y="4101"/>
              <a:ext cx="48" cy="64"/>
            </a:xfrm>
            <a:custGeom>
              <a:avLst/>
              <a:gdLst>
                <a:gd name="T0" fmla="*/ 270 w 288"/>
                <a:gd name="T1" fmla="*/ 6 h 383"/>
                <a:gd name="T2" fmla="*/ 272 w 288"/>
                <a:gd name="T3" fmla="*/ 3 h 383"/>
                <a:gd name="T4" fmla="*/ 252 w 288"/>
                <a:gd name="T5" fmla="*/ 26 h 383"/>
                <a:gd name="T6" fmla="*/ 231 w 288"/>
                <a:gd name="T7" fmla="*/ 47 h 383"/>
                <a:gd name="T8" fmla="*/ 209 w 288"/>
                <a:gd name="T9" fmla="*/ 67 h 383"/>
                <a:gd name="T10" fmla="*/ 185 w 288"/>
                <a:gd name="T11" fmla="*/ 88 h 383"/>
                <a:gd name="T12" fmla="*/ 162 w 288"/>
                <a:gd name="T13" fmla="*/ 107 h 383"/>
                <a:gd name="T14" fmla="*/ 138 w 288"/>
                <a:gd name="T15" fmla="*/ 128 h 383"/>
                <a:gd name="T16" fmla="*/ 115 w 288"/>
                <a:gd name="T17" fmla="*/ 148 h 383"/>
                <a:gd name="T18" fmla="*/ 92 w 288"/>
                <a:gd name="T19" fmla="*/ 170 h 383"/>
                <a:gd name="T20" fmla="*/ 71 w 288"/>
                <a:gd name="T21" fmla="*/ 192 h 383"/>
                <a:gd name="T22" fmla="*/ 51 w 288"/>
                <a:gd name="T23" fmla="*/ 214 h 383"/>
                <a:gd name="T24" fmla="*/ 34 w 288"/>
                <a:gd name="T25" fmla="*/ 238 h 383"/>
                <a:gd name="T26" fmla="*/ 20 w 288"/>
                <a:gd name="T27" fmla="*/ 263 h 383"/>
                <a:gd name="T28" fmla="*/ 9 w 288"/>
                <a:gd name="T29" fmla="*/ 290 h 383"/>
                <a:gd name="T30" fmla="*/ 2 w 288"/>
                <a:gd name="T31" fmla="*/ 320 h 383"/>
                <a:gd name="T32" fmla="*/ 0 w 288"/>
                <a:gd name="T33" fmla="*/ 351 h 383"/>
                <a:gd name="T34" fmla="*/ 1 w 288"/>
                <a:gd name="T35" fmla="*/ 383 h 383"/>
                <a:gd name="T36" fmla="*/ 19 w 288"/>
                <a:gd name="T37" fmla="*/ 381 h 383"/>
                <a:gd name="T38" fmla="*/ 18 w 288"/>
                <a:gd name="T39" fmla="*/ 351 h 383"/>
                <a:gd name="T40" fmla="*/ 20 w 288"/>
                <a:gd name="T41" fmla="*/ 323 h 383"/>
                <a:gd name="T42" fmla="*/ 27 w 288"/>
                <a:gd name="T43" fmla="*/ 297 h 383"/>
                <a:gd name="T44" fmla="*/ 36 w 288"/>
                <a:gd name="T45" fmla="*/ 272 h 383"/>
                <a:gd name="T46" fmla="*/ 50 w 288"/>
                <a:gd name="T47" fmla="*/ 249 h 383"/>
                <a:gd name="T48" fmla="*/ 65 w 288"/>
                <a:gd name="T49" fmla="*/ 225 h 383"/>
                <a:gd name="T50" fmla="*/ 85 w 288"/>
                <a:gd name="T51" fmla="*/ 205 h 383"/>
                <a:gd name="T52" fmla="*/ 106 w 288"/>
                <a:gd name="T53" fmla="*/ 183 h 383"/>
                <a:gd name="T54" fmla="*/ 126 w 288"/>
                <a:gd name="T55" fmla="*/ 163 h 383"/>
                <a:gd name="T56" fmla="*/ 149 w 288"/>
                <a:gd name="T57" fmla="*/ 143 h 383"/>
                <a:gd name="T58" fmla="*/ 174 w 288"/>
                <a:gd name="T59" fmla="*/ 122 h 383"/>
                <a:gd name="T60" fmla="*/ 197 w 288"/>
                <a:gd name="T61" fmla="*/ 103 h 383"/>
                <a:gd name="T62" fmla="*/ 221 w 288"/>
                <a:gd name="T63" fmla="*/ 82 h 383"/>
                <a:gd name="T64" fmla="*/ 243 w 288"/>
                <a:gd name="T65" fmla="*/ 60 h 383"/>
                <a:gd name="T66" fmla="*/ 266 w 288"/>
                <a:gd name="T67" fmla="*/ 39 h 383"/>
                <a:gd name="T68" fmla="*/ 285 w 288"/>
                <a:gd name="T69" fmla="*/ 16 h 383"/>
                <a:gd name="T70" fmla="*/ 287 w 288"/>
                <a:gd name="T71" fmla="*/ 13 h 383"/>
                <a:gd name="T72" fmla="*/ 285 w 288"/>
                <a:gd name="T73" fmla="*/ 16 h 383"/>
                <a:gd name="T74" fmla="*/ 288 w 288"/>
                <a:gd name="T75" fmla="*/ 8 h 383"/>
                <a:gd name="T76" fmla="*/ 284 w 288"/>
                <a:gd name="T77" fmla="*/ 2 h 383"/>
                <a:gd name="T78" fmla="*/ 277 w 288"/>
                <a:gd name="T79" fmla="*/ 0 h 383"/>
                <a:gd name="T80" fmla="*/ 272 w 288"/>
                <a:gd name="T81" fmla="*/ 3 h 383"/>
                <a:gd name="T82" fmla="*/ 270 w 288"/>
                <a:gd name="T83" fmla="*/ 6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8" h="383">
                  <a:moveTo>
                    <a:pt x="270" y="6"/>
                  </a:moveTo>
                  <a:lnTo>
                    <a:pt x="272" y="3"/>
                  </a:lnTo>
                  <a:lnTo>
                    <a:pt x="252" y="26"/>
                  </a:lnTo>
                  <a:lnTo>
                    <a:pt x="231" y="47"/>
                  </a:lnTo>
                  <a:lnTo>
                    <a:pt x="209" y="67"/>
                  </a:lnTo>
                  <a:lnTo>
                    <a:pt x="185" y="88"/>
                  </a:lnTo>
                  <a:lnTo>
                    <a:pt x="162" y="107"/>
                  </a:lnTo>
                  <a:lnTo>
                    <a:pt x="138" y="128"/>
                  </a:lnTo>
                  <a:lnTo>
                    <a:pt x="115" y="148"/>
                  </a:lnTo>
                  <a:lnTo>
                    <a:pt x="92" y="170"/>
                  </a:lnTo>
                  <a:lnTo>
                    <a:pt x="71" y="192"/>
                  </a:lnTo>
                  <a:lnTo>
                    <a:pt x="51" y="214"/>
                  </a:lnTo>
                  <a:lnTo>
                    <a:pt x="34" y="238"/>
                  </a:lnTo>
                  <a:lnTo>
                    <a:pt x="20" y="263"/>
                  </a:lnTo>
                  <a:lnTo>
                    <a:pt x="9" y="290"/>
                  </a:lnTo>
                  <a:lnTo>
                    <a:pt x="2" y="320"/>
                  </a:lnTo>
                  <a:lnTo>
                    <a:pt x="0" y="351"/>
                  </a:lnTo>
                  <a:lnTo>
                    <a:pt x="1" y="383"/>
                  </a:lnTo>
                  <a:lnTo>
                    <a:pt x="19" y="381"/>
                  </a:lnTo>
                  <a:lnTo>
                    <a:pt x="18" y="351"/>
                  </a:lnTo>
                  <a:lnTo>
                    <a:pt x="20" y="323"/>
                  </a:lnTo>
                  <a:lnTo>
                    <a:pt x="27" y="297"/>
                  </a:lnTo>
                  <a:lnTo>
                    <a:pt x="36" y="272"/>
                  </a:lnTo>
                  <a:lnTo>
                    <a:pt x="50" y="249"/>
                  </a:lnTo>
                  <a:lnTo>
                    <a:pt x="65" y="225"/>
                  </a:lnTo>
                  <a:lnTo>
                    <a:pt x="85" y="205"/>
                  </a:lnTo>
                  <a:lnTo>
                    <a:pt x="106" y="183"/>
                  </a:lnTo>
                  <a:lnTo>
                    <a:pt x="126" y="163"/>
                  </a:lnTo>
                  <a:lnTo>
                    <a:pt x="149" y="143"/>
                  </a:lnTo>
                  <a:lnTo>
                    <a:pt x="174" y="122"/>
                  </a:lnTo>
                  <a:lnTo>
                    <a:pt x="197" y="103"/>
                  </a:lnTo>
                  <a:lnTo>
                    <a:pt x="221" y="82"/>
                  </a:lnTo>
                  <a:lnTo>
                    <a:pt x="243" y="60"/>
                  </a:lnTo>
                  <a:lnTo>
                    <a:pt x="266" y="39"/>
                  </a:lnTo>
                  <a:lnTo>
                    <a:pt x="285" y="16"/>
                  </a:lnTo>
                  <a:lnTo>
                    <a:pt x="287" y="13"/>
                  </a:lnTo>
                  <a:lnTo>
                    <a:pt x="285" y="16"/>
                  </a:lnTo>
                  <a:lnTo>
                    <a:pt x="288" y="8"/>
                  </a:lnTo>
                  <a:lnTo>
                    <a:pt x="284" y="2"/>
                  </a:lnTo>
                  <a:lnTo>
                    <a:pt x="277" y="0"/>
                  </a:lnTo>
                  <a:lnTo>
                    <a:pt x="272" y="3"/>
                  </a:lnTo>
                  <a:lnTo>
                    <a:pt x="27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0" name="Freeform 193"/>
            <p:cNvSpPr>
              <a:spLocks/>
            </p:cNvSpPr>
            <p:nvPr/>
          </p:nvSpPr>
          <p:spPr bwMode="auto">
            <a:xfrm>
              <a:off x="9946" y="3934"/>
              <a:ext cx="18" cy="169"/>
            </a:xfrm>
            <a:custGeom>
              <a:avLst/>
              <a:gdLst>
                <a:gd name="T0" fmla="*/ 40 w 110"/>
                <a:gd name="T1" fmla="*/ 6 h 1017"/>
                <a:gd name="T2" fmla="*/ 57 w 110"/>
                <a:gd name="T3" fmla="*/ 72 h 1017"/>
                <a:gd name="T4" fmla="*/ 71 w 110"/>
                <a:gd name="T5" fmla="*/ 140 h 1017"/>
                <a:gd name="T6" fmla="*/ 81 w 110"/>
                <a:gd name="T7" fmla="*/ 211 h 1017"/>
                <a:gd name="T8" fmla="*/ 88 w 110"/>
                <a:gd name="T9" fmla="*/ 283 h 1017"/>
                <a:gd name="T10" fmla="*/ 91 w 110"/>
                <a:gd name="T11" fmla="*/ 356 h 1017"/>
                <a:gd name="T12" fmla="*/ 91 w 110"/>
                <a:gd name="T13" fmla="*/ 429 h 1017"/>
                <a:gd name="T14" fmla="*/ 89 w 110"/>
                <a:gd name="T15" fmla="*/ 501 h 1017"/>
                <a:gd name="T16" fmla="*/ 86 w 110"/>
                <a:gd name="T17" fmla="*/ 572 h 1017"/>
                <a:gd name="T18" fmla="*/ 79 w 110"/>
                <a:gd name="T19" fmla="*/ 641 h 1017"/>
                <a:gd name="T20" fmla="*/ 71 w 110"/>
                <a:gd name="T21" fmla="*/ 707 h 1017"/>
                <a:gd name="T22" fmla="*/ 60 w 110"/>
                <a:gd name="T23" fmla="*/ 770 h 1017"/>
                <a:gd name="T24" fmla="*/ 50 w 110"/>
                <a:gd name="T25" fmla="*/ 828 h 1017"/>
                <a:gd name="T26" fmla="*/ 37 w 110"/>
                <a:gd name="T27" fmla="*/ 882 h 1017"/>
                <a:gd name="T28" fmla="*/ 26 w 110"/>
                <a:gd name="T29" fmla="*/ 931 h 1017"/>
                <a:gd name="T30" fmla="*/ 12 w 110"/>
                <a:gd name="T31" fmla="*/ 973 h 1017"/>
                <a:gd name="T32" fmla="*/ 0 w 110"/>
                <a:gd name="T33" fmla="*/ 1010 h 1017"/>
                <a:gd name="T34" fmla="*/ 23 w 110"/>
                <a:gd name="T35" fmla="*/ 999 h 1017"/>
                <a:gd name="T36" fmla="*/ 37 w 110"/>
                <a:gd name="T37" fmla="*/ 959 h 1017"/>
                <a:gd name="T38" fmla="*/ 50 w 110"/>
                <a:gd name="T39" fmla="*/ 912 h 1017"/>
                <a:gd name="T40" fmla="*/ 63 w 110"/>
                <a:gd name="T41" fmla="*/ 860 h 1017"/>
                <a:gd name="T42" fmla="*/ 74 w 110"/>
                <a:gd name="T43" fmla="*/ 803 h 1017"/>
                <a:gd name="T44" fmla="*/ 84 w 110"/>
                <a:gd name="T45" fmla="*/ 741 h 1017"/>
                <a:gd name="T46" fmla="*/ 93 w 110"/>
                <a:gd name="T47" fmla="*/ 676 h 1017"/>
                <a:gd name="T48" fmla="*/ 101 w 110"/>
                <a:gd name="T49" fmla="*/ 608 h 1017"/>
                <a:gd name="T50" fmla="*/ 106 w 110"/>
                <a:gd name="T51" fmla="*/ 537 h 1017"/>
                <a:gd name="T52" fmla="*/ 110 w 110"/>
                <a:gd name="T53" fmla="*/ 465 h 1017"/>
                <a:gd name="T54" fmla="*/ 110 w 110"/>
                <a:gd name="T55" fmla="*/ 393 h 1017"/>
                <a:gd name="T56" fmla="*/ 109 w 110"/>
                <a:gd name="T57" fmla="*/ 319 h 1017"/>
                <a:gd name="T58" fmla="*/ 103 w 110"/>
                <a:gd name="T59" fmla="*/ 246 h 1017"/>
                <a:gd name="T60" fmla="*/ 95 w 110"/>
                <a:gd name="T61" fmla="*/ 173 h 1017"/>
                <a:gd name="T62" fmla="*/ 83 w 110"/>
                <a:gd name="T63" fmla="*/ 101 h 1017"/>
                <a:gd name="T64" fmla="*/ 67 w 110"/>
                <a:gd name="T65" fmla="*/ 33 h 1017"/>
                <a:gd name="T66" fmla="*/ 58 w 110"/>
                <a:gd name="T67" fmla="*/ 3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0" h="1017">
                  <a:moveTo>
                    <a:pt x="40" y="3"/>
                  </a:moveTo>
                  <a:lnTo>
                    <a:pt x="40" y="6"/>
                  </a:lnTo>
                  <a:lnTo>
                    <a:pt x="49" y="38"/>
                  </a:lnTo>
                  <a:lnTo>
                    <a:pt x="57" y="72"/>
                  </a:lnTo>
                  <a:lnTo>
                    <a:pt x="65" y="106"/>
                  </a:lnTo>
                  <a:lnTo>
                    <a:pt x="71" y="140"/>
                  </a:lnTo>
                  <a:lnTo>
                    <a:pt x="76" y="175"/>
                  </a:lnTo>
                  <a:lnTo>
                    <a:pt x="81" y="211"/>
                  </a:lnTo>
                  <a:lnTo>
                    <a:pt x="84" y="248"/>
                  </a:lnTo>
                  <a:lnTo>
                    <a:pt x="88" y="283"/>
                  </a:lnTo>
                  <a:lnTo>
                    <a:pt x="90" y="319"/>
                  </a:lnTo>
                  <a:lnTo>
                    <a:pt x="91" y="356"/>
                  </a:lnTo>
                  <a:lnTo>
                    <a:pt x="91" y="393"/>
                  </a:lnTo>
                  <a:lnTo>
                    <a:pt x="91" y="429"/>
                  </a:lnTo>
                  <a:lnTo>
                    <a:pt x="91" y="465"/>
                  </a:lnTo>
                  <a:lnTo>
                    <a:pt x="89" y="501"/>
                  </a:lnTo>
                  <a:lnTo>
                    <a:pt x="88" y="537"/>
                  </a:lnTo>
                  <a:lnTo>
                    <a:pt x="86" y="572"/>
                  </a:lnTo>
                  <a:lnTo>
                    <a:pt x="82" y="606"/>
                  </a:lnTo>
                  <a:lnTo>
                    <a:pt x="79" y="641"/>
                  </a:lnTo>
                  <a:lnTo>
                    <a:pt x="74" y="673"/>
                  </a:lnTo>
                  <a:lnTo>
                    <a:pt x="71" y="707"/>
                  </a:lnTo>
                  <a:lnTo>
                    <a:pt x="66" y="738"/>
                  </a:lnTo>
                  <a:lnTo>
                    <a:pt x="60" y="770"/>
                  </a:lnTo>
                  <a:lnTo>
                    <a:pt x="56" y="799"/>
                  </a:lnTo>
                  <a:lnTo>
                    <a:pt x="50" y="828"/>
                  </a:lnTo>
                  <a:lnTo>
                    <a:pt x="44" y="855"/>
                  </a:lnTo>
                  <a:lnTo>
                    <a:pt x="37" y="882"/>
                  </a:lnTo>
                  <a:lnTo>
                    <a:pt x="31" y="907"/>
                  </a:lnTo>
                  <a:lnTo>
                    <a:pt x="26" y="931"/>
                  </a:lnTo>
                  <a:lnTo>
                    <a:pt x="19" y="953"/>
                  </a:lnTo>
                  <a:lnTo>
                    <a:pt x="12" y="973"/>
                  </a:lnTo>
                  <a:lnTo>
                    <a:pt x="7" y="993"/>
                  </a:lnTo>
                  <a:lnTo>
                    <a:pt x="0" y="1010"/>
                  </a:lnTo>
                  <a:lnTo>
                    <a:pt x="17" y="1017"/>
                  </a:lnTo>
                  <a:lnTo>
                    <a:pt x="23" y="999"/>
                  </a:lnTo>
                  <a:lnTo>
                    <a:pt x="30" y="980"/>
                  </a:lnTo>
                  <a:lnTo>
                    <a:pt x="37" y="959"/>
                  </a:lnTo>
                  <a:lnTo>
                    <a:pt x="44" y="936"/>
                  </a:lnTo>
                  <a:lnTo>
                    <a:pt x="50" y="912"/>
                  </a:lnTo>
                  <a:lnTo>
                    <a:pt x="56" y="887"/>
                  </a:lnTo>
                  <a:lnTo>
                    <a:pt x="63" y="860"/>
                  </a:lnTo>
                  <a:lnTo>
                    <a:pt x="68" y="833"/>
                  </a:lnTo>
                  <a:lnTo>
                    <a:pt x="74" y="803"/>
                  </a:lnTo>
                  <a:lnTo>
                    <a:pt x="79" y="772"/>
                  </a:lnTo>
                  <a:lnTo>
                    <a:pt x="84" y="741"/>
                  </a:lnTo>
                  <a:lnTo>
                    <a:pt x="89" y="709"/>
                  </a:lnTo>
                  <a:lnTo>
                    <a:pt x="93" y="676"/>
                  </a:lnTo>
                  <a:lnTo>
                    <a:pt x="97" y="643"/>
                  </a:lnTo>
                  <a:lnTo>
                    <a:pt x="101" y="608"/>
                  </a:lnTo>
                  <a:lnTo>
                    <a:pt x="104" y="574"/>
                  </a:lnTo>
                  <a:lnTo>
                    <a:pt x="106" y="537"/>
                  </a:lnTo>
                  <a:lnTo>
                    <a:pt x="108" y="501"/>
                  </a:lnTo>
                  <a:lnTo>
                    <a:pt x="110" y="465"/>
                  </a:lnTo>
                  <a:lnTo>
                    <a:pt x="110" y="429"/>
                  </a:lnTo>
                  <a:lnTo>
                    <a:pt x="110" y="393"/>
                  </a:lnTo>
                  <a:lnTo>
                    <a:pt x="110" y="356"/>
                  </a:lnTo>
                  <a:lnTo>
                    <a:pt x="109" y="319"/>
                  </a:lnTo>
                  <a:lnTo>
                    <a:pt x="106" y="281"/>
                  </a:lnTo>
                  <a:lnTo>
                    <a:pt x="103" y="246"/>
                  </a:lnTo>
                  <a:lnTo>
                    <a:pt x="99" y="209"/>
                  </a:lnTo>
                  <a:lnTo>
                    <a:pt x="95" y="173"/>
                  </a:lnTo>
                  <a:lnTo>
                    <a:pt x="89" y="138"/>
                  </a:lnTo>
                  <a:lnTo>
                    <a:pt x="83" y="101"/>
                  </a:lnTo>
                  <a:lnTo>
                    <a:pt x="75" y="68"/>
                  </a:lnTo>
                  <a:lnTo>
                    <a:pt x="67" y="33"/>
                  </a:lnTo>
                  <a:lnTo>
                    <a:pt x="58" y="0"/>
                  </a:lnTo>
                  <a:lnTo>
                    <a:pt x="58" y="3"/>
                  </a:lnTo>
                  <a:lnTo>
                    <a:pt x="4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Freeform 194"/>
            <p:cNvSpPr>
              <a:spLocks/>
            </p:cNvSpPr>
            <p:nvPr/>
          </p:nvSpPr>
          <p:spPr bwMode="auto">
            <a:xfrm>
              <a:off x="9919" y="3862"/>
              <a:ext cx="37" cy="72"/>
            </a:xfrm>
            <a:custGeom>
              <a:avLst/>
              <a:gdLst>
                <a:gd name="T0" fmla="*/ 13 w 219"/>
                <a:gd name="T1" fmla="*/ 18 h 430"/>
                <a:gd name="T2" fmla="*/ 4 w 219"/>
                <a:gd name="T3" fmla="*/ 16 h 430"/>
                <a:gd name="T4" fmla="*/ 21 w 219"/>
                <a:gd name="T5" fmla="*/ 36 h 430"/>
                <a:gd name="T6" fmla="*/ 38 w 219"/>
                <a:gd name="T7" fmla="*/ 60 h 430"/>
                <a:gd name="T8" fmla="*/ 55 w 219"/>
                <a:gd name="T9" fmla="*/ 89 h 430"/>
                <a:gd name="T10" fmla="*/ 73 w 219"/>
                <a:gd name="T11" fmla="*/ 117 h 430"/>
                <a:gd name="T12" fmla="*/ 90 w 219"/>
                <a:gd name="T13" fmla="*/ 149 h 430"/>
                <a:gd name="T14" fmla="*/ 106 w 219"/>
                <a:gd name="T15" fmla="*/ 183 h 430"/>
                <a:gd name="T16" fmla="*/ 122 w 219"/>
                <a:gd name="T17" fmla="*/ 216 h 430"/>
                <a:gd name="T18" fmla="*/ 137 w 219"/>
                <a:gd name="T19" fmla="*/ 250 h 430"/>
                <a:gd name="T20" fmla="*/ 151 w 219"/>
                <a:gd name="T21" fmla="*/ 281 h 430"/>
                <a:gd name="T22" fmla="*/ 164 w 219"/>
                <a:gd name="T23" fmla="*/ 313 h 430"/>
                <a:gd name="T24" fmla="*/ 173 w 219"/>
                <a:gd name="T25" fmla="*/ 342 h 430"/>
                <a:gd name="T26" fmla="*/ 182 w 219"/>
                <a:gd name="T27" fmla="*/ 368 h 430"/>
                <a:gd name="T28" fmla="*/ 190 w 219"/>
                <a:gd name="T29" fmla="*/ 392 h 430"/>
                <a:gd name="T30" fmla="*/ 196 w 219"/>
                <a:gd name="T31" fmla="*/ 409 h 430"/>
                <a:gd name="T32" fmla="*/ 199 w 219"/>
                <a:gd name="T33" fmla="*/ 423 h 430"/>
                <a:gd name="T34" fmla="*/ 201 w 219"/>
                <a:gd name="T35" fmla="*/ 430 h 430"/>
                <a:gd name="T36" fmla="*/ 219 w 219"/>
                <a:gd name="T37" fmla="*/ 430 h 430"/>
                <a:gd name="T38" fmla="*/ 218 w 219"/>
                <a:gd name="T39" fmla="*/ 419 h 430"/>
                <a:gd name="T40" fmla="*/ 214 w 219"/>
                <a:gd name="T41" fmla="*/ 405 h 430"/>
                <a:gd name="T42" fmla="*/ 209 w 219"/>
                <a:gd name="T43" fmla="*/ 385 h 430"/>
                <a:gd name="T44" fmla="*/ 201 w 219"/>
                <a:gd name="T45" fmla="*/ 362 h 430"/>
                <a:gd name="T46" fmla="*/ 191 w 219"/>
                <a:gd name="T47" fmla="*/ 336 h 430"/>
                <a:gd name="T48" fmla="*/ 180 w 219"/>
                <a:gd name="T49" fmla="*/ 306 h 430"/>
                <a:gd name="T50" fmla="*/ 167 w 219"/>
                <a:gd name="T51" fmla="*/ 275 h 430"/>
                <a:gd name="T52" fmla="*/ 153 w 219"/>
                <a:gd name="T53" fmla="*/ 241 h 430"/>
                <a:gd name="T54" fmla="*/ 138 w 219"/>
                <a:gd name="T55" fmla="*/ 208 h 430"/>
                <a:gd name="T56" fmla="*/ 122 w 219"/>
                <a:gd name="T57" fmla="*/ 174 h 430"/>
                <a:gd name="T58" fmla="*/ 106 w 219"/>
                <a:gd name="T59" fmla="*/ 141 h 430"/>
                <a:gd name="T60" fmla="*/ 89 w 219"/>
                <a:gd name="T61" fmla="*/ 108 h 430"/>
                <a:gd name="T62" fmla="*/ 72 w 219"/>
                <a:gd name="T63" fmla="*/ 78 h 430"/>
                <a:gd name="T64" fmla="*/ 54 w 219"/>
                <a:gd name="T65" fmla="*/ 50 h 430"/>
                <a:gd name="T66" fmla="*/ 35 w 219"/>
                <a:gd name="T67" fmla="*/ 25 h 430"/>
                <a:gd name="T68" fmla="*/ 17 w 219"/>
                <a:gd name="T69" fmla="*/ 3 h 430"/>
                <a:gd name="T70" fmla="*/ 8 w 219"/>
                <a:gd name="T71" fmla="*/ 1 h 430"/>
                <a:gd name="T72" fmla="*/ 17 w 219"/>
                <a:gd name="T73" fmla="*/ 3 h 430"/>
                <a:gd name="T74" fmla="*/ 10 w 219"/>
                <a:gd name="T75" fmla="*/ 0 h 430"/>
                <a:gd name="T76" fmla="*/ 4 w 219"/>
                <a:gd name="T77" fmla="*/ 3 h 430"/>
                <a:gd name="T78" fmla="*/ 0 w 219"/>
                <a:gd name="T79" fmla="*/ 10 h 430"/>
                <a:gd name="T80" fmla="*/ 4 w 219"/>
                <a:gd name="T81" fmla="*/ 16 h 430"/>
                <a:gd name="T82" fmla="*/ 13 w 219"/>
                <a:gd name="T83" fmla="*/ 1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9" h="430">
                  <a:moveTo>
                    <a:pt x="13" y="18"/>
                  </a:moveTo>
                  <a:lnTo>
                    <a:pt x="4" y="16"/>
                  </a:lnTo>
                  <a:lnTo>
                    <a:pt x="21" y="36"/>
                  </a:lnTo>
                  <a:lnTo>
                    <a:pt x="38" y="60"/>
                  </a:lnTo>
                  <a:lnTo>
                    <a:pt x="55" y="89"/>
                  </a:lnTo>
                  <a:lnTo>
                    <a:pt x="73" y="117"/>
                  </a:lnTo>
                  <a:lnTo>
                    <a:pt x="90" y="149"/>
                  </a:lnTo>
                  <a:lnTo>
                    <a:pt x="106" y="183"/>
                  </a:lnTo>
                  <a:lnTo>
                    <a:pt x="122" y="216"/>
                  </a:lnTo>
                  <a:lnTo>
                    <a:pt x="137" y="250"/>
                  </a:lnTo>
                  <a:lnTo>
                    <a:pt x="151" y="281"/>
                  </a:lnTo>
                  <a:lnTo>
                    <a:pt x="164" y="313"/>
                  </a:lnTo>
                  <a:lnTo>
                    <a:pt x="173" y="342"/>
                  </a:lnTo>
                  <a:lnTo>
                    <a:pt x="182" y="368"/>
                  </a:lnTo>
                  <a:lnTo>
                    <a:pt x="190" y="392"/>
                  </a:lnTo>
                  <a:lnTo>
                    <a:pt x="196" y="409"/>
                  </a:lnTo>
                  <a:lnTo>
                    <a:pt x="199" y="423"/>
                  </a:lnTo>
                  <a:lnTo>
                    <a:pt x="201" y="430"/>
                  </a:lnTo>
                  <a:lnTo>
                    <a:pt x="219" y="430"/>
                  </a:lnTo>
                  <a:lnTo>
                    <a:pt x="218" y="419"/>
                  </a:lnTo>
                  <a:lnTo>
                    <a:pt x="214" y="405"/>
                  </a:lnTo>
                  <a:lnTo>
                    <a:pt x="209" y="385"/>
                  </a:lnTo>
                  <a:lnTo>
                    <a:pt x="201" y="362"/>
                  </a:lnTo>
                  <a:lnTo>
                    <a:pt x="191" y="336"/>
                  </a:lnTo>
                  <a:lnTo>
                    <a:pt x="180" y="306"/>
                  </a:lnTo>
                  <a:lnTo>
                    <a:pt x="167" y="275"/>
                  </a:lnTo>
                  <a:lnTo>
                    <a:pt x="153" y="241"/>
                  </a:lnTo>
                  <a:lnTo>
                    <a:pt x="138" y="208"/>
                  </a:lnTo>
                  <a:lnTo>
                    <a:pt x="122" y="174"/>
                  </a:lnTo>
                  <a:lnTo>
                    <a:pt x="106" y="141"/>
                  </a:lnTo>
                  <a:lnTo>
                    <a:pt x="89" y="108"/>
                  </a:lnTo>
                  <a:lnTo>
                    <a:pt x="72" y="78"/>
                  </a:lnTo>
                  <a:lnTo>
                    <a:pt x="54" y="50"/>
                  </a:lnTo>
                  <a:lnTo>
                    <a:pt x="35" y="25"/>
                  </a:lnTo>
                  <a:lnTo>
                    <a:pt x="17" y="3"/>
                  </a:lnTo>
                  <a:lnTo>
                    <a:pt x="8" y="1"/>
                  </a:lnTo>
                  <a:lnTo>
                    <a:pt x="17" y="3"/>
                  </a:lnTo>
                  <a:lnTo>
                    <a:pt x="10" y="0"/>
                  </a:lnTo>
                  <a:lnTo>
                    <a:pt x="4" y="3"/>
                  </a:lnTo>
                  <a:lnTo>
                    <a:pt x="0" y="10"/>
                  </a:lnTo>
                  <a:lnTo>
                    <a:pt x="4" y="16"/>
                  </a:lnTo>
                  <a:lnTo>
                    <a:pt x="13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2" name="Freeform 195"/>
            <p:cNvSpPr>
              <a:spLocks/>
            </p:cNvSpPr>
            <p:nvPr/>
          </p:nvSpPr>
          <p:spPr bwMode="auto">
            <a:xfrm>
              <a:off x="9876" y="3863"/>
              <a:ext cx="45" cy="15"/>
            </a:xfrm>
            <a:custGeom>
              <a:avLst/>
              <a:gdLst>
                <a:gd name="T0" fmla="*/ 18 w 273"/>
                <a:gd name="T1" fmla="*/ 81 h 93"/>
                <a:gd name="T2" fmla="*/ 8 w 273"/>
                <a:gd name="T3" fmla="*/ 88 h 93"/>
                <a:gd name="T4" fmla="*/ 31 w 273"/>
                <a:gd name="T5" fmla="*/ 91 h 93"/>
                <a:gd name="T6" fmla="*/ 53 w 273"/>
                <a:gd name="T7" fmla="*/ 93 h 93"/>
                <a:gd name="T8" fmla="*/ 75 w 273"/>
                <a:gd name="T9" fmla="*/ 93 h 93"/>
                <a:gd name="T10" fmla="*/ 93 w 273"/>
                <a:gd name="T11" fmla="*/ 91 h 93"/>
                <a:gd name="T12" fmla="*/ 111 w 273"/>
                <a:gd name="T13" fmla="*/ 88 h 93"/>
                <a:gd name="T14" fmla="*/ 128 w 273"/>
                <a:gd name="T15" fmla="*/ 83 h 93"/>
                <a:gd name="T16" fmla="*/ 145 w 273"/>
                <a:gd name="T17" fmla="*/ 78 h 93"/>
                <a:gd name="T18" fmla="*/ 159 w 273"/>
                <a:gd name="T19" fmla="*/ 71 h 93"/>
                <a:gd name="T20" fmla="*/ 174 w 273"/>
                <a:gd name="T21" fmla="*/ 65 h 93"/>
                <a:gd name="T22" fmla="*/ 189 w 273"/>
                <a:gd name="T23" fmla="*/ 58 h 93"/>
                <a:gd name="T24" fmla="*/ 201 w 273"/>
                <a:gd name="T25" fmla="*/ 51 h 93"/>
                <a:gd name="T26" fmla="*/ 214 w 273"/>
                <a:gd name="T27" fmla="*/ 43 h 93"/>
                <a:gd name="T28" fmla="*/ 229 w 273"/>
                <a:gd name="T29" fmla="*/ 37 h 93"/>
                <a:gd name="T30" fmla="*/ 243 w 273"/>
                <a:gd name="T31" fmla="*/ 29 h 93"/>
                <a:gd name="T32" fmla="*/ 258 w 273"/>
                <a:gd name="T33" fmla="*/ 23 h 93"/>
                <a:gd name="T34" fmla="*/ 273 w 273"/>
                <a:gd name="T35" fmla="*/ 17 h 93"/>
                <a:gd name="T36" fmla="*/ 268 w 273"/>
                <a:gd name="T37" fmla="*/ 0 h 93"/>
                <a:gd name="T38" fmla="*/ 251 w 273"/>
                <a:gd name="T39" fmla="*/ 5 h 93"/>
                <a:gd name="T40" fmla="*/ 236 w 273"/>
                <a:gd name="T41" fmla="*/ 12 h 93"/>
                <a:gd name="T42" fmla="*/ 222 w 273"/>
                <a:gd name="T43" fmla="*/ 19 h 93"/>
                <a:gd name="T44" fmla="*/ 207 w 273"/>
                <a:gd name="T45" fmla="*/ 26 h 93"/>
                <a:gd name="T46" fmla="*/ 192 w 273"/>
                <a:gd name="T47" fmla="*/ 33 h 93"/>
                <a:gd name="T48" fmla="*/ 179 w 273"/>
                <a:gd name="T49" fmla="*/ 41 h 93"/>
                <a:gd name="T50" fmla="*/ 167 w 273"/>
                <a:gd name="T51" fmla="*/ 48 h 93"/>
                <a:gd name="T52" fmla="*/ 152 w 273"/>
                <a:gd name="T53" fmla="*/ 54 h 93"/>
                <a:gd name="T54" fmla="*/ 138 w 273"/>
                <a:gd name="T55" fmla="*/ 61 h 93"/>
                <a:gd name="T56" fmla="*/ 123 w 273"/>
                <a:gd name="T57" fmla="*/ 66 h 93"/>
                <a:gd name="T58" fmla="*/ 107 w 273"/>
                <a:gd name="T59" fmla="*/ 68 h 93"/>
                <a:gd name="T60" fmla="*/ 91 w 273"/>
                <a:gd name="T61" fmla="*/ 71 h 93"/>
                <a:gd name="T62" fmla="*/ 72 w 273"/>
                <a:gd name="T63" fmla="*/ 74 h 93"/>
                <a:gd name="T64" fmla="*/ 55 w 273"/>
                <a:gd name="T65" fmla="*/ 74 h 93"/>
                <a:gd name="T66" fmla="*/ 33 w 273"/>
                <a:gd name="T67" fmla="*/ 71 h 93"/>
                <a:gd name="T68" fmla="*/ 10 w 273"/>
                <a:gd name="T69" fmla="*/ 68 h 93"/>
                <a:gd name="T70" fmla="*/ 0 w 273"/>
                <a:gd name="T71" fmla="*/ 75 h 93"/>
                <a:gd name="T72" fmla="*/ 10 w 273"/>
                <a:gd name="T73" fmla="*/ 68 h 93"/>
                <a:gd name="T74" fmla="*/ 3 w 273"/>
                <a:gd name="T75" fmla="*/ 70 h 93"/>
                <a:gd name="T76" fmla="*/ 1 w 273"/>
                <a:gd name="T77" fmla="*/ 76 h 93"/>
                <a:gd name="T78" fmla="*/ 2 w 273"/>
                <a:gd name="T79" fmla="*/ 83 h 93"/>
                <a:gd name="T80" fmla="*/ 8 w 273"/>
                <a:gd name="T81" fmla="*/ 88 h 93"/>
                <a:gd name="T82" fmla="*/ 18 w 273"/>
                <a:gd name="T83" fmla="*/ 8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73" h="93">
                  <a:moveTo>
                    <a:pt x="18" y="81"/>
                  </a:moveTo>
                  <a:lnTo>
                    <a:pt x="8" y="88"/>
                  </a:lnTo>
                  <a:lnTo>
                    <a:pt x="31" y="91"/>
                  </a:lnTo>
                  <a:lnTo>
                    <a:pt x="53" y="93"/>
                  </a:lnTo>
                  <a:lnTo>
                    <a:pt x="75" y="93"/>
                  </a:lnTo>
                  <a:lnTo>
                    <a:pt x="93" y="91"/>
                  </a:lnTo>
                  <a:lnTo>
                    <a:pt x="111" y="88"/>
                  </a:lnTo>
                  <a:lnTo>
                    <a:pt x="128" y="83"/>
                  </a:lnTo>
                  <a:lnTo>
                    <a:pt x="145" y="78"/>
                  </a:lnTo>
                  <a:lnTo>
                    <a:pt x="159" y="71"/>
                  </a:lnTo>
                  <a:lnTo>
                    <a:pt x="174" y="65"/>
                  </a:lnTo>
                  <a:lnTo>
                    <a:pt x="189" y="58"/>
                  </a:lnTo>
                  <a:lnTo>
                    <a:pt x="201" y="51"/>
                  </a:lnTo>
                  <a:lnTo>
                    <a:pt x="214" y="43"/>
                  </a:lnTo>
                  <a:lnTo>
                    <a:pt x="229" y="37"/>
                  </a:lnTo>
                  <a:lnTo>
                    <a:pt x="243" y="29"/>
                  </a:lnTo>
                  <a:lnTo>
                    <a:pt x="258" y="23"/>
                  </a:lnTo>
                  <a:lnTo>
                    <a:pt x="273" y="17"/>
                  </a:lnTo>
                  <a:lnTo>
                    <a:pt x="268" y="0"/>
                  </a:lnTo>
                  <a:lnTo>
                    <a:pt x="251" y="5"/>
                  </a:lnTo>
                  <a:lnTo>
                    <a:pt x="236" y="12"/>
                  </a:lnTo>
                  <a:lnTo>
                    <a:pt x="222" y="19"/>
                  </a:lnTo>
                  <a:lnTo>
                    <a:pt x="207" y="26"/>
                  </a:lnTo>
                  <a:lnTo>
                    <a:pt x="192" y="33"/>
                  </a:lnTo>
                  <a:lnTo>
                    <a:pt x="179" y="41"/>
                  </a:lnTo>
                  <a:lnTo>
                    <a:pt x="167" y="48"/>
                  </a:lnTo>
                  <a:lnTo>
                    <a:pt x="152" y="54"/>
                  </a:lnTo>
                  <a:lnTo>
                    <a:pt x="138" y="61"/>
                  </a:lnTo>
                  <a:lnTo>
                    <a:pt x="123" y="66"/>
                  </a:lnTo>
                  <a:lnTo>
                    <a:pt x="107" y="68"/>
                  </a:lnTo>
                  <a:lnTo>
                    <a:pt x="91" y="71"/>
                  </a:lnTo>
                  <a:lnTo>
                    <a:pt x="72" y="74"/>
                  </a:lnTo>
                  <a:lnTo>
                    <a:pt x="55" y="74"/>
                  </a:lnTo>
                  <a:lnTo>
                    <a:pt x="33" y="71"/>
                  </a:lnTo>
                  <a:lnTo>
                    <a:pt x="10" y="68"/>
                  </a:lnTo>
                  <a:lnTo>
                    <a:pt x="0" y="75"/>
                  </a:lnTo>
                  <a:lnTo>
                    <a:pt x="10" y="68"/>
                  </a:lnTo>
                  <a:lnTo>
                    <a:pt x="3" y="70"/>
                  </a:lnTo>
                  <a:lnTo>
                    <a:pt x="1" y="76"/>
                  </a:lnTo>
                  <a:lnTo>
                    <a:pt x="2" y="83"/>
                  </a:lnTo>
                  <a:lnTo>
                    <a:pt x="8" y="88"/>
                  </a:lnTo>
                  <a:lnTo>
                    <a:pt x="18" y="8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Freeform 196"/>
            <p:cNvSpPr>
              <a:spLocks/>
            </p:cNvSpPr>
            <p:nvPr/>
          </p:nvSpPr>
          <p:spPr bwMode="auto">
            <a:xfrm>
              <a:off x="9870" y="3875"/>
              <a:ext cx="9" cy="33"/>
            </a:xfrm>
            <a:custGeom>
              <a:avLst/>
              <a:gdLst>
                <a:gd name="T0" fmla="*/ 18 w 52"/>
                <a:gd name="T1" fmla="*/ 194 h 198"/>
                <a:gd name="T2" fmla="*/ 18 w 52"/>
                <a:gd name="T3" fmla="*/ 194 h 198"/>
                <a:gd name="T4" fmla="*/ 23 w 52"/>
                <a:gd name="T5" fmla="*/ 181 h 198"/>
                <a:gd name="T6" fmla="*/ 28 w 52"/>
                <a:gd name="T7" fmla="*/ 168 h 198"/>
                <a:gd name="T8" fmla="*/ 34 w 52"/>
                <a:gd name="T9" fmla="*/ 155 h 198"/>
                <a:gd name="T10" fmla="*/ 36 w 52"/>
                <a:gd name="T11" fmla="*/ 140 h 198"/>
                <a:gd name="T12" fmla="*/ 38 w 52"/>
                <a:gd name="T13" fmla="*/ 129 h 198"/>
                <a:gd name="T14" fmla="*/ 39 w 52"/>
                <a:gd name="T15" fmla="*/ 117 h 198"/>
                <a:gd name="T16" fmla="*/ 41 w 52"/>
                <a:gd name="T17" fmla="*/ 105 h 198"/>
                <a:gd name="T18" fmla="*/ 42 w 52"/>
                <a:gd name="T19" fmla="*/ 94 h 198"/>
                <a:gd name="T20" fmla="*/ 42 w 52"/>
                <a:gd name="T21" fmla="*/ 81 h 198"/>
                <a:gd name="T22" fmla="*/ 43 w 52"/>
                <a:gd name="T23" fmla="*/ 70 h 198"/>
                <a:gd name="T24" fmla="*/ 43 w 52"/>
                <a:gd name="T25" fmla="*/ 59 h 198"/>
                <a:gd name="T26" fmla="*/ 44 w 52"/>
                <a:gd name="T27" fmla="*/ 48 h 198"/>
                <a:gd name="T28" fmla="*/ 45 w 52"/>
                <a:gd name="T29" fmla="*/ 36 h 198"/>
                <a:gd name="T30" fmla="*/ 46 w 52"/>
                <a:gd name="T31" fmla="*/ 27 h 198"/>
                <a:gd name="T32" fmla="*/ 49 w 52"/>
                <a:gd name="T33" fmla="*/ 16 h 198"/>
                <a:gd name="T34" fmla="*/ 52 w 52"/>
                <a:gd name="T35" fmla="*/ 6 h 198"/>
                <a:gd name="T36" fmla="*/ 34 w 52"/>
                <a:gd name="T37" fmla="*/ 0 h 198"/>
                <a:gd name="T38" fmla="*/ 30 w 52"/>
                <a:gd name="T39" fmla="*/ 12 h 198"/>
                <a:gd name="T40" fmla="*/ 28 w 52"/>
                <a:gd name="T41" fmla="*/ 22 h 198"/>
                <a:gd name="T42" fmla="*/ 27 w 52"/>
                <a:gd name="T43" fmla="*/ 34 h 198"/>
                <a:gd name="T44" fmla="*/ 26 w 52"/>
                <a:gd name="T45" fmla="*/ 46 h 198"/>
                <a:gd name="T46" fmla="*/ 24 w 52"/>
                <a:gd name="T47" fmla="*/ 57 h 198"/>
                <a:gd name="T48" fmla="*/ 24 w 52"/>
                <a:gd name="T49" fmla="*/ 68 h 198"/>
                <a:gd name="T50" fmla="*/ 23 w 52"/>
                <a:gd name="T51" fmla="*/ 81 h 198"/>
                <a:gd name="T52" fmla="*/ 23 w 52"/>
                <a:gd name="T53" fmla="*/ 92 h 198"/>
                <a:gd name="T54" fmla="*/ 22 w 52"/>
                <a:gd name="T55" fmla="*/ 103 h 198"/>
                <a:gd name="T56" fmla="*/ 21 w 52"/>
                <a:gd name="T57" fmla="*/ 114 h 198"/>
                <a:gd name="T58" fmla="*/ 20 w 52"/>
                <a:gd name="T59" fmla="*/ 126 h 198"/>
                <a:gd name="T60" fmla="*/ 18 w 52"/>
                <a:gd name="T61" fmla="*/ 138 h 198"/>
                <a:gd name="T62" fmla="*/ 15 w 52"/>
                <a:gd name="T63" fmla="*/ 150 h 198"/>
                <a:gd name="T64" fmla="*/ 12 w 52"/>
                <a:gd name="T65" fmla="*/ 161 h 198"/>
                <a:gd name="T66" fmla="*/ 7 w 52"/>
                <a:gd name="T67" fmla="*/ 172 h 198"/>
                <a:gd name="T68" fmla="*/ 1 w 52"/>
                <a:gd name="T69" fmla="*/ 185 h 198"/>
                <a:gd name="T70" fmla="*/ 1 w 52"/>
                <a:gd name="T71" fmla="*/ 185 h 198"/>
                <a:gd name="T72" fmla="*/ 1 w 52"/>
                <a:gd name="T73" fmla="*/ 185 h 198"/>
                <a:gd name="T74" fmla="*/ 0 w 52"/>
                <a:gd name="T75" fmla="*/ 192 h 198"/>
                <a:gd name="T76" fmla="*/ 5 w 52"/>
                <a:gd name="T77" fmla="*/ 197 h 198"/>
                <a:gd name="T78" fmla="*/ 12 w 52"/>
                <a:gd name="T79" fmla="*/ 198 h 198"/>
                <a:gd name="T80" fmla="*/ 18 w 52"/>
                <a:gd name="T81" fmla="*/ 19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" h="198">
                  <a:moveTo>
                    <a:pt x="18" y="194"/>
                  </a:moveTo>
                  <a:lnTo>
                    <a:pt x="18" y="194"/>
                  </a:lnTo>
                  <a:lnTo>
                    <a:pt x="23" y="181"/>
                  </a:lnTo>
                  <a:lnTo>
                    <a:pt x="28" y="168"/>
                  </a:lnTo>
                  <a:lnTo>
                    <a:pt x="34" y="155"/>
                  </a:lnTo>
                  <a:lnTo>
                    <a:pt x="36" y="140"/>
                  </a:lnTo>
                  <a:lnTo>
                    <a:pt x="38" y="129"/>
                  </a:lnTo>
                  <a:lnTo>
                    <a:pt x="39" y="117"/>
                  </a:lnTo>
                  <a:lnTo>
                    <a:pt x="41" y="105"/>
                  </a:lnTo>
                  <a:lnTo>
                    <a:pt x="42" y="94"/>
                  </a:lnTo>
                  <a:lnTo>
                    <a:pt x="42" y="81"/>
                  </a:lnTo>
                  <a:lnTo>
                    <a:pt x="43" y="70"/>
                  </a:lnTo>
                  <a:lnTo>
                    <a:pt x="43" y="59"/>
                  </a:lnTo>
                  <a:lnTo>
                    <a:pt x="44" y="48"/>
                  </a:lnTo>
                  <a:lnTo>
                    <a:pt x="45" y="36"/>
                  </a:lnTo>
                  <a:lnTo>
                    <a:pt x="46" y="27"/>
                  </a:lnTo>
                  <a:lnTo>
                    <a:pt x="49" y="16"/>
                  </a:lnTo>
                  <a:lnTo>
                    <a:pt x="52" y="6"/>
                  </a:lnTo>
                  <a:lnTo>
                    <a:pt x="34" y="0"/>
                  </a:lnTo>
                  <a:lnTo>
                    <a:pt x="30" y="12"/>
                  </a:lnTo>
                  <a:lnTo>
                    <a:pt x="28" y="22"/>
                  </a:lnTo>
                  <a:lnTo>
                    <a:pt x="27" y="34"/>
                  </a:lnTo>
                  <a:lnTo>
                    <a:pt x="26" y="46"/>
                  </a:lnTo>
                  <a:lnTo>
                    <a:pt x="24" y="57"/>
                  </a:lnTo>
                  <a:lnTo>
                    <a:pt x="24" y="68"/>
                  </a:lnTo>
                  <a:lnTo>
                    <a:pt x="23" y="81"/>
                  </a:lnTo>
                  <a:lnTo>
                    <a:pt x="23" y="92"/>
                  </a:lnTo>
                  <a:lnTo>
                    <a:pt x="22" y="103"/>
                  </a:lnTo>
                  <a:lnTo>
                    <a:pt x="21" y="114"/>
                  </a:lnTo>
                  <a:lnTo>
                    <a:pt x="20" y="126"/>
                  </a:lnTo>
                  <a:lnTo>
                    <a:pt x="18" y="138"/>
                  </a:lnTo>
                  <a:lnTo>
                    <a:pt x="15" y="150"/>
                  </a:lnTo>
                  <a:lnTo>
                    <a:pt x="12" y="161"/>
                  </a:lnTo>
                  <a:lnTo>
                    <a:pt x="7" y="172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0" y="192"/>
                  </a:lnTo>
                  <a:lnTo>
                    <a:pt x="5" y="197"/>
                  </a:lnTo>
                  <a:lnTo>
                    <a:pt x="12" y="198"/>
                  </a:lnTo>
                  <a:lnTo>
                    <a:pt x="18" y="19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4" name="Freeform 197"/>
            <p:cNvSpPr>
              <a:spLocks/>
            </p:cNvSpPr>
            <p:nvPr/>
          </p:nvSpPr>
          <p:spPr bwMode="auto">
            <a:xfrm>
              <a:off x="9854" y="3899"/>
              <a:ext cx="19" cy="13"/>
            </a:xfrm>
            <a:custGeom>
              <a:avLst/>
              <a:gdLst>
                <a:gd name="T0" fmla="*/ 0 w 113"/>
                <a:gd name="T1" fmla="*/ 11 h 78"/>
                <a:gd name="T2" fmla="*/ 0 w 113"/>
                <a:gd name="T3" fmla="*/ 11 h 78"/>
                <a:gd name="T4" fmla="*/ 5 w 113"/>
                <a:gd name="T5" fmla="*/ 41 h 78"/>
                <a:gd name="T6" fmla="*/ 18 w 113"/>
                <a:gd name="T7" fmla="*/ 61 h 78"/>
                <a:gd name="T8" fmla="*/ 37 w 113"/>
                <a:gd name="T9" fmla="*/ 74 h 78"/>
                <a:gd name="T10" fmla="*/ 54 w 113"/>
                <a:gd name="T11" fmla="*/ 78 h 78"/>
                <a:gd name="T12" fmla="*/ 72 w 113"/>
                <a:gd name="T13" fmla="*/ 77 h 78"/>
                <a:gd name="T14" fmla="*/ 90 w 113"/>
                <a:gd name="T15" fmla="*/ 72 h 78"/>
                <a:gd name="T16" fmla="*/ 103 w 113"/>
                <a:gd name="T17" fmla="*/ 64 h 78"/>
                <a:gd name="T18" fmla="*/ 113 w 113"/>
                <a:gd name="T19" fmla="*/ 54 h 78"/>
                <a:gd name="T20" fmla="*/ 96 w 113"/>
                <a:gd name="T21" fmla="*/ 45 h 78"/>
                <a:gd name="T22" fmla="*/ 92 w 113"/>
                <a:gd name="T23" fmla="*/ 49 h 78"/>
                <a:gd name="T24" fmla="*/ 83 w 113"/>
                <a:gd name="T25" fmla="*/ 55 h 78"/>
                <a:gd name="T26" fmla="*/ 70 w 113"/>
                <a:gd name="T27" fmla="*/ 58 h 78"/>
                <a:gd name="T28" fmla="*/ 56 w 113"/>
                <a:gd name="T29" fmla="*/ 59 h 78"/>
                <a:gd name="T30" fmla="*/ 43 w 113"/>
                <a:gd name="T31" fmla="*/ 57 h 78"/>
                <a:gd name="T32" fmla="*/ 32 w 113"/>
                <a:gd name="T33" fmla="*/ 48 h 78"/>
                <a:gd name="T34" fmla="*/ 24 w 113"/>
                <a:gd name="T35" fmla="*/ 34 h 78"/>
                <a:gd name="T36" fmla="*/ 18 w 113"/>
                <a:gd name="T37" fmla="*/ 9 h 78"/>
                <a:gd name="T38" fmla="*/ 18 w 113"/>
                <a:gd name="T39" fmla="*/ 9 h 78"/>
                <a:gd name="T40" fmla="*/ 18 w 113"/>
                <a:gd name="T41" fmla="*/ 9 h 78"/>
                <a:gd name="T42" fmla="*/ 15 w 113"/>
                <a:gd name="T43" fmla="*/ 3 h 78"/>
                <a:gd name="T44" fmla="*/ 8 w 113"/>
                <a:gd name="T45" fmla="*/ 0 h 78"/>
                <a:gd name="T46" fmla="*/ 2 w 113"/>
                <a:gd name="T47" fmla="*/ 4 h 78"/>
                <a:gd name="T48" fmla="*/ 0 w 113"/>
                <a:gd name="T49" fmla="*/ 1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3" h="78">
                  <a:moveTo>
                    <a:pt x="0" y="11"/>
                  </a:moveTo>
                  <a:lnTo>
                    <a:pt x="0" y="11"/>
                  </a:lnTo>
                  <a:lnTo>
                    <a:pt x="5" y="41"/>
                  </a:lnTo>
                  <a:lnTo>
                    <a:pt x="18" y="61"/>
                  </a:lnTo>
                  <a:lnTo>
                    <a:pt x="37" y="74"/>
                  </a:lnTo>
                  <a:lnTo>
                    <a:pt x="54" y="78"/>
                  </a:lnTo>
                  <a:lnTo>
                    <a:pt x="72" y="77"/>
                  </a:lnTo>
                  <a:lnTo>
                    <a:pt x="90" y="72"/>
                  </a:lnTo>
                  <a:lnTo>
                    <a:pt x="103" y="64"/>
                  </a:lnTo>
                  <a:lnTo>
                    <a:pt x="113" y="54"/>
                  </a:lnTo>
                  <a:lnTo>
                    <a:pt x="96" y="45"/>
                  </a:lnTo>
                  <a:lnTo>
                    <a:pt x="92" y="49"/>
                  </a:lnTo>
                  <a:lnTo>
                    <a:pt x="83" y="55"/>
                  </a:lnTo>
                  <a:lnTo>
                    <a:pt x="70" y="58"/>
                  </a:lnTo>
                  <a:lnTo>
                    <a:pt x="56" y="59"/>
                  </a:lnTo>
                  <a:lnTo>
                    <a:pt x="43" y="57"/>
                  </a:lnTo>
                  <a:lnTo>
                    <a:pt x="32" y="48"/>
                  </a:lnTo>
                  <a:lnTo>
                    <a:pt x="24" y="34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5" y="3"/>
                  </a:lnTo>
                  <a:lnTo>
                    <a:pt x="8" y="0"/>
                  </a:lnTo>
                  <a:lnTo>
                    <a:pt x="2" y="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198"/>
            <p:cNvSpPr>
              <a:spLocks/>
            </p:cNvSpPr>
            <p:nvPr/>
          </p:nvSpPr>
          <p:spPr bwMode="auto">
            <a:xfrm>
              <a:off x="9850" y="3872"/>
              <a:ext cx="8" cy="28"/>
            </a:xfrm>
            <a:custGeom>
              <a:avLst/>
              <a:gdLst>
                <a:gd name="T0" fmla="*/ 9 w 46"/>
                <a:gd name="T1" fmla="*/ 20 h 172"/>
                <a:gd name="T2" fmla="*/ 5 w 46"/>
                <a:gd name="T3" fmla="*/ 18 h 172"/>
                <a:gd name="T4" fmla="*/ 7 w 46"/>
                <a:gd name="T5" fmla="*/ 22 h 172"/>
                <a:gd name="T6" fmla="*/ 12 w 46"/>
                <a:gd name="T7" fmla="*/ 35 h 172"/>
                <a:gd name="T8" fmla="*/ 15 w 46"/>
                <a:gd name="T9" fmla="*/ 53 h 172"/>
                <a:gd name="T10" fmla="*/ 18 w 46"/>
                <a:gd name="T11" fmla="*/ 77 h 172"/>
                <a:gd name="T12" fmla="*/ 21 w 46"/>
                <a:gd name="T13" fmla="*/ 102 h 172"/>
                <a:gd name="T14" fmla="*/ 23 w 46"/>
                <a:gd name="T15" fmla="*/ 128 h 172"/>
                <a:gd name="T16" fmla="*/ 25 w 46"/>
                <a:gd name="T17" fmla="*/ 152 h 172"/>
                <a:gd name="T18" fmla="*/ 28 w 46"/>
                <a:gd name="T19" fmla="*/ 172 h 172"/>
                <a:gd name="T20" fmla="*/ 46 w 46"/>
                <a:gd name="T21" fmla="*/ 170 h 172"/>
                <a:gd name="T22" fmla="*/ 44 w 46"/>
                <a:gd name="T23" fmla="*/ 150 h 172"/>
                <a:gd name="T24" fmla="*/ 41 w 46"/>
                <a:gd name="T25" fmla="*/ 126 h 172"/>
                <a:gd name="T26" fmla="*/ 39 w 46"/>
                <a:gd name="T27" fmla="*/ 100 h 172"/>
                <a:gd name="T28" fmla="*/ 37 w 46"/>
                <a:gd name="T29" fmla="*/ 75 h 172"/>
                <a:gd name="T30" fmla="*/ 33 w 46"/>
                <a:gd name="T31" fmla="*/ 51 h 172"/>
                <a:gd name="T32" fmla="*/ 30 w 46"/>
                <a:gd name="T33" fmla="*/ 30 h 172"/>
                <a:gd name="T34" fmla="*/ 23 w 46"/>
                <a:gd name="T35" fmla="*/ 13 h 172"/>
                <a:gd name="T36" fmla="*/ 14 w 46"/>
                <a:gd name="T37" fmla="*/ 1 h 172"/>
                <a:gd name="T38" fmla="*/ 9 w 46"/>
                <a:gd name="T39" fmla="*/ 0 h 172"/>
                <a:gd name="T40" fmla="*/ 14 w 46"/>
                <a:gd name="T41" fmla="*/ 1 h 172"/>
                <a:gd name="T42" fmla="*/ 7 w 46"/>
                <a:gd name="T43" fmla="*/ 1 h 172"/>
                <a:gd name="T44" fmla="*/ 1 w 46"/>
                <a:gd name="T45" fmla="*/ 5 h 172"/>
                <a:gd name="T46" fmla="*/ 0 w 46"/>
                <a:gd name="T47" fmla="*/ 13 h 172"/>
                <a:gd name="T48" fmla="*/ 5 w 46"/>
                <a:gd name="T49" fmla="*/ 18 h 172"/>
                <a:gd name="T50" fmla="*/ 9 w 46"/>
                <a:gd name="T51" fmla="*/ 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6" h="172">
                  <a:moveTo>
                    <a:pt x="9" y="20"/>
                  </a:moveTo>
                  <a:lnTo>
                    <a:pt x="5" y="18"/>
                  </a:lnTo>
                  <a:lnTo>
                    <a:pt x="7" y="22"/>
                  </a:lnTo>
                  <a:lnTo>
                    <a:pt x="12" y="35"/>
                  </a:lnTo>
                  <a:lnTo>
                    <a:pt x="15" y="53"/>
                  </a:lnTo>
                  <a:lnTo>
                    <a:pt x="18" y="77"/>
                  </a:lnTo>
                  <a:lnTo>
                    <a:pt x="21" y="102"/>
                  </a:lnTo>
                  <a:lnTo>
                    <a:pt x="23" y="128"/>
                  </a:lnTo>
                  <a:lnTo>
                    <a:pt x="25" y="152"/>
                  </a:lnTo>
                  <a:lnTo>
                    <a:pt x="28" y="172"/>
                  </a:lnTo>
                  <a:lnTo>
                    <a:pt x="46" y="170"/>
                  </a:lnTo>
                  <a:lnTo>
                    <a:pt x="44" y="150"/>
                  </a:lnTo>
                  <a:lnTo>
                    <a:pt x="41" y="126"/>
                  </a:lnTo>
                  <a:lnTo>
                    <a:pt x="39" y="100"/>
                  </a:lnTo>
                  <a:lnTo>
                    <a:pt x="37" y="75"/>
                  </a:lnTo>
                  <a:lnTo>
                    <a:pt x="33" y="51"/>
                  </a:lnTo>
                  <a:lnTo>
                    <a:pt x="30" y="30"/>
                  </a:lnTo>
                  <a:lnTo>
                    <a:pt x="23" y="13"/>
                  </a:lnTo>
                  <a:lnTo>
                    <a:pt x="14" y="1"/>
                  </a:lnTo>
                  <a:lnTo>
                    <a:pt x="9" y="0"/>
                  </a:lnTo>
                  <a:lnTo>
                    <a:pt x="14" y="1"/>
                  </a:lnTo>
                  <a:lnTo>
                    <a:pt x="7" y="1"/>
                  </a:lnTo>
                  <a:lnTo>
                    <a:pt x="1" y="5"/>
                  </a:lnTo>
                  <a:lnTo>
                    <a:pt x="0" y="13"/>
                  </a:lnTo>
                  <a:lnTo>
                    <a:pt x="5" y="18"/>
                  </a:lnTo>
                  <a:lnTo>
                    <a:pt x="9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Freeform 199"/>
            <p:cNvSpPr>
              <a:spLocks/>
            </p:cNvSpPr>
            <p:nvPr/>
          </p:nvSpPr>
          <p:spPr bwMode="auto">
            <a:xfrm>
              <a:off x="9762" y="3836"/>
              <a:ext cx="89" cy="39"/>
            </a:xfrm>
            <a:custGeom>
              <a:avLst/>
              <a:gdLst>
                <a:gd name="T0" fmla="*/ 10 w 534"/>
                <a:gd name="T1" fmla="*/ 19 h 232"/>
                <a:gd name="T2" fmla="*/ 0 w 534"/>
                <a:gd name="T3" fmla="*/ 13 h 232"/>
                <a:gd name="T4" fmla="*/ 16 w 534"/>
                <a:gd name="T5" fmla="*/ 50 h 232"/>
                <a:gd name="T6" fmla="*/ 36 w 534"/>
                <a:gd name="T7" fmla="*/ 82 h 232"/>
                <a:gd name="T8" fmla="*/ 62 w 534"/>
                <a:gd name="T9" fmla="*/ 111 h 232"/>
                <a:gd name="T10" fmla="*/ 91 w 534"/>
                <a:gd name="T11" fmla="*/ 136 h 232"/>
                <a:gd name="T12" fmla="*/ 124 w 534"/>
                <a:gd name="T13" fmla="*/ 157 h 232"/>
                <a:gd name="T14" fmla="*/ 161 w 534"/>
                <a:gd name="T15" fmla="*/ 174 h 232"/>
                <a:gd name="T16" fmla="*/ 199 w 534"/>
                <a:gd name="T17" fmla="*/ 188 h 232"/>
                <a:gd name="T18" fmla="*/ 238 w 534"/>
                <a:gd name="T19" fmla="*/ 200 h 232"/>
                <a:gd name="T20" fmla="*/ 277 w 534"/>
                <a:gd name="T21" fmla="*/ 211 h 232"/>
                <a:gd name="T22" fmla="*/ 319 w 534"/>
                <a:gd name="T23" fmla="*/ 217 h 232"/>
                <a:gd name="T24" fmla="*/ 359 w 534"/>
                <a:gd name="T25" fmla="*/ 223 h 232"/>
                <a:gd name="T26" fmla="*/ 397 w 534"/>
                <a:gd name="T27" fmla="*/ 227 h 232"/>
                <a:gd name="T28" fmla="*/ 436 w 534"/>
                <a:gd name="T29" fmla="*/ 229 h 232"/>
                <a:gd name="T30" fmla="*/ 472 w 534"/>
                <a:gd name="T31" fmla="*/ 230 h 232"/>
                <a:gd name="T32" fmla="*/ 504 w 534"/>
                <a:gd name="T33" fmla="*/ 232 h 232"/>
                <a:gd name="T34" fmla="*/ 534 w 534"/>
                <a:gd name="T35" fmla="*/ 232 h 232"/>
                <a:gd name="T36" fmla="*/ 534 w 534"/>
                <a:gd name="T37" fmla="*/ 212 h 232"/>
                <a:gd name="T38" fmla="*/ 504 w 534"/>
                <a:gd name="T39" fmla="*/ 212 h 232"/>
                <a:gd name="T40" fmla="*/ 472 w 534"/>
                <a:gd name="T41" fmla="*/ 211 h 232"/>
                <a:gd name="T42" fmla="*/ 436 w 534"/>
                <a:gd name="T43" fmla="*/ 210 h 232"/>
                <a:gd name="T44" fmla="*/ 399 w 534"/>
                <a:gd name="T45" fmla="*/ 208 h 232"/>
                <a:gd name="T46" fmla="*/ 361 w 534"/>
                <a:gd name="T47" fmla="*/ 203 h 232"/>
                <a:gd name="T48" fmla="*/ 321 w 534"/>
                <a:gd name="T49" fmla="*/ 198 h 232"/>
                <a:gd name="T50" fmla="*/ 282 w 534"/>
                <a:gd name="T51" fmla="*/ 191 h 232"/>
                <a:gd name="T52" fmla="*/ 243 w 534"/>
                <a:gd name="T53" fmla="*/ 183 h 232"/>
                <a:gd name="T54" fmla="*/ 204 w 534"/>
                <a:gd name="T55" fmla="*/ 171 h 232"/>
                <a:gd name="T56" fmla="*/ 168 w 534"/>
                <a:gd name="T57" fmla="*/ 157 h 232"/>
                <a:gd name="T58" fmla="*/ 133 w 534"/>
                <a:gd name="T59" fmla="*/ 139 h 232"/>
                <a:gd name="T60" fmla="*/ 102 w 534"/>
                <a:gd name="T61" fmla="*/ 121 h 232"/>
                <a:gd name="T62" fmla="*/ 76 w 534"/>
                <a:gd name="T63" fmla="*/ 98 h 232"/>
                <a:gd name="T64" fmla="*/ 50 w 534"/>
                <a:gd name="T65" fmla="*/ 71 h 232"/>
                <a:gd name="T66" fmla="*/ 32 w 534"/>
                <a:gd name="T67" fmla="*/ 41 h 232"/>
                <a:gd name="T68" fmla="*/ 18 w 534"/>
                <a:gd name="T69" fmla="*/ 6 h 232"/>
                <a:gd name="T70" fmla="*/ 8 w 534"/>
                <a:gd name="T71" fmla="*/ 0 h 232"/>
                <a:gd name="T72" fmla="*/ 18 w 534"/>
                <a:gd name="T73" fmla="*/ 6 h 232"/>
                <a:gd name="T74" fmla="*/ 13 w 534"/>
                <a:gd name="T75" fmla="*/ 1 h 232"/>
                <a:gd name="T76" fmla="*/ 8 w 534"/>
                <a:gd name="T77" fmla="*/ 1 h 232"/>
                <a:gd name="T78" fmla="*/ 1 w 534"/>
                <a:gd name="T79" fmla="*/ 5 h 232"/>
                <a:gd name="T80" fmla="*/ 0 w 534"/>
                <a:gd name="T81" fmla="*/ 13 h 232"/>
                <a:gd name="T82" fmla="*/ 10 w 534"/>
                <a:gd name="T83" fmla="*/ 19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34" h="232">
                  <a:moveTo>
                    <a:pt x="10" y="19"/>
                  </a:moveTo>
                  <a:lnTo>
                    <a:pt x="0" y="13"/>
                  </a:lnTo>
                  <a:lnTo>
                    <a:pt x="16" y="50"/>
                  </a:lnTo>
                  <a:lnTo>
                    <a:pt x="36" y="82"/>
                  </a:lnTo>
                  <a:lnTo>
                    <a:pt x="62" y="111"/>
                  </a:lnTo>
                  <a:lnTo>
                    <a:pt x="91" y="136"/>
                  </a:lnTo>
                  <a:lnTo>
                    <a:pt x="124" y="157"/>
                  </a:lnTo>
                  <a:lnTo>
                    <a:pt x="161" y="174"/>
                  </a:lnTo>
                  <a:lnTo>
                    <a:pt x="199" y="188"/>
                  </a:lnTo>
                  <a:lnTo>
                    <a:pt x="238" y="200"/>
                  </a:lnTo>
                  <a:lnTo>
                    <a:pt x="277" y="211"/>
                  </a:lnTo>
                  <a:lnTo>
                    <a:pt x="319" y="217"/>
                  </a:lnTo>
                  <a:lnTo>
                    <a:pt x="359" y="223"/>
                  </a:lnTo>
                  <a:lnTo>
                    <a:pt x="397" y="227"/>
                  </a:lnTo>
                  <a:lnTo>
                    <a:pt x="436" y="229"/>
                  </a:lnTo>
                  <a:lnTo>
                    <a:pt x="472" y="230"/>
                  </a:lnTo>
                  <a:lnTo>
                    <a:pt x="504" y="232"/>
                  </a:lnTo>
                  <a:lnTo>
                    <a:pt x="534" y="232"/>
                  </a:lnTo>
                  <a:lnTo>
                    <a:pt x="534" y="212"/>
                  </a:lnTo>
                  <a:lnTo>
                    <a:pt x="504" y="212"/>
                  </a:lnTo>
                  <a:lnTo>
                    <a:pt x="472" y="211"/>
                  </a:lnTo>
                  <a:lnTo>
                    <a:pt x="436" y="210"/>
                  </a:lnTo>
                  <a:lnTo>
                    <a:pt x="399" y="208"/>
                  </a:lnTo>
                  <a:lnTo>
                    <a:pt x="361" y="203"/>
                  </a:lnTo>
                  <a:lnTo>
                    <a:pt x="321" y="198"/>
                  </a:lnTo>
                  <a:lnTo>
                    <a:pt x="282" y="191"/>
                  </a:lnTo>
                  <a:lnTo>
                    <a:pt x="243" y="183"/>
                  </a:lnTo>
                  <a:lnTo>
                    <a:pt x="204" y="171"/>
                  </a:lnTo>
                  <a:lnTo>
                    <a:pt x="168" y="157"/>
                  </a:lnTo>
                  <a:lnTo>
                    <a:pt x="133" y="139"/>
                  </a:lnTo>
                  <a:lnTo>
                    <a:pt x="102" y="121"/>
                  </a:lnTo>
                  <a:lnTo>
                    <a:pt x="76" y="98"/>
                  </a:lnTo>
                  <a:lnTo>
                    <a:pt x="50" y="71"/>
                  </a:lnTo>
                  <a:lnTo>
                    <a:pt x="32" y="41"/>
                  </a:lnTo>
                  <a:lnTo>
                    <a:pt x="18" y="6"/>
                  </a:lnTo>
                  <a:lnTo>
                    <a:pt x="8" y="0"/>
                  </a:lnTo>
                  <a:lnTo>
                    <a:pt x="18" y="6"/>
                  </a:lnTo>
                  <a:lnTo>
                    <a:pt x="13" y="1"/>
                  </a:lnTo>
                  <a:lnTo>
                    <a:pt x="8" y="1"/>
                  </a:lnTo>
                  <a:lnTo>
                    <a:pt x="1" y="5"/>
                  </a:lnTo>
                  <a:lnTo>
                    <a:pt x="0" y="13"/>
                  </a:lnTo>
                  <a:lnTo>
                    <a:pt x="10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Freeform 200"/>
            <p:cNvSpPr>
              <a:spLocks/>
            </p:cNvSpPr>
            <p:nvPr/>
          </p:nvSpPr>
          <p:spPr bwMode="auto">
            <a:xfrm>
              <a:off x="9629" y="3836"/>
              <a:ext cx="135" cy="12"/>
            </a:xfrm>
            <a:custGeom>
              <a:avLst/>
              <a:gdLst>
                <a:gd name="T0" fmla="*/ 6 w 811"/>
                <a:gd name="T1" fmla="*/ 32 h 69"/>
                <a:gd name="T2" fmla="*/ 61 w 811"/>
                <a:gd name="T3" fmla="*/ 43 h 69"/>
                <a:gd name="T4" fmla="*/ 112 w 811"/>
                <a:gd name="T5" fmla="*/ 52 h 69"/>
                <a:gd name="T6" fmla="*/ 160 w 811"/>
                <a:gd name="T7" fmla="*/ 59 h 69"/>
                <a:gd name="T8" fmla="*/ 206 w 811"/>
                <a:gd name="T9" fmla="*/ 64 h 69"/>
                <a:gd name="T10" fmla="*/ 251 w 811"/>
                <a:gd name="T11" fmla="*/ 67 h 69"/>
                <a:gd name="T12" fmla="*/ 295 w 811"/>
                <a:gd name="T13" fmla="*/ 69 h 69"/>
                <a:gd name="T14" fmla="*/ 337 w 811"/>
                <a:gd name="T15" fmla="*/ 69 h 69"/>
                <a:gd name="T16" fmla="*/ 380 w 811"/>
                <a:gd name="T17" fmla="*/ 68 h 69"/>
                <a:gd name="T18" fmla="*/ 425 w 811"/>
                <a:gd name="T19" fmla="*/ 65 h 69"/>
                <a:gd name="T20" fmla="*/ 471 w 811"/>
                <a:gd name="T21" fmla="*/ 62 h 69"/>
                <a:gd name="T22" fmla="*/ 518 w 811"/>
                <a:gd name="T23" fmla="*/ 56 h 69"/>
                <a:gd name="T24" fmla="*/ 569 w 811"/>
                <a:gd name="T25" fmla="*/ 51 h 69"/>
                <a:gd name="T26" fmla="*/ 623 w 811"/>
                <a:gd name="T27" fmla="*/ 44 h 69"/>
                <a:gd name="T28" fmla="*/ 681 w 811"/>
                <a:gd name="T29" fmla="*/ 37 h 69"/>
                <a:gd name="T30" fmla="*/ 743 w 811"/>
                <a:gd name="T31" fmla="*/ 28 h 69"/>
                <a:gd name="T32" fmla="*/ 811 w 811"/>
                <a:gd name="T33" fmla="*/ 19 h 69"/>
                <a:gd name="T34" fmla="*/ 774 w 811"/>
                <a:gd name="T35" fmla="*/ 4 h 69"/>
                <a:gd name="T36" fmla="*/ 710 w 811"/>
                <a:gd name="T37" fmla="*/ 13 h 69"/>
                <a:gd name="T38" fmla="*/ 650 w 811"/>
                <a:gd name="T39" fmla="*/ 20 h 69"/>
                <a:gd name="T40" fmla="*/ 593 w 811"/>
                <a:gd name="T41" fmla="*/ 28 h 69"/>
                <a:gd name="T42" fmla="*/ 541 w 811"/>
                <a:gd name="T43" fmla="*/ 34 h 69"/>
                <a:gd name="T44" fmla="*/ 493 w 811"/>
                <a:gd name="T45" fmla="*/ 40 h 69"/>
                <a:gd name="T46" fmla="*/ 447 w 811"/>
                <a:gd name="T47" fmla="*/ 44 h 69"/>
                <a:gd name="T48" fmla="*/ 402 w 811"/>
                <a:gd name="T49" fmla="*/ 47 h 69"/>
                <a:gd name="T50" fmla="*/ 358 w 811"/>
                <a:gd name="T51" fmla="*/ 49 h 69"/>
                <a:gd name="T52" fmla="*/ 316 w 811"/>
                <a:gd name="T53" fmla="*/ 50 h 69"/>
                <a:gd name="T54" fmla="*/ 273 w 811"/>
                <a:gd name="T55" fmla="*/ 49 h 69"/>
                <a:gd name="T56" fmla="*/ 229 w 811"/>
                <a:gd name="T57" fmla="*/ 46 h 69"/>
                <a:gd name="T58" fmla="*/ 185 w 811"/>
                <a:gd name="T59" fmla="*/ 42 h 69"/>
                <a:gd name="T60" fmla="*/ 138 w 811"/>
                <a:gd name="T61" fmla="*/ 37 h 69"/>
                <a:gd name="T62" fmla="*/ 89 w 811"/>
                <a:gd name="T63" fmla="*/ 28 h 69"/>
                <a:gd name="T64" fmla="*/ 38 w 811"/>
                <a:gd name="T65" fmla="*/ 18 h 69"/>
                <a:gd name="T66" fmla="*/ 4 w 811"/>
                <a:gd name="T67" fmla="*/ 14 h 69"/>
                <a:gd name="T68" fmla="*/ 3 w 811"/>
                <a:gd name="T69" fmla="*/ 15 h 69"/>
                <a:gd name="T70" fmla="*/ 0 w 811"/>
                <a:gd name="T71" fmla="*/ 28 h 69"/>
                <a:gd name="T72" fmla="*/ 11 w 811"/>
                <a:gd name="T7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11" h="69">
                  <a:moveTo>
                    <a:pt x="11" y="31"/>
                  </a:moveTo>
                  <a:lnTo>
                    <a:pt x="6" y="32"/>
                  </a:lnTo>
                  <a:lnTo>
                    <a:pt x="33" y="38"/>
                  </a:lnTo>
                  <a:lnTo>
                    <a:pt x="61" y="43"/>
                  </a:lnTo>
                  <a:lnTo>
                    <a:pt x="86" y="47"/>
                  </a:lnTo>
                  <a:lnTo>
                    <a:pt x="112" y="52"/>
                  </a:lnTo>
                  <a:lnTo>
                    <a:pt x="136" y="56"/>
                  </a:lnTo>
                  <a:lnTo>
                    <a:pt x="160" y="59"/>
                  </a:lnTo>
                  <a:lnTo>
                    <a:pt x="183" y="62"/>
                  </a:lnTo>
                  <a:lnTo>
                    <a:pt x="206" y="64"/>
                  </a:lnTo>
                  <a:lnTo>
                    <a:pt x="229" y="66"/>
                  </a:lnTo>
                  <a:lnTo>
                    <a:pt x="251" y="67"/>
                  </a:lnTo>
                  <a:lnTo>
                    <a:pt x="273" y="68"/>
                  </a:lnTo>
                  <a:lnTo>
                    <a:pt x="295" y="69"/>
                  </a:lnTo>
                  <a:lnTo>
                    <a:pt x="316" y="69"/>
                  </a:lnTo>
                  <a:lnTo>
                    <a:pt x="337" y="69"/>
                  </a:lnTo>
                  <a:lnTo>
                    <a:pt x="358" y="68"/>
                  </a:lnTo>
                  <a:lnTo>
                    <a:pt x="380" y="68"/>
                  </a:lnTo>
                  <a:lnTo>
                    <a:pt x="402" y="67"/>
                  </a:lnTo>
                  <a:lnTo>
                    <a:pt x="425" y="65"/>
                  </a:lnTo>
                  <a:lnTo>
                    <a:pt x="447" y="64"/>
                  </a:lnTo>
                  <a:lnTo>
                    <a:pt x="471" y="62"/>
                  </a:lnTo>
                  <a:lnTo>
                    <a:pt x="495" y="59"/>
                  </a:lnTo>
                  <a:lnTo>
                    <a:pt x="518" y="56"/>
                  </a:lnTo>
                  <a:lnTo>
                    <a:pt x="544" y="54"/>
                  </a:lnTo>
                  <a:lnTo>
                    <a:pt x="569" y="51"/>
                  </a:lnTo>
                  <a:lnTo>
                    <a:pt x="596" y="47"/>
                  </a:lnTo>
                  <a:lnTo>
                    <a:pt x="623" y="44"/>
                  </a:lnTo>
                  <a:lnTo>
                    <a:pt x="652" y="40"/>
                  </a:lnTo>
                  <a:lnTo>
                    <a:pt x="681" y="37"/>
                  </a:lnTo>
                  <a:lnTo>
                    <a:pt x="712" y="32"/>
                  </a:lnTo>
                  <a:lnTo>
                    <a:pt x="743" y="28"/>
                  </a:lnTo>
                  <a:lnTo>
                    <a:pt x="776" y="24"/>
                  </a:lnTo>
                  <a:lnTo>
                    <a:pt x="811" y="19"/>
                  </a:lnTo>
                  <a:lnTo>
                    <a:pt x="809" y="0"/>
                  </a:lnTo>
                  <a:lnTo>
                    <a:pt x="774" y="4"/>
                  </a:lnTo>
                  <a:lnTo>
                    <a:pt x="741" y="8"/>
                  </a:lnTo>
                  <a:lnTo>
                    <a:pt x="710" y="13"/>
                  </a:lnTo>
                  <a:lnTo>
                    <a:pt x="678" y="17"/>
                  </a:lnTo>
                  <a:lnTo>
                    <a:pt x="650" y="20"/>
                  </a:lnTo>
                  <a:lnTo>
                    <a:pt x="621" y="25"/>
                  </a:lnTo>
                  <a:lnTo>
                    <a:pt x="593" y="28"/>
                  </a:lnTo>
                  <a:lnTo>
                    <a:pt x="567" y="31"/>
                  </a:lnTo>
                  <a:lnTo>
                    <a:pt x="541" y="34"/>
                  </a:lnTo>
                  <a:lnTo>
                    <a:pt x="516" y="37"/>
                  </a:lnTo>
                  <a:lnTo>
                    <a:pt x="493" y="40"/>
                  </a:lnTo>
                  <a:lnTo>
                    <a:pt x="469" y="42"/>
                  </a:lnTo>
                  <a:lnTo>
                    <a:pt x="447" y="44"/>
                  </a:lnTo>
                  <a:lnTo>
                    <a:pt x="425" y="45"/>
                  </a:lnTo>
                  <a:lnTo>
                    <a:pt x="402" y="47"/>
                  </a:lnTo>
                  <a:lnTo>
                    <a:pt x="380" y="49"/>
                  </a:lnTo>
                  <a:lnTo>
                    <a:pt x="358" y="49"/>
                  </a:lnTo>
                  <a:lnTo>
                    <a:pt x="337" y="50"/>
                  </a:lnTo>
                  <a:lnTo>
                    <a:pt x="316" y="50"/>
                  </a:lnTo>
                  <a:lnTo>
                    <a:pt x="295" y="50"/>
                  </a:lnTo>
                  <a:lnTo>
                    <a:pt x="273" y="49"/>
                  </a:lnTo>
                  <a:lnTo>
                    <a:pt x="251" y="47"/>
                  </a:lnTo>
                  <a:lnTo>
                    <a:pt x="229" y="46"/>
                  </a:lnTo>
                  <a:lnTo>
                    <a:pt x="208" y="44"/>
                  </a:lnTo>
                  <a:lnTo>
                    <a:pt x="185" y="42"/>
                  </a:lnTo>
                  <a:lnTo>
                    <a:pt x="162" y="40"/>
                  </a:lnTo>
                  <a:lnTo>
                    <a:pt x="138" y="37"/>
                  </a:lnTo>
                  <a:lnTo>
                    <a:pt x="114" y="32"/>
                  </a:lnTo>
                  <a:lnTo>
                    <a:pt x="89" y="28"/>
                  </a:lnTo>
                  <a:lnTo>
                    <a:pt x="63" y="24"/>
                  </a:lnTo>
                  <a:lnTo>
                    <a:pt x="38" y="18"/>
                  </a:lnTo>
                  <a:lnTo>
                    <a:pt x="10" y="13"/>
                  </a:lnTo>
                  <a:lnTo>
                    <a:pt x="4" y="14"/>
                  </a:lnTo>
                  <a:lnTo>
                    <a:pt x="10" y="13"/>
                  </a:lnTo>
                  <a:lnTo>
                    <a:pt x="3" y="15"/>
                  </a:lnTo>
                  <a:lnTo>
                    <a:pt x="0" y="20"/>
                  </a:lnTo>
                  <a:lnTo>
                    <a:pt x="0" y="28"/>
                  </a:lnTo>
                  <a:lnTo>
                    <a:pt x="6" y="32"/>
                  </a:lnTo>
                  <a:lnTo>
                    <a:pt x="11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Freeform 201"/>
            <p:cNvSpPr>
              <a:spLocks/>
            </p:cNvSpPr>
            <p:nvPr/>
          </p:nvSpPr>
          <p:spPr bwMode="auto">
            <a:xfrm>
              <a:off x="9459" y="3792"/>
              <a:ext cx="172" cy="52"/>
            </a:xfrm>
            <a:custGeom>
              <a:avLst/>
              <a:gdLst>
                <a:gd name="T0" fmla="*/ 13 w 1032"/>
                <a:gd name="T1" fmla="*/ 37 h 317"/>
                <a:gd name="T2" fmla="*/ 65 w 1032"/>
                <a:gd name="T3" fmla="*/ 22 h 317"/>
                <a:gd name="T4" fmla="*/ 120 w 1032"/>
                <a:gd name="T5" fmla="*/ 20 h 317"/>
                <a:gd name="T6" fmla="*/ 177 w 1032"/>
                <a:gd name="T7" fmla="*/ 27 h 317"/>
                <a:gd name="T8" fmla="*/ 239 w 1032"/>
                <a:gd name="T9" fmla="*/ 42 h 317"/>
                <a:gd name="T10" fmla="*/ 303 w 1032"/>
                <a:gd name="T11" fmla="*/ 66 h 317"/>
                <a:gd name="T12" fmla="*/ 369 w 1032"/>
                <a:gd name="T13" fmla="*/ 97 h 317"/>
                <a:gd name="T14" fmla="*/ 434 w 1032"/>
                <a:gd name="T15" fmla="*/ 130 h 317"/>
                <a:gd name="T16" fmla="*/ 501 w 1032"/>
                <a:gd name="T17" fmla="*/ 165 h 317"/>
                <a:gd name="T18" fmla="*/ 569 w 1032"/>
                <a:gd name="T19" fmla="*/ 201 h 317"/>
                <a:gd name="T20" fmla="*/ 638 w 1032"/>
                <a:gd name="T21" fmla="*/ 234 h 317"/>
                <a:gd name="T22" fmla="*/ 706 w 1032"/>
                <a:gd name="T23" fmla="*/ 263 h 317"/>
                <a:gd name="T24" fmla="*/ 774 w 1032"/>
                <a:gd name="T25" fmla="*/ 288 h 317"/>
                <a:gd name="T26" fmla="*/ 840 w 1032"/>
                <a:gd name="T27" fmla="*/ 308 h 317"/>
                <a:gd name="T28" fmla="*/ 907 w 1032"/>
                <a:gd name="T29" fmla="*/ 317 h 317"/>
                <a:gd name="T30" fmla="*/ 970 w 1032"/>
                <a:gd name="T31" fmla="*/ 314 h 317"/>
                <a:gd name="T32" fmla="*/ 1032 w 1032"/>
                <a:gd name="T33" fmla="*/ 299 h 317"/>
                <a:gd name="T34" fmla="*/ 997 w 1032"/>
                <a:gd name="T35" fmla="*/ 289 h 317"/>
                <a:gd name="T36" fmla="*/ 938 w 1032"/>
                <a:gd name="T37" fmla="*/ 297 h 317"/>
                <a:gd name="T38" fmla="*/ 876 w 1032"/>
                <a:gd name="T39" fmla="*/ 294 h 317"/>
                <a:gd name="T40" fmla="*/ 812 w 1032"/>
                <a:gd name="T41" fmla="*/ 281 h 317"/>
                <a:gd name="T42" fmla="*/ 747 w 1032"/>
                <a:gd name="T43" fmla="*/ 260 h 317"/>
                <a:gd name="T44" fmla="*/ 680 w 1032"/>
                <a:gd name="T45" fmla="*/ 232 h 317"/>
                <a:gd name="T46" fmla="*/ 612 w 1032"/>
                <a:gd name="T47" fmla="*/ 200 h 317"/>
                <a:gd name="T48" fmla="*/ 545 w 1032"/>
                <a:gd name="T49" fmla="*/ 165 h 317"/>
                <a:gd name="T50" fmla="*/ 477 w 1032"/>
                <a:gd name="T51" fmla="*/ 130 h 317"/>
                <a:gd name="T52" fmla="*/ 410 w 1032"/>
                <a:gd name="T53" fmla="*/ 96 h 317"/>
                <a:gd name="T54" fmla="*/ 342 w 1032"/>
                <a:gd name="T55" fmla="*/ 64 h 317"/>
                <a:gd name="T56" fmla="*/ 278 w 1032"/>
                <a:gd name="T57" fmla="*/ 37 h 317"/>
                <a:gd name="T58" fmla="*/ 213 w 1032"/>
                <a:gd name="T59" fmla="*/ 15 h 317"/>
                <a:gd name="T60" fmla="*/ 151 w 1032"/>
                <a:gd name="T61" fmla="*/ 2 h 317"/>
                <a:gd name="T62" fmla="*/ 91 w 1032"/>
                <a:gd name="T63" fmla="*/ 0 h 317"/>
                <a:gd name="T64" fmla="*/ 33 w 1032"/>
                <a:gd name="T65" fmla="*/ 10 h 317"/>
                <a:gd name="T66" fmla="*/ 0 w 1032"/>
                <a:gd name="T67" fmla="*/ 25 h 317"/>
                <a:gd name="T68" fmla="*/ 1 w 1032"/>
                <a:gd name="T69" fmla="*/ 25 h 317"/>
                <a:gd name="T70" fmla="*/ 6 w 1032"/>
                <a:gd name="T71" fmla="*/ 37 h 317"/>
                <a:gd name="T72" fmla="*/ 18 w 1032"/>
                <a:gd name="T73" fmla="*/ 32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32" h="317">
                  <a:moveTo>
                    <a:pt x="18" y="32"/>
                  </a:moveTo>
                  <a:lnTo>
                    <a:pt x="13" y="37"/>
                  </a:lnTo>
                  <a:lnTo>
                    <a:pt x="38" y="27"/>
                  </a:lnTo>
                  <a:lnTo>
                    <a:pt x="65" y="22"/>
                  </a:lnTo>
                  <a:lnTo>
                    <a:pt x="91" y="20"/>
                  </a:lnTo>
                  <a:lnTo>
                    <a:pt x="120" y="20"/>
                  </a:lnTo>
                  <a:lnTo>
                    <a:pt x="149" y="22"/>
                  </a:lnTo>
                  <a:lnTo>
                    <a:pt x="177" y="27"/>
                  </a:lnTo>
                  <a:lnTo>
                    <a:pt x="209" y="33"/>
                  </a:lnTo>
                  <a:lnTo>
                    <a:pt x="239" y="42"/>
                  </a:lnTo>
                  <a:lnTo>
                    <a:pt x="271" y="54"/>
                  </a:lnTo>
                  <a:lnTo>
                    <a:pt x="303" y="66"/>
                  </a:lnTo>
                  <a:lnTo>
                    <a:pt x="335" y="81"/>
                  </a:lnTo>
                  <a:lnTo>
                    <a:pt x="369" y="97"/>
                  </a:lnTo>
                  <a:lnTo>
                    <a:pt x="401" y="113"/>
                  </a:lnTo>
                  <a:lnTo>
                    <a:pt x="434" y="130"/>
                  </a:lnTo>
                  <a:lnTo>
                    <a:pt x="468" y="148"/>
                  </a:lnTo>
                  <a:lnTo>
                    <a:pt x="501" y="165"/>
                  </a:lnTo>
                  <a:lnTo>
                    <a:pt x="536" y="182"/>
                  </a:lnTo>
                  <a:lnTo>
                    <a:pt x="569" y="201"/>
                  </a:lnTo>
                  <a:lnTo>
                    <a:pt x="605" y="217"/>
                  </a:lnTo>
                  <a:lnTo>
                    <a:pt x="638" y="234"/>
                  </a:lnTo>
                  <a:lnTo>
                    <a:pt x="673" y="249"/>
                  </a:lnTo>
                  <a:lnTo>
                    <a:pt x="706" y="263"/>
                  </a:lnTo>
                  <a:lnTo>
                    <a:pt x="740" y="278"/>
                  </a:lnTo>
                  <a:lnTo>
                    <a:pt x="774" y="288"/>
                  </a:lnTo>
                  <a:lnTo>
                    <a:pt x="808" y="298"/>
                  </a:lnTo>
                  <a:lnTo>
                    <a:pt x="840" y="308"/>
                  </a:lnTo>
                  <a:lnTo>
                    <a:pt x="873" y="313"/>
                  </a:lnTo>
                  <a:lnTo>
                    <a:pt x="907" y="317"/>
                  </a:lnTo>
                  <a:lnTo>
                    <a:pt x="938" y="317"/>
                  </a:lnTo>
                  <a:lnTo>
                    <a:pt x="970" y="314"/>
                  </a:lnTo>
                  <a:lnTo>
                    <a:pt x="1001" y="309"/>
                  </a:lnTo>
                  <a:lnTo>
                    <a:pt x="1032" y="299"/>
                  </a:lnTo>
                  <a:lnTo>
                    <a:pt x="1025" y="282"/>
                  </a:lnTo>
                  <a:lnTo>
                    <a:pt x="997" y="289"/>
                  </a:lnTo>
                  <a:lnTo>
                    <a:pt x="968" y="295"/>
                  </a:lnTo>
                  <a:lnTo>
                    <a:pt x="938" y="297"/>
                  </a:lnTo>
                  <a:lnTo>
                    <a:pt x="907" y="297"/>
                  </a:lnTo>
                  <a:lnTo>
                    <a:pt x="876" y="294"/>
                  </a:lnTo>
                  <a:lnTo>
                    <a:pt x="845" y="288"/>
                  </a:lnTo>
                  <a:lnTo>
                    <a:pt x="812" y="281"/>
                  </a:lnTo>
                  <a:lnTo>
                    <a:pt x="779" y="271"/>
                  </a:lnTo>
                  <a:lnTo>
                    <a:pt x="747" y="260"/>
                  </a:lnTo>
                  <a:lnTo>
                    <a:pt x="713" y="246"/>
                  </a:lnTo>
                  <a:lnTo>
                    <a:pt x="680" y="232"/>
                  </a:lnTo>
                  <a:lnTo>
                    <a:pt x="645" y="217"/>
                  </a:lnTo>
                  <a:lnTo>
                    <a:pt x="612" y="200"/>
                  </a:lnTo>
                  <a:lnTo>
                    <a:pt x="578" y="183"/>
                  </a:lnTo>
                  <a:lnTo>
                    <a:pt x="545" y="165"/>
                  </a:lnTo>
                  <a:lnTo>
                    <a:pt x="510" y="148"/>
                  </a:lnTo>
                  <a:lnTo>
                    <a:pt x="477" y="130"/>
                  </a:lnTo>
                  <a:lnTo>
                    <a:pt x="444" y="113"/>
                  </a:lnTo>
                  <a:lnTo>
                    <a:pt x="410" y="96"/>
                  </a:lnTo>
                  <a:lnTo>
                    <a:pt x="376" y="79"/>
                  </a:lnTo>
                  <a:lnTo>
                    <a:pt x="342" y="64"/>
                  </a:lnTo>
                  <a:lnTo>
                    <a:pt x="310" y="49"/>
                  </a:lnTo>
                  <a:lnTo>
                    <a:pt x="278" y="37"/>
                  </a:lnTo>
                  <a:lnTo>
                    <a:pt x="245" y="25"/>
                  </a:lnTo>
                  <a:lnTo>
                    <a:pt x="213" y="15"/>
                  </a:lnTo>
                  <a:lnTo>
                    <a:pt x="182" y="8"/>
                  </a:lnTo>
                  <a:lnTo>
                    <a:pt x="151" y="2"/>
                  </a:lnTo>
                  <a:lnTo>
                    <a:pt x="120" y="0"/>
                  </a:lnTo>
                  <a:lnTo>
                    <a:pt x="91" y="0"/>
                  </a:lnTo>
                  <a:lnTo>
                    <a:pt x="62" y="2"/>
                  </a:lnTo>
                  <a:lnTo>
                    <a:pt x="33" y="10"/>
                  </a:lnTo>
                  <a:lnTo>
                    <a:pt x="6" y="20"/>
                  </a:lnTo>
                  <a:lnTo>
                    <a:pt x="0" y="25"/>
                  </a:lnTo>
                  <a:lnTo>
                    <a:pt x="6" y="20"/>
                  </a:lnTo>
                  <a:lnTo>
                    <a:pt x="1" y="25"/>
                  </a:lnTo>
                  <a:lnTo>
                    <a:pt x="1" y="32"/>
                  </a:lnTo>
                  <a:lnTo>
                    <a:pt x="6" y="37"/>
                  </a:lnTo>
                  <a:lnTo>
                    <a:pt x="13" y="37"/>
                  </a:lnTo>
                  <a:lnTo>
                    <a:pt x="18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Freeform 202"/>
            <p:cNvSpPr>
              <a:spLocks/>
            </p:cNvSpPr>
            <p:nvPr/>
          </p:nvSpPr>
          <p:spPr bwMode="auto">
            <a:xfrm>
              <a:off x="9444" y="3796"/>
              <a:ext cx="18" cy="105"/>
            </a:xfrm>
            <a:custGeom>
              <a:avLst/>
              <a:gdLst>
                <a:gd name="T0" fmla="*/ 17 w 109"/>
                <a:gd name="T1" fmla="*/ 629 h 629"/>
                <a:gd name="T2" fmla="*/ 18 w 109"/>
                <a:gd name="T3" fmla="*/ 629 h 629"/>
                <a:gd name="T4" fmla="*/ 27 w 109"/>
                <a:gd name="T5" fmla="*/ 602 h 629"/>
                <a:gd name="T6" fmla="*/ 33 w 109"/>
                <a:gd name="T7" fmla="*/ 572 h 629"/>
                <a:gd name="T8" fmla="*/ 38 w 109"/>
                <a:gd name="T9" fmla="*/ 537 h 629"/>
                <a:gd name="T10" fmla="*/ 43 w 109"/>
                <a:gd name="T11" fmla="*/ 502 h 629"/>
                <a:gd name="T12" fmla="*/ 47 w 109"/>
                <a:gd name="T13" fmla="*/ 463 h 629"/>
                <a:gd name="T14" fmla="*/ 51 w 109"/>
                <a:gd name="T15" fmla="*/ 421 h 629"/>
                <a:gd name="T16" fmla="*/ 54 w 109"/>
                <a:gd name="T17" fmla="*/ 379 h 629"/>
                <a:gd name="T18" fmla="*/ 58 w 109"/>
                <a:gd name="T19" fmla="*/ 336 h 629"/>
                <a:gd name="T20" fmla="*/ 61 w 109"/>
                <a:gd name="T21" fmla="*/ 292 h 629"/>
                <a:gd name="T22" fmla="*/ 65 w 109"/>
                <a:gd name="T23" fmla="*/ 247 h 629"/>
                <a:gd name="T24" fmla="*/ 69 w 109"/>
                <a:gd name="T25" fmla="*/ 204 h 629"/>
                <a:gd name="T26" fmla="*/ 75 w 109"/>
                <a:gd name="T27" fmla="*/ 160 h 629"/>
                <a:gd name="T28" fmla="*/ 82 w 109"/>
                <a:gd name="T29" fmla="*/ 118 h 629"/>
                <a:gd name="T30" fmla="*/ 89 w 109"/>
                <a:gd name="T31" fmla="*/ 79 h 629"/>
                <a:gd name="T32" fmla="*/ 98 w 109"/>
                <a:gd name="T33" fmla="*/ 41 h 629"/>
                <a:gd name="T34" fmla="*/ 109 w 109"/>
                <a:gd name="T35" fmla="*/ 7 h 629"/>
                <a:gd name="T36" fmla="*/ 91 w 109"/>
                <a:gd name="T37" fmla="*/ 0 h 629"/>
                <a:gd name="T38" fmla="*/ 80 w 109"/>
                <a:gd name="T39" fmla="*/ 37 h 629"/>
                <a:gd name="T40" fmla="*/ 70 w 109"/>
                <a:gd name="T41" fmla="*/ 75 h 629"/>
                <a:gd name="T42" fmla="*/ 63 w 109"/>
                <a:gd name="T43" fmla="*/ 116 h 629"/>
                <a:gd name="T44" fmla="*/ 56 w 109"/>
                <a:gd name="T45" fmla="*/ 158 h 629"/>
                <a:gd name="T46" fmla="*/ 51 w 109"/>
                <a:gd name="T47" fmla="*/ 202 h 629"/>
                <a:gd name="T48" fmla="*/ 46 w 109"/>
                <a:gd name="T49" fmla="*/ 245 h 629"/>
                <a:gd name="T50" fmla="*/ 43 w 109"/>
                <a:gd name="T51" fmla="*/ 289 h 629"/>
                <a:gd name="T52" fmla="*/ 39 w 109"/>
                <a:gd name="T53" fmla="*/ 334 h 629"/>
                <a:gd name="T54" fmla="*/ 36 w 109"/>
                <a:gd name="T55" fmla="*/ 377 h 629"/>
                <a:gd name="T56" fmla="*/ 32 w 109"/>
                <a:gd name="T57" fmla="*/ 419 h 629"/>
                <a:gd name="T58" fmla="*/ 29 w 109"/>
                <a:gd name="T59" fmla="*/ 460 h 629"/>
                <a:gd name="T60" fmla="*/ 24 w 109"/>
                <a:gd name="T61" fmla="*/ 499 h 629"/>
                <a:gd name="T62" fmla="*/ 20 w 109"/>
                <a:gd name="T63" fmla="*/ 535 h 629"/>
                <a:gd name="T64" fmla="*/ 15 w 109"/>
                <a:gd name="T65" fmla="*/ 568 h 629"/>
                <a:gd name="T66" fmla="*/ 8 w 109"/>
                <a:gd name="T67" fmla="*/ 598 h 629"/>
                <a:gd name="T68" fmla="*/ 0 w 109"/>
                <a:gd name="T69" fmla="*/ 623 h 629"/>
                <a:gd name="T70" fmla="*/ 1 w 109"/>
                <a:gd name="T71" fmla="*/ 623 h 629"/>
                <a:gd name="T72" fmla="*/ 17 w 109"/>
                <a:gd name="T73" fmla="*/ 629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9" h="629">
                  <a:moveTo>
                    <a:pt x="17" y="629"/>
                  </a:moveTo>
                  <a:lnTo>
                    <a:pt x="18" y="629"/>
                  </a:lnTo>
                  <a:lnTo>
                    <a:pt x="27" y="602"/>
                  </a:lnTo>
                  <a:lnTo>
                    <a:pt x="33" y="572"/>
                  </a:lnTo>
                  <a:lnTo>
                    <a:pt x="38" y="537"/>
                  </a:lnTo>
                  <a:lnTo>
                    <a:pt x="43" y="502"/>
                  </a:lnTo>
                  <a:lnTo>
                    <a:pt x="47" y="463"/>
                  </a:lnTo>
                  <a:lnTo>
                    <a:pt x="51" y="421"/>
                  </a:lnTo>
                  <a:lnTo>
                    <a:pt x="54" y="379"/>
                  </a:lnTo>
                  <a:lnTo>
                    <a:pt x="58" y="336"/>
                  </a:lnTo>
                  <a:lnTo>
                    <a:pt x="61" y="292"/>
                  </a:lnTo>
                  <a:lnTo>
                    <a:pt x="65" y="247"/>
                  </a:lnTo>
                  <a:lnTo>
                    <a:pt x="69" y="204"/>
                  </a:lnTo>
                  <a:lnTo>
                    <a:pt x="75" y="160"/>
                  </a:lnTo>
                  <a:lnTo>
                    <a:pt x="82" y="118"/>
                  </a:lnTo>
                  <a:lnTo>
                    <a:pt x="89" y="79"/>
                  </a:lnTo>
                  <a:lnTo>
                    <a:pt x="98" y="41"/>
                  </a:lnTo>
                  <a:lnTo>
                    <a:pt x="109" y="7"/>
                  </a:lnTo>
                  <a:lnTo>
                    <a:pt x="91" y="0"/>
                  </a:lnTo>
                  <a:lnTo>
                    <a:pt x="80" y="37"/>
                  </a:lnTo>
                  <a:lnTo>
                    <a:pt x="70" y="75"/>
                  </a:lnTo>
                  <a:lnTo>
                    <a:pt x="63" y="116"/>
                  </a:lnTo>
                  <a:lnTo>
                    <a:pt x="56" y="158"/>
                  </a:lnTo>
                  <a:lnTo>
                    <a:pt x="51" y="202"/>
                  </a:lnTo>
                  <a:lnTo>
                    <a:pt x="46" y="245"/>
                  </a:lnTo>
                  <a:lnTo>
                    <a:pt x="43" y="289"/>
                  </a:lnTo>
                  <a:lnTo>
                    <a:pt x="39" y="334"/>
                  </a:lnTo>
                  <a:lnTo>
                    <a:pt x="36" y="377"/>
                  </a:lnTo>
                  <a:lnTo>
                    <a:pt x="32" y="419"/>
                  </a:lnTo>
                  <a:lnTo>
                    <a:pt x="29" y="460"/>
                  </a:lnTo>
                  <a:lnTo>
                    <a:pt x="24" y="499"/>
                  </a:lnTo>
                  <a:lnTo>
                    <a:pt x="20" y="535"/>
                  </a:lnTo>
                  <a:lnTo>
                    <a:pt x="15" y="568"/>
                  </a:lnTo>
                  <a:lnTo>
                    <a:pt x="8" y="598"/>
                  </a:lnTo>
                  <a:lnTo>
                    <a:pt x="0" y="623"/>
                  </a:lnTo>
                  <a:lnTo>
                    <a:pt x="1" y="623"/>
                  </a:lnTo>
                  <a:lnTo>
                    <a:pt x="17" y="6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203"/>
            <p:cNvSpPr>
              <a:spLocks/>
            </p:cNvSpPr>
            <p:nvPr/>
          </p:nvSpPr>
          <p:spPr bwMode="auto">
            <a:xfrm>
              <a:off x="9438" y="3900"/>
              <a:ext cx="8" cy="126"/>
            </a:xfrm>
            <a:custGeom>
              <a:avLst/>
              <a:gdLst>
                <a:gd name="T0" fmla="*/ 41 w 53"/>
                <a:gd name="T1" fmla="*/ 750 h 759"/>
                <a:gd name="T2" fmla="*/ 39 w 53"/>
                <a:gd name="T3" fmla="*/ 691 h 759"/>
                <a:gd name="T4" fmla="*/ 38 w 53"/>
                <a:gd name="T5" fmla="*/ 634 h 759"/>
                <a:gd name="T6" fmla="*/ 36 w 53"/>
                <a:gd name="T7" fmla="*/ 577 h 759"/>
                <a:gd name="T8" fmla="*/ 33 w 53"/>
                <a:gd name="T9" fmla="*/ 525 h 759"/>
                <a:gd name="T10" fmla="*/ 29 w 53"/>
                <a:gd name="T11" fmla="*/ 473 h 759"/>
                <a:gd name="T12" fmla="*/ 26 w 53"/>
                <a:gd name="T13" fmla="*/ 424 h 759"/>
                <a:gd name="T14" fmla="*/ 23 w 53"/>
                <a:gd name="T15" fmla="*/ 376 h 759"/>
                <a:gd name="T16" fmla="*/ 20 w 53"/>
                <a:gd name="T17" fmla="*/ 330 h 759"/>
                <a:gd name="T18" fmla="*/ 19 w 53"/>
                <a:gd name="T19" fmla="*/ 286 h 759"/>
                <a:gd name="T20" fmla="*/ 19 w 53"/>
                <a:gd name="T21" fmla="*/ 243 h 759"/>
                <a:gd name="T22" fmla="*/ 19 w 53"/>
                <a:gd name="T23" fmla="*/ 200 h 759"/>
                <a:gd name="T24" fmla="*/ 22 w 53"/>
                <a:gd name="T25" fmla="*/ 160 h 759"/>
                <a:gd name="T26" fmla="*/ 26 w 53"/>
                <a:gd name="T27" fmla="*/ 120 h 759"/>
                <a:gd name="T28" fmla="*/ 33 w 53"/>
                <a:gd name="T29" fmla="*/ 81 h 759"/>
                <a:gd name="T30" fmla="*/ 42 w 53"/>
                <a:gd name="T31" fmla="*/ 43 h 759"/>
                <a:gd name="T32" fmla="*/ 53 w 53"/>
                <a:gd name="T33" fmla="*/ 6 h 759"/>
                <a:gd name="T34" fmla="*/ 29 w 53"/>
                <a:gd name="T35" fmla="*/ 18 h 759"/>
                <a:gd name="T36" fmla="*/ 19 w 53"/>
                <a:gd name="T37" fmla="*/ 57 h 759"/>
                <a:gd name="T38" fmla="*/ 11 w 53"/>
                <a:gd name="T39" fmla="*/ 97 h 759"/>
                <a:gd name="T40" fmla="*/ 5 w 53"/>
                <a:gd name="T41" fmla="*/ 138 h 759"/>
                <a:gd name="T42" fmla="*/ 1 w 53"/>
                <a:gd name="T43" fmla="*/ 179 h 759"/>
                <a:gd name="T44" fmla="*/ 0 w 53"/>
                <a:gd name="T45" fmla="*/ 221 h 759"/>
                <a:gd name="T46" fmla="*/ 0 w 53"/>
                <a:gd name="T47" fmla="*/ 264 h 759"/>
                <a:gd name="T48" fmla="*/ 1 w 53"/>
                <a:gd name="T49" fmla="*/ 309 h 759"/>
                <a:gd name="T50" fmla="*/ 3 w 53"/>
                <a:gd name="T51" fmla="*/ 355 h 759"/>
                <a:gd name="T52" fmla="*/ 6 w 53"/>
                <a:gd name="T53" fmla="*/ 401 h 759"/>
                <a:gd name="T54" fmla="*/ 10 w 53"/>
                <a:gd name="T55" fmla="*/ 451 h 759"/>
                <a:gd name="T56" fmla="*/ 13 w 53"/>
                <a:gd name="T57" fmla="*/ 502 h 759"/>
                <a:gd name="T58" fmla="*/ 15 w 53"/>
                <a:gd name="T59" fmla="*/ 554 h 759"/>
                <a:gd name="T60" fmla="*/ 19 w 53"/>
                <a:gd name="T61" fmla="*/ 606 h 759"/>
                <a:gd name="T62" fmla="*/ 21 w 53"/>
                <a:gd name="T63" fmla="*/ 662 h 759"/>
                <a:gd name="T64" fmla="*/ 22 w 53"/>
                <a:gd name="T65" fmla="*/ 720 h 759"/>
                <a:gd name="T66" fmla="*/ 23 w 53"/>
                <a:gd name="T67" fmla="*/ 744 h 759"/>
                <a:gd name="T68" fmla="*/ 26 w 53"/>
                <a:gd name="T69" fmla="*/ 757 h 759"/>
                <a:gd name="T70" fmla="*/ 38 w 53"/>
                <a:gd name="T71" fmla="*/ 757 h 759"/>
                <a:gd name="T72" fmla="*/ 39 w 53"/>
                <a:gd name="T73" fmla="*/ 755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759">
                  <a:moveTo>
                    <a:pt x="39" y="755"/>
                  </a:moveTo>
                  <a:lnTo>
                    <a:pt x="41" y="750"/>
                  </a:lnTo>
                  <a:lnTo>
                    <a:pt x="41" y="720"/>
                  </a:lnTo>
                  <a:lnTo>
                    <a:pt x="39" y="691"/>
                  </a:lnTo>
                  <a:lnTo>
                    <a:pt x="39" y="662"/>
                  </a:lnTo>
                  <a:lnTo>
                    <a:pt x="38" y="634"/>
                  </a:lnTo>
                  <a:lnTo>
                    <a:pt x="37" y="606"/>
                  </a:lnTo>
                  <a:lnTo>
                    <a:pt x="36" y="577"/>
                  </a:lnTo>
                  <a:lnTo>
                    <a:pt x="34" y="551"/>
                  </a:lnTo>
                  <a:lnTo>
                    <a:pt x="33" y="525"/>
                  </a:lnTo>
                  <a:lnTo>
                    <a:pt x="31" y="499"/>
                  </a:lnTo>
                  <a:lnTo>
                    <a:pt x="29" y="473"/>
                  </a:lnTo>
                  <a:lnTo>
                    <a:pt x="28" y="448"/>
                  </a:lnTo>
                  <a:lnTo>
                    <a:pt x="26" y="424"/>
                  </a:lnTo>
                  <a:lnTo>
                    <a:pt x="25" y="401"/>
                  </a:lnTo>
                  <a:lnTo>
                    <a:pt x="23" y="376"/>
                  </a:lnTo>
                  <a:lnTo>
                    <a:pt x="21" y="353"/>
                  </a:lnTo>
                  <a:lnTo>
                    <a:pt x="20" y="330"/>
                  </a:lnTo>
                  <a:lnTo>
                    <a:pt x="20" y="309"/>
                  </a:lnTo>
                  <a:lnTo>
                    <a:pt x="19" y="286"/>
                  </a:lnTo>
                  <a:lnTo>
                    <a:pt x="19" y="264"/>
                  </a:lnTo>
                  <a:lnTo>
                    <a:pt x="19" y="243"/>
                  </a:lnTo>
                  <a:lnTo>
                    <a:pt x="19" y="221"/>
                  </a:lnTo>
                  <a:lnTo>
                    <a:pt x="19" y="200"/>
                  </a:lnTo>
                  <a:lnTo>
                    <a:pt x="20" y="181"/>
                  </a:lnTo>
                  <a:lnTo>
                    <a:pt x="22" y="160"/>
                  </a:lnTo>
                  <a:lnTo>
                    <a:pt x="23" y="140"/>
                  </a:lnTo>
                  <a:lnTo>
                    <a:pt x="26" y="120"/>
                  </a:lnTo>
                  <a:lnTo>
                    <a:pt x="29" y="100"/>
                  </a:lnTo>
                  <a:lnTo>
                    <a:pt x="33" y="81"/>
                  </a:lnTo>
                  <a:lnTo>
                    <a:pt x="37" y="62"/>
                  </a:lnTo>
                  <a:lnTo>
                    <a:pt x="42" y="43"/>
                  </a:lnTo>
                  <a:lnTo>
                    <a:pt x="48" y="25"/>
                  </a:lnTo>
                  <a:lnTo>
                    <a:pt x="53" y="6"/>
                  </a:lnTo>
                  <a:lnTo>
                    <a:pt x="37" y="0"/>
                  </a:lnTo>
                  <a:lnTo>
                    <a:pt x="29" y="18"/>
                  </a:lnTo>
                  <a:lnTo>
                    <a:pt x="23" y="39"/>
                  </a:lnTo>
                  <a:lnTo>
                    <a:pt x="19" y="57"/>
                  </a:lnTo>
                  <a:lnTo>
                    <a:pt x="14" y="77"/>
                  </a:lnTo>
                  <a:lnTo>
                    <a:pt x="11" y="97"/>
                  </a:lnTo>
                  <a:lnTo>
                    <a:pt x="7" y="118"/>
                  </a:lnTo>
                  <a:lnTo>
                    <a:pt x="5" y="138"/>
                  </a:lnTo>
                  <a:lnTo>
                    <a:pt x="4" y="158"/>
                  </a:lnTo>
                  <a:lnTo>
                    <a:pt x="1" y="179"/>
                  </a:lnTo>
                  <a:lnTo>
                    <a:pt x="0" y="200"/>
                  </a:lnTo>
                  <a:lnTo>
                    <a:pt x="0" y="221"/>
                  </a:lnTo>
                  <a:lnTo>
                    <a:pt x="0" y="243"/>
                  </a:lnTo>
                  <a:lnTo>
                    <a:pt x="0" y="264"/>
                  </a:lnTo>
                  <a:lnTo>
                    <a:pt x="0" y="286"/>
                  </a:lnTo>
                  <a:lnTo>
                    <a:pt x="1" y="309"/>
                  </a:lnTo>
                  <a:lnTo>
                    <a:pt x="1" y="330"/>
                  </a:lnTo>
                  <a:lnTo>
                    <a:pt x="3" y="355"/>
                  </a:lnTo>
                  <a:lnTo>
                    <a:pt x="5" y="378"/>
                  </a:lnTo>
                  <a:lnTo>
                    <a:pt x="6" y="401"/>
                  </a:lnTo>
                  <a:lnTo>
                    <a:pt x="7" y="426"/>
                  </a:lnTo>
                  <a:lnTo>
                    <a:pt x="10" y="451"/>
                  </a:lnTo>
                  <a:lnTo>
                    <a:pt x="11" y="476"/>
                  </a:lnTo>
                  <a:lnTo>
                    <a:pt x="13" y="502"/>
                  </a:lnTo>
                  <a:lnTo>
                    <a:pt x="14" y="525"/>
                  </a:lnTo>
                  <a:lnTo>
                    <a:pt x="15" y="554"/>
                  </a:lnTo>
                  <a:lnTo>
                    <a:pt x="18" y="580"/>
                  </a:lnTo>
                  <a:lnTo>
                    <a:pt x="19" y="606"/>
                  </a:lnTo>
                  <a:lnTo>
                    <a:pt x="20" y="634"/>
                  </a:lnTo>
                  <a:lnTo>
                    <a:pt x="21" y="662"/>
                  </a:lnTo>
                  <a:lnTo>
                    <a:pt x="21" y="691"/>
                  </a:lnTo>
                  <a:lnTo>
                    <a:pt x="22" y="720"/>
                  </a:lnTo>
                  <a:lnTo>
                    <a:pt x="22" y="750"/>
                  </a:lnTo>
                  <a:lnTo>
                    <a:pt x="23" y="744"/>
                  </a:lnTo>
                  <a:lnTo>
                    <a:pt x="22" y="750"/>
                  </a:lnTo>
                  <a:lnTo>
                    <a:pt x="26" y="757"/>
                  </a:lnTo>
                  <a:lnTo>
                    <a:pt x="31" y="759"/>
                  </a:lnTo>
                  <a:lnTo>
                    <a:pt x="38" y="757"/>
                  </a:lnTo>
                  <a:lnTo>
                    <a:pt x="41" y="750"/>
                  </a:lnTo>
                  <a:lnTo>
                    <a:pt x="39" y="75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Freeform 204"/>
            <p:cNvSpPr>
              <a:spLocks/>
            </p:cNvSpPr>
            <p:nvPr/>
          </p:nvSpPr>
          <p:spPr bwMode="auto">
            <a:xfrm>
              <a:off x="9427" y="4024"/>
              <a:ext cx="17" cy="12"/>
            </a:xfrm>
            <a:custGeom>
              <a:avLst/>
              <a:gdLst>
                <a:gd name="T0" fmla="*/ 18 w 103"/>
                <a:gd name="T1" fmla="*/ 64 h 74"/>
                <a:gd name="T2" fmla="*/ 9 w 103"/>
                <a:gd name="T3" fmla="*/ 74 h 74"/>
                <a:gd name="T4" fmla="*/ 25 w 103"/>
                <a:gd name="T5" fmla="*/ 73 h 74"/>
                <a:gd name="T6" fmla="*/ 41 w 103"/>
                <a:gd name="T7" fmla="*/ 67 h 74"/>
                <a:gd name="T8" fmla="*/ 55 w 103"/>
                <a:gd name="T9" fmla="*/ 62 h 74"/>
                <a:gd name="T10" fmla="*/ 67 w 103"/>
                <a:gd name="T11" fmla="*/ 53 h 74"/>
                <a:gd name="T12" fmla="*/ 78 w 103"/>
                <a:gd name="T13" fmla="*/ 43 h 74"/>
                <a:gd name="T14" fmla="*/ 86 w 103"/>
                <a:gd name="T15" fmla="*/ 33 h 74"/>
                <a:gd name="T16" fmla="*/ 94 w 103"/>
                <a:gd name="T17" fmla="*/ 22 h 74"/>
                <a:gd name="T18" fmla="*/ 103 w 103"/>
                <a:gd name="T19" fmla="*/ 11 h 74"/>
                <a:gd name="T20" fmla="*/ 87 w 103"/>
                <a:gd name="T21" fmla="*/ 0 h 74"/>
                <a:gd name="T22" fmla="*/ 80 w 103"/>
                <a:gd name="T23" fmla="*/ 11 h 74"/>
                <a:gd name="T24" fmla="*/ 72 w 103"/>
                <a:gd name="T25" fmla="*/ 22 h 74"/>
                <a:gd name="T26" fmla="*/ 64 w 103"/>
                <a:gd name="T27" fmla="*/ 30 h 74"/>
                <a:gd name="T28" fmla="*/ 55 w 103"/>
                <a:gd name="T29" fmla="*/ 38 h 74"/>
                <a:gd name="T30" fmla="*/ 46 w 103"/>
                <a:gd name="T31" fmla="*/ 45 h 74"/>
                <a:gd name="T32" fmla="*/ 34 w 103"/>
                <a:gd name="T33" fmla="*/ 50 h 74"/>
                <a:gd name="T34" fmla="*/ 23 w 103"/>
                <a:gd name="T35" fmla="*/ 53 h 74"/>
                <a:gd name="T36" fmla="*/ 9 w 103"/>
                <a:gd name="T37" fmla="*/ 54 h 74"/>
                <a:gd name="T38" fmla="*/ 0 w 103"/>
                <a:gd name="T39" fmla="*/ 64 h 74"/>
                <a:gd name="T40" fmla="*/ 9 w 103"/>
                <a:gd name="T41" fmla="*/ 54 h 74"/>
                <a:gd name="T42" fmla="*/ 2 w 103"/>
                <a:gd name="T43" fmla="*/ 58 h 74"/>
                <a:gd name="T44" fmla="*/ 1 w 103"/>
                <a:gd name="T45" fmla="*/ 64 h 74"/>
                <a:gd name="T46" fmla="*/ 2 w 103"/>
                <a:gd name="T47" fmla="*/ 71 h 74"/>
                <a:gd name="T48" fmla="*/ 9 w 103"/>
                <a:gd name="T49" fmla="*/ 74 h 74"/>
                <a:gd name="T50" fmla="*/ 18 w 103"/>
                <a:gd name="T51" fmla="*/ 6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3" h="74">
                  <a:moveTo>
                    <a:pt x="18" y="64"/>
                  </a:moveTo>
                  <a:lnTo>
                    <a:pt x="9" y="74"/>
                  </a:lnTo>
                  <a:lnTo>
                    <a:pt x="25" y="73"/>
                  </a:lnTo>
                  <a:lnTo>
                    <a:pt x="41" y="67"/>
                  </a:lnTo>
                  <a:lnTo>
                    <a:pt x="55" y="62"/>
                  </a:lnTo>
                  <a:lnTo>
                    <a:pt x="67" y="53"/>
                  </a:lnTo>
                  <a:lnTo>
                    <a:pt x="78" y="43"/>
                  </a:lnTo>
                  <a:lnTo>
                    <a:pt x="86" y="33"/>
                  </a:lnTo>
                  <a:lnTo>
                    <a:pt x="94" y="22"/>
                  </a:lnTo>
                  <a:lnTo>
                    <a:pt x="103" y="11"/>
                  </a:lnTo>
                  <a:lnTo>
                    <a:pt x="87" y="0"/>
                  </a:lnTo>
                  <a:lnTo>
                    <a:pt x="80" y="11"/>
                  </a:lnTo>
                  <a:lnTo>
                    <a:pt x="72" y="22"/>
                  </a:lnTo>
                  <a:lnTo>
                    <a:pt x="64" y="30"/>
                  </a:lnTo>
                  <a:lnTo>
                    <a:pt x="55" y="38"/>
                  </a:lnTo>
                  <a:lnTo>
                    <a:pt x="46" y="45"/>
                  </a:lnTo>
                  <a:lnTo>
                    <a:pt x="34" y="50"/>
                  </a:lnTo>
                  <a:lnTo>
                    <a:pt x="23" y="53"/>
                  </a:lnTo>
                  <a:lnTo>
                    <a:pt x="9" y="54"/>
                  </a:lnTo>
                  <a:lnTo>
                    <a:pt x="0" y="64"/>
                  </a:lnTo>
                  <a:lnTo>
                    <a:pt x="9" y="54"/>
                  </a:lnTo>
                  <a:lnTo>
                    <a:pt x="2" y="58"/>
                  </a:lnTo>
                  <a:lnTo>
                    <a:pt x="1" y="64"/>
                  </a:lnTo>
                  <a:lnTo>
                    <a:pt x="2" y="71"/>
                  </a:lnTo>
                  <a:lnTo>
                    <a:pt x="9" y="74"/>
                  </a:lnTo>
                  <a:lnTo>
                    <a:pt x="18" y="6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Freeform 205"/>
            <p:cNvSpPr>
              <a:spLocks/>
            </p:cNvSpPr>
            <p:nvPr/>
          </p:nvSpPr>
          <p:spPr bwMode="auto">
            <a:xfrm>
              <a:off x="9427" y="4034"/>
              <a:ext cx="5" cy="27"/>
            </a:xfrm>
            <a:custGeom>
              <a:avLst/>
              <a:gdLst>
                <a:gd name="T0" fmla="*/ 21 w 32"/>
                <a:gd name="T1" fmla="*/ 157 h 159"/>
                <a:gd name="T2" fmla="*/ 22 w 32"/>
                <a:gd name="T3" fmla="*/ 155 h 159"/>
                <a:gd name="T4" fmla="*/ 30 w 32"/>
                <a:gd name="T5" fmla="*/ 135 h 159"/>
                <a:gd name="T6" fmla="*/ 32 w 32"/>
                <a:gd name="T7" fmla="*/ 115 h 159"/>
                <a:gd name="T8" fmla="*/ 32 w 32"/>
                <a:gd name="T9" fmla="*/ 93 h 159"/>
                <a:gd name="T10" fmla="*/ 30 w 32"/>
                <a:gd name="T11" fmla="*/ 73 h 159"/>
                <a:gd name="T12" fmla="*/ 26 w 32"/>
                <a:gd name="T13" fmla="*/ 51 h 159"/>
                <a:gd name="T14" fmla="*/ 22 w 32"/>
                <a:gd name="T15" fmla="*/ 31 h 159"/>
                <a:gd name="T16" fmla="*/ 19 w 32"/>
                <a:gd name="T17" fmla="*/ 15 h 159"/>
                <a:gd name="T18" fmla="*/ 18 w 32"/>
                <a:gd name="T19" fmla="*/ 0 h 159"/>
                <a:gd name="T20" fmla="*/ 0 w 32"/>
                <a:gd name="T21" fmla="*/ 0 h 159"/>
                <a:gd name="T22" fmla="*/ 1 w 32"/>
                <a:gd name="T23" fmla="*/ 17 h 159"/>
                <a:gd name="T24" fmla="*/ 3 w 32"/>
                <a:gd name="T25" fmla="*/ 36 h 159"/>
                <a:gd name="T26" fmla="*/ 8 w 32"/>
                <a:gd name="T27" fmla="*/ 55 h 159"/>
                <a:gd name="T28" fmla="*/ 11 w 32"/>
                <a:gd name="T29" fmla="*/ 75 h 159"/>
                <a:gd name="T30" fmla="*/ 14 w 32"/>
                <a:gd name="T31" fmla="*/ 95 h 159"/>
                <a:gd name="T32" fmla="*/ 14 w 32"/>
                <a:gd name="T33" fmla="*/ 113 h 159"/>
                <a:gd name="T34" fmla="*/ 11 w 32"/>
                <a:gd name="T35" fmla="*/ 131 h 159"/>
                <a:gd name="T36" fmla="*/ 6 w 32"/>
                <a:gd name="T37" fmla="*/ 146 h 159"/>
                <a:gd name="T38" fmla="*/ 7 w 32"/>
                <a:gd name="T39" fmla="*/ 144 h 159"/>
                <a:gd name="T40" fmla="*/ 6 w 32"/>
                <a:gd name="T41" fmla="*/ 146 h 159"/>
                <a:gd name="T42" fmla="*/ 4 w 32"/>
                <a:gd name="T43" fmla="*/ 154 h 159"/>
                <a:gd name="T44" fmla="*/ 9 w 32"/>
                <a:gd name="T45" fmla="*/ 158 h 159"/>
                <a:gd name="T46" fmla="*/ 16 w 32"/>
                <a:gd name="T47" fmla="*/ 159 h 159"/>
                <a:gd name="T48" fmla="*/ 22 w 32"/>
                <a:gd name="T49" fmla="*/ 155 h 159"/>
                <a:gd name="T50" fmla="*/ 21 w 32"/>
                <a:gd name="T51" fmla="*/ 15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159">
                  <a:moveTo>
                    <a:pt x="21" y="157"/>
                  </a:moveTo>
                  <a:lnTo>
                    <a:pt x="22" y="155"/>
                  </a:lnTo>
                  <a:lnTo>
                    <a:pt x="30" y="135"/>
                  </a:lnTo>
                  <a:lnTo>
                    <a:pt x="32" y="115"/>
                  </a:lnTo>
                  <a:lnTo>
                    <a:pt x="32" y="93"/>
                  </a:lnTo>
                  <a:lnTo>
                    <a:pt x="30" y="73"/>
                  </a:lnTo>
                  <a:lnTo>
                    <a:pt x="26" y="51"/>
                  </a:lnTo>
                  <a:lnTo>
                    <a:pt x="22" y="31"/>
                  </a:lnTo>
                  <a:lnTo>
                    <a:pt x="19" y="15"/>
                  </a:lnTo>
                  <a:lnTo>
                    <a:pt x="18" y="0"/>
                  </a:lnTo>
                  <a:lnTo>
                    <a:pt x="0" y="0"/>
                  </a:lnTo>
                  <a:lnTo>
                    <a:pt x="1" y="17"/>
                  </a:lnTo>
                  <a:lnTo>
                    <a:pt x="3" y="36"/>
                  </a:lnTo>
                  <a:lnTo>
                    <a:pt x="8" y="55"/>
                  </a:lnTo>
                  <a:lnTo>
                    <a:pt x="11" y="75"/>
                  </a:lnTo>
                  <a:lnTo>
                    <a:pt x="14" y="95"/>
                  </a:lnTo>
                  <a:lnTo>
                    <a:pt x="14" y="113"/>
                  </a:lnTo>
                  <a:lnTo>
                    <a:pt x="11" y="131"/>
                  </a:lnTo>
                  <a:lnTo>
                    <a:pt x="6" y="146"/>
                  </a:lnTo>
                  <a:lnTo>
                    <a:pt x="7" y="144"/>
                  </a:lnTo>
                  <a:lnTo>
                    <a:pt x="6" y="146"/>
                  </a:lnTo>
                  <a:lnTo>
                    <a:pt x="4" y="154"/>
                  </a:lnTo>
                  <a:lnTo>
                    <a:pt x="9" y="158"/>
                  </a:lnTo>
                  <a:lnTo>
                    <a:pt x="16" y="159"/>
                  </a:lnTo>
                  <a:lnTo>
                    <a:pt x="22" y="155"/>
                  </a:lnTo>
                  <a:lnTo>
                    <a:pt x="21" y="15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206"/>
            <p:cNvSpPr>
              <a:spLocks/>
            </p:cNvSpPr>
            <p:nvPr/>
          </p:nvSpPr>
          <p:spPr bwMode="auto">
            <a:xfrm>
              <a:off x="9408" y="4058"/>
              <a:ext cx="22" cy="27"/>
            </a:xfrm>
            <a:custGeom>
              <a:avLst/>
              <a:gdLst>
                <a:gd name="T0" fmla="*/ 13 w 132"/>
                <a:gd name="T1" fmla="*/ 160 h 162"/>
                <a:gd name="T2" fmla="*/ 19 w 132"/>
                <a:gd name="T3" fmla="*/ 153 h 162"/>
                <a:gd name="T4" fmla="*/ 24 w 132"/>
                <a:gd name="T5" fmla="*/ 117 h 162"/>
                <a:gd name="T6" fmla="*/ 30 w 132"/>
                <a:gd name="T7" fmla="*/ 88 h 162"/>
                <a:gd name="T8" fmla="*/ 37 w 132"/>
                <a:gd name="T9" fmla="*/ 66 h 162"/>
                <a:gd name="T10" fmla="*/ 42 w 132"/>
                <a:gd name="T11" fmla="*/ 50 h 162"/>
                <a:gd name="T12" fmla="*/ 49 w 132"/>
                <a:gd name="T13" fmla="*/ 39 h 162"/>
                <a:gd name="T14" fmla="*/ 54 w 132"/>
                <a:gd name="T15" fmla="*/ 32 h 162"/>
                <a:gd name="T16" fmla="*/ 59 w 132"/>
                <a:gd name="T17" fmla="*/ 29 h 162"/>
                <a:gd name="T18" fmla="*/ 62 w 132"/>
                <a:gd name="T19" fmla="*/ 28 h 162"/>
                <a:gd name="T20" fmla="*/ 69 w 132"/>
                <a:gd name="T21" fmla="*/ 28 h 162"/>
                <a:gd name="T22" fmla="*/ 75 w 132"/>
                <a:gd name="T23" fmla="*/ 28 h 162"/>
                <a:gd name="T24" fmla="*/ 83 w 132"/>
                <a:gd name="T25" fmla="*/ 30 h 162"/>
                <a:gd name="T26" fmla="*/ 91 w 132"/>
                <a:gd name="T27" fmla="*/ 32 h 162"/>
                <a:gd name="T28" fmla="*/ 102 w 132"/>
                <a:gd name="T29" fmla="*/ 32 h 162"/>
                <a:gd name="T30" fmla="*/ 113 w 132"/>
                <a:gd name="T31" fmla="*/ 28 h 162"/>
                <a:gd name="T32" fmla="*/ 122 w 132"/>
                <a:gd name="T33" fmla="*/ 22 h 162"/>
                <a:gd name="T34" fmla="*/ 132 w 132"/>
                <a:gd name="T35" fmla="*/ 13 h 162"/>
                <a:gd name="T36" fmla="*/ 118 w 132"/>
                <a:gd name="T37" fmla="*/ 0 h 162"/>
                <a:gd name="T38" fmla="*/ 111 w 132"/>
                <a:gd name="T39" fmla="*/ 7 h 162"/>
                <a:gd name="T40" fmla="*/ 104 w 132"/>
                <a:gd name="T41" fmla="*/ 11 h 162"/>
                <a:gd name="T42" fmla="*/ 99 w 132"/>
                <a:gd name="T43" fmla="*/ 12 h 162"/>
                <a:gd name="T44" fmla="*/ 94 w 132"/>
                <a:gd name="T45" fmla="*/ 12 h 162"/>
                <a:gd name="T46" fmla="*/ 85 w 132"/>
                <a:gd name="T47" fmla="*/ 11 h 162"/>
                <a:gd name="T48" fmla="*/ 77 w 132"/>
                <a:gd name="T49" fmla="*/ 9 h 162"/>
                <a:gd name="T50" fmla="*/ 69 w 132"/>
                <a:gd name="T51" fmla="*/ 9 h 162"/>
                <a:gd name="T52" fmla="*/ 60 w 132"/>
                <a:gd name="T53" fmla="*/ 9 h 162"/>
                <a:gd name="T54" fmla="*/ 50 w 132"/>
                <a:gd name="T55" fmla="*/ 12 h 162"/>
                <a:gd name="T56" fmla="*/ 41 w 132"/>
                <a:gd name="T57" fmla="*/ 19 h 162"/>
                <a:gd name="T58" fmla="*/ 32 w 132"/>
                <a:gd name="T59" fmla="*/ 28 h 162"/>
                <a:gd name="T60" fmla="*/ 26 w 132"/>
                <a:gd name="T61" fmla="*/ 41 h 162"/>
                <a:gd name="T62" fmla="*/ 19 w 132"/>
                <a:gd name="T63" fmla="*/ 60 h 162"/>
                <a:gd name="T64" fmla="*/ 12 w 132"/>
                <a:gd name="T65" fmla="*/ 84 h 162"/>
                <a:gd name="T66" fmla="*/ 6 w 132"/>
                <a:gd name="T67" fmla="*/ 113 h 162"/>
                <a:gd name="T68" fmla="*/ 0 w 132"/>
                <a:gd name="T69" fmla="*/ 151 h 162"/>
                <a:gd name="T70" fmla="*/ 6 w 132"/>
                <a:gd name="T71" fmla="*/ 143 h 162"/>
                <a:gd name="T72" fmla="*/ 0 w 132"/>
                <a:gd name="T73" fmla="*/ 151 h 162"/>
                <a:gd name="T74" fmla="*/ 3 w 132"/>
                <a:gd name="T75" fmla="*/ 158 h 162"/>
                <a:gd name="T76" fmla="*/ 8 w 132"/>
                <a:gd name="T77" fmla="*/ 162 h 162"/>
                <a:gd name="T78" fmla="*/ 15 w 132"/>
                <a:gd name="T79" fmla="*/ 159 h 162"/>
                <a:gd name="T80" fmla="*/ 19 w 132"/>
                <a:gd name="T81" fmla="*/ 153 h 162"/>
                <a:gd name="T82" fmla="*/ 13 w 132"/>
                <a:gd name="T83" fmla="*/ 16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" h="162">
                  <a:moveTo>
                    <a:pt x="13" y="160"/>
                  </a:moveTo>
                  <a:lnTo>
                    <a:pt x="19" y="153"/>
                  </a:lnTo>
                  <a:lnTo>
                    <a:pt x="24" y="117"/>
                  </a:lnTo>
                  <a:lnTo>
                    <a:pt x="30" y="88"/>
                  </a:lnTo>
                  <a:lnTo>
                    <a:pt x="37" y="66"/>
                  </a:lnTo>
                  <a:lnTo>
                    <a:pt x="42" y="50"/>
                  </a:lnTo>
                  <a:lnTo>
                    <a:pt x="49" y="39"/>
                  </a:lnTo>
                  <a:lnTo>
                    <a:pt x="54" y="32"/>
                  </a:lnTo>
                  <a:lnTo>
                    <a:pt x="59" y="29"/>
                  </a:lnTo>
                  <a:lnTo>
                    <a:pt x="62" y="28"/>
                  </a:lnTo>
                  <a:lnTo>
                    <a:pt x="69" y="28"/>
                  </a:lnTo>
                  <a:lnTo>
                    <a:pt x="75" y="28"/>
                  </a:lnTo>
                  <a:lnTo>
                    <a:pt x="83" y="30"/>
                  </a:lnTo>
                  <a:lnTo>
                    <a:pt x="91" y="32"/>
                  </a:lnTo>
                  <a:lnTo>
                    <a:pt x="102" y="32"/>
                  </a:lnTo>
                  <a:lnTo>
                    <a:pt x="113" y="28"/>
                  </a:lnTo>
                  <a:lnTo>
                    <a:pt x="122" y="22"/>
                  </a:lnTo>
                  <a:lnTo>
                    <a:pt x="132" y="13"/>
                  </a:lnTo>
                  <a:lnTo>
                    <a:pt x="118" y="0"/>
                  </a:lnTo>
                  <a:lnTo>
                    <a:pt x="111" y="7"/>
                  </a:lnTo>
                  <a:lnTo>
                    <a:pt x="104" y="11"/>
                  </a:lnTo>
                  <a:lnTo>
                    <a:pt x="99" y="12"/>
                  </a:lnTo>
                  <a:lnTo>
                    <a:pt x="94" y="12"/>
                  </a:lnTo>
                  <a:lnTo>
                    <a:pt x="85" y="11"/>
                  </a:lnTo>
                  <a:lnTo>
                    <a:pt x="77" y="9"/>
                  </a:lnTo>
                  <a:lnTo>
                    <a:pt x="69" y="9"/>
                  </a:lnTo>
                  <a:lnTo>
                    <a:pt x="60" y="9"/>
                  </a:lnTo>
                  <a:lnTo>
                    <a:pt x="50" y="12"/>
                  </a:lnTo>
                  <a:lnTo>
                    <a:pt x="41" y="19"/>
                  </a:lnTo>
                  <a:lnTo>
                    <a:pt x="32" y="28"/>
                  </a:lnTo>
                  <a:lnTo>
                    <a:pt x="26" y="41"/>
                  </a:lnTo>
                  <a:lnTo>
                    <a:pt x="19" y="60"/>
                  </a:lnTo>
                  <a:lnTo>
                    <a:pt x="12" y="84"/>
                  </a:lnTo>
                  <a:lnTo>
                    <a:pt x="6" y="113"/>
                  </a:lnTo>
                  <a:lnTo>
                    <a:pt x="0" y="151"/>
                  </a:lnTo>
                  <a:lnTo>
                    <a:pt x="6" y="143"/>
                  </a:lnTo>
                  <a:lnTo>
                    <a:pt x="0" y="151"/>
                  </a:lnTo>
                  <a:lnTo>
                    <a:pt x="3" y="158"/>
                  </a:lnTo>
                  <a:lnTo>
                    <a:pt x="8" y="162"/>
                  </a:lnTo>
                  <a:lnTo>
                    <a:pt x="15" y="159"/>
                  </a:lnTo>
                  <a:lnTo>
                    <a:pt x="19" y="153"/>
                  </a:lnTo>
                  <a:lnTo>
                    <a:pt x="13" y="16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Freeform 207"/>
            <p:cNvSpPr>
              <a:spLocks/>
            </p:cNvSpPr>
            <p:nvPr/>
          </p:nvSpPr>
          <p:spPr bwMode="auto">
            <a:xfrm>
              <a:off x="9359" y="4079"/>
              <a:ext cx="51" cy="12"/>
            </a:xfrm>
            <a:custGeom>
              <a:avLst/>
              <a:gdLst>
                <a:gd name="T0" fmla="*/ 0 w 311"/>
                <a:gd name="T1" fmla="*/ 8 h 70"/>
                <a:gd name="T2" fmla="*/ 2 w 311"/>
                <a:gd name="T3" fmla="*/ 15 h 70"/>
                <a:gd name="T4" fmla="*/ 17 w 311"/>
                <a:gd name="T5" fmla="*/ 32 h 70"/>
                <a:gd name="T6" fmla="*/ 34 w 311"/>
                <a:gd name="T7" fmla="*/ 44 h 70"/>
                <a:gd name="T8" fmla="*/ 53 w 311"/>
                <a:gd name="T9" fmla="*/ 54 h 70"/>
                <a:gd name="T10" fmla="*/ 74 w 311"/>
                <a:gd name="T11" fmla="*/ 61 h 70"/>
                <a:gd name="T12" fmla="*/ 93 w 311"/>
                <a:gd name="T13" fmla="*/ 67 h 70"/>
                <a:gd name="T14" fmla="*/ 117 w 311"/>
                <a:gd name="T15" fmla="*/ 70 h 70"/>
                <a:gd name="T16" fmla="*/ 139 w 311"/>
                <a:gd name="T17" fmla="*/ 70 h 70"/>
                <a:gd name="T18" fmla="*/ 161 w 311"/>
                <a:gd name="T19" fmla="*/ 70 h 70"/>
                <a:gd name="T20" fmla="*/ 184 w 311"/>
                <a:gd name="T21" fmla="*/ 68 h 70"/>
                <a:gd name="T22" fmla="*/ 206 w 311"/>
                <a:gd name="T23" fmla="*/ 66 h 70"/>
                <a:gd name="T24" fmla="*/ 228 w 311"/>
                <a:gd name="T25" fmla="*/ 61 h 70"/>
                <a:gd name="T26" fmla="*/ 248 w 311"/>
                <a:gd name="T27" fmla="*/ 57 h 70"/>
                <a:gd name="T28" fmla="*/ 266 w 311"/>
                <a:gd name="T29" fmla="*/ 51 h 70"/>
                <a:gd name="T30" fmla="*/ 283 w 311"/>
                <a:gd name="T31" fmla="*/ 45 h 70"/>
                <a:gd name="T32" fmla="*/ 298 w 311"/>
                <a:gd name="T33" fmla="*/ 41 h 70"/>
                <a:gd name="T34" fmla="*/ 311 w 311"/>
                <a:gd name="T35" fmla="*/ 35 h 70"/>
                <a:gd name="T36" fmla="*/ 304 w 311"/>
                <a:gd name="T37" fmla="*/ 18 h 70"/>
                <a:gd name="T38" fmla="*/ 291 w 311"/>
                <a:gd name="T39" fmla="*/ 24 h 70"/>
                <a:gd name="T40" fmla="*/ 279 w 311"/>
                <a:gd name="T41" fmla="*/ 28 h 70"/>
                <a:gd name="T42" fmla="*/ 261 w 311"/>
                <a:gd name="T43" fmla="*/ 33 h 70"/>
                <a:gd name="T44" fmla="*/ 243 w 311"/>
                <a:gd name="T45" fmla="*/ 38 h 70"/>
                <a:gd name="T46" fmla="*/ 223 w 311"/>
                <a:gd name="T47" fmla="*/ 42 h 70"/>
                <a:gd name="T48" fmla="*/ 204 w 311"/>
                <a:gd name="T49" fmla="*/ 46 h 70"/>
                <a:gd name="T50" fmla="*/ 182 w 311"/>
                <a:gd name="T51" fmla="*/ 48 h 70"/>
                <a:gd name="T52" fmla="*/ 161 w 311"/>
                <a:gd name="T53" fmla="*/ 51 h 70"/>
                <a:gd name="T54" fmla="*/ 139 w 311"/>
                <a:gd name="T55" fmla="*/ 51 h 70"/>
                <a:gd name="T56" fmla="*/ 117 w 311"/>
                <a:gd name="T57" fmla="*/ 51 h 70"/>
                <a:gd name="T58" fmla="*/ 98 w 311"/>
                <a:gd name="T59" fmla="*/ 47 h 70"/>
                <a:gd name="T60" fmla="*/ 78 w 311"/>
                <a:gd name="T61" fmla="*/ 44 h 70"/>
                <a:gd name="T62" fmla="*/ 60 w 311"/>
                <a:gd name="T63" fmla="*/ 37 h 70"/>
                <a:gd name="T64" fmla="*/ 44 w 311"/>
                <a:gd name="T65" fmla="*/ 29 h 70"/>
                <a:gd name="T66" fmla="*/ 29 w 311"/>
                <a:gd name="T67" fmla="*/ 17 h 70"/>
                <a:gd name="T68" fmla="*/ 16 w 311"/>
                <a:gd name="T69" fmla="*/ 4 h 70"/>
                <a:gd name="T70" fmla="*/ 18 w 311"/>
                <a:gd name="T71" fmla="*/ 11 h 70"/>
                <a:gd name="T72" fmla="*/ 16 w 311"/>
                <a:gd name="T73" fmla="*/ 4 h 70"/>
                <a:gd name="T74" fmla="*/ 10 w 311"/>
                <a:gd name="T75" fmla="*/ 0 h 70"/>
                <a:gd name="T76" fmla="*/ 4 w 311"/>
                <a:gd name="T77" fmla="*/ 2 h 70"/>
                <a:gd name="T78" fmla="*/ 1 w 311"/>
                <a:gd name="T79" fmla="*/ 7 h 70"/>
                <a:gd name="T80" fmla="*/ 2 w 311"/>
                <a:gd name="T81" fmla="*/ 15 h 70"/>
                <a:gd name="T82" fmla="*/ 0 w 311"/>
                <a:gd name="T83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1" h="70">
                  <a:moveTo>
                    <a:pt x="0" y="8"/>
                  </a:moveTo>
                  <a:lnTo>
                    <a:pt x="2" y="15"/>
                  </a:lnTo>
                  <a:lnTo>
                    <a:pt x="17" y="32"/>
                  </a:lnTo>
                  <a:lnTo>
                    <a:pt x="34" y="44"/>
                  </a:lnTo>
                  <a:lnTo>
                    <a:pt x="53" y="54"/>
                  </a:lnTo>
                  <a:lnTo>
                    <a:pt x="74" y="61"/>
                  </a:lnTo>
                  <a:lnTo>
                    <a:pt x="93" y="67"/>
                  </a:lnTo>
                  <a:lnTo>
                    <a:pt x="117" y="70"/>
                  </a:lnTo>
                  <a:lnTo>
                    <a:pt x="139" y="70"/>
                  </a:lnTo>
                  <a:lnTo>
                    <a:pt x="161" y="70"/>
                  </a:lnTo>
                  <a:lnTo>
                    <a:pt x="184" y="68"/>
                  </a:lnTo>
                  <a:lnTo>
                    <a:pt x="206" y="66"/>
                  </a:lnTo>
                  <a:lnTo>
                    <a:pt x="228" y="61"/>
                  </a:lnTo>
                  <a:lnTo>
                    <a:pt x="248" y="57"/>
                  </a:lnTo>
                  <a:lnTo>
                    <a:pt x="266" y="51"/>
                  </a:lnTo>
                  <a:lnTo>
                    <a:pt x="283" y="45"/>
                  </a:lnTo>
                  <a:lnTo>
                    <a:pt x="298" y="41"/>
                  </a:lnTo>
                  <a:lnTo>
                    <a:pt x="311" y="35"/>
                  </a:lnTo>
                  <a:lnTo>
                    <a:pt x="304" y="18"/>
                  </a:lnTo>
                  <a:lnTo>
                    <a:pt x="291" y="24"/>
                  </a:lnTo>
                  <a:lnTo>
                    <a:pt x="279" y="28"/>
                  </a:lnTo>
                  <a:lnTo>
                    <a:pt x="261" y="33"/>
                  </a:lnTo>
                  <a:lnTo>
                    <a:pt x="243" y="38"/>
                  </a:lnTo>
                  <a:lnTo>
                    <a:pt x="223" y="42"/>
                  </a:lnTo>
                  <a:lnTo>
                    <a:pt x="204" y="46"/>
                  </a:lnTo>
                  <a:lnTo>
                    <a:pt x="182" y="48"/>
                  </a:lnTo>
                  <a:lnTo>
                    <a:pt x="161" y="51"/>
                  </a:lnTo>
                  <a:lnTo>
                    <a:pt x="139" y="51"/>
                  </a:lnTo>
                  <a:lnTo>
                    <a:pt x="117" y="51"/>
                  </a:lnTo>
                  <a:lnTo>
                    <a:pt x="98" y="47"/>
                  </a:lnTo>
                  <a:lnTo>
                    <a:pt x="78" y="44"/>
                  </a:lnTo>
                  <a:lnTo>
                    <a:pt x="60" y="37"/>
                  </a:lnTo>
                  <a:lnTo>
                    <a:pt x="44" y="29"/>
                  </a:lnTo>
                  <a:lnTo>
                    <a:pt x="29" y="17"/>
                  </a:lnTo>
                  <a:lnTo>
                    <a:pt x="16" y="4"/>
                  </a:lnTo>
                  <a:lnTo>
                    <a:pt x="18" y="11"/>
                  </a:lnTo>
                  <a:lnTo>
                    <a:pt x="16" y="4"/>
                  </a:lnTo>
                  <a:lnTo>
                    <a:pt x="10" y="0"/>
                  </a:lnTo>
                  <a:lnTo>
                    <a:pt x="4" y="2"/>
                  </a:lnTo>
                  <a:lnTo>
                    <a:pt x="1" y="7"/>
                  </a:lnTo>
                  <a:lnTo>
                    <a:pt x="2" y="1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Freeform 208"/>
            <p:cNvSpPr>
              <a:spLocks/>
            </p:cNvSpPr>
            <p:nvPr/>
          </p:nvSpPr>
          <p:spPr bwMode="auto">
            <a:xfrm>
              <a:off x="9359" y="4038"/>
              <a:ext cx="27" cy="43"/>
            </a:xfrm>
            <a:custGeom>
              <a:avLst/>
              <a:gdLst>
                <a:gd name="T0" fmla="*/ 146 w 165"/>
                <a:gd name="T1" fmla="*/ 6 h 257"/>
                <a:gd name="T2" fmla="*/ 147 w 165"/>
                <a:gd name="T3" fmla="*/ 3 h 257"/>
                <a:gd name="T4" fmla="*/ 136 w 165"/>
                <a:gd name="T5" fmla="*/ 15 h 257"/>
                <a:gd name="T6" fmla="*/ 124 w 165"/>
                <a:gd name="T7" fmla="*/ 27 h 257"/>
                <a:gd name="T8" fmla="*/ 113 w 165"/>
                <a:gd name="T9" fmla="*/ 39 h 257"/>
                <a:gd name="T10" fmla="*/ 100 w 165"/>
                <a:gd name="T11" fmla="*/ 52 h 257"/>
                <a:gd name="T12" fmla="*/ 89 w 165"/>
                <a:gd name="T13" fmla="*/ 65 h 257"/>
                <a:gd name="T14" fmla="*/ 77 w 165"/>
                <a:gd name="T15" fmla="*/ 79 h 257"/>
                <a:gd name="T16" fmla="*/ 65 w 165"/>
                <a:gd name="T17" fmla="*/ 93 h 257"/>
                <a:gd name="T18" fmla="*/ 55 w 165"/>
                <a:gd name="T19" fmla="*/ 108 h 257"/>
                <a:gd name="T20" fmla="*/ 44 w 165"/>
                <a:gd name="T21" fmla="*/ 123 h 257"/>
                <a:gd name="T22" fmla="*/ 34 w 165"/>
                <a:gd name="T23" fmla="*/ 140 h 257"/>
                <a:gd name="T24" fmla="*/ 26 w 165"/>
                <a:gd name="T25" fmla="*/ 157 h 257"/>
                <a:gd name="T26" fmla="*/ 18 w 165"/>
                <a:gd name="T27" fmla="*/ 174 h 257"/>
                <a:gd name="T28" fmla="*/ 11 w 165"/>
                <a:gd name="T29" fmla="*/ 193 h 257"/>
                <a:gd name="T30" fmla="*/ 6 w 165"/>
                <a:gd name="T31" fmla="*/ 212 h 257"/>
                <a:gd name="T32" fmla="*/ 2 w 165"/>
                <a:gd name="T33" fmla="*/ 234 h 257"/>
                <a:gd name="T34" fmla="*/ 0 w 165"/>
                <a:gd name="T35" fmla="*/ 254 h 257"/>
                <a:gd name="T36" fmla="*/ 18 w 165"/>
                <a:gd name="T37" fmla="*/ 257 h 257"/>
                <a:gd name="T38" fmla="*/ 21 w 165"/>
                <a:gd name="T39" fmla="*/ 236 h 257"/>
                <a:gd name="T40" fmla="*/ 24 w 165"/>
                <a:gd name="T41" fmla="*/ 216 h 257"/>
                <a:gd name="T42" fmla="*/ 30 w 165"/>
                <a:gd name="T43" fmla="*/ 199 h 257"/>
                <a:gd name="T44" fmla="*/ 34 w 165"/>
                <a:gd name="T45" fmla="*/ 181 h 257"/>
                <a:gd name="T46" fmla="*/ 42 w 165"/>
                <a:gd name="T47" fmla="*/ 166 h 257"/>
                <a:gd name="T48" fmla="*/ 50 w 165"/>
                <a:gd name="T49" fmla="*/ 148 h 257"/>
                <a:gd name="T50" fmla="*/ 60 w 165"/>
                <a:gd name="T51" fmla="*/ 134 h 257"/>
                <a:gd name="T52" fmla="*/ 69 w 165"/>
                <a:gd name="T53" fmla="*/ 119 h 257"/>
                <a:gd name="T54" fmla="*/ 79 w 165"/>
                <a:gd name="T55" fmla="*/ 106 h 257"/>
                <a:gd name="T56" fmla="*/ 91 w 165"/>
                <a:gd name="T57" fmla="*/ 92 h 257"/>
                <a:gd name="T58" fmla="*/ 102 w 165"/>
                <a:gd name="T59" fmla="*/ 78 h 257"/>
                <a:gd name="T60" fmla="*/ 114 w 165"/>
                <a:gd name="T61" fmla="*/ 65 h 257"/>
                <a:gd name="T62" fmla="*/ 127 w 165"/>
                <a:gd name="T63" fmla="*/ 52 h 257"/>
                <a:gd name="T64" fmla="*/ 138 w 165"/>
                <a:gd name="T65" fmla="*/ 40 h 257"/>
                <a:gd name="T66" fmla="*/ 150 w 165"/>
                <a:gd name="T67" fmla="*/ 28 h 257"/>
                <a:gd name="T68" fmla="*/ 161 w 165"/>
                <a:gd name="T69" fmla="*/ 16 h 257"/>
                <a:gd name="T70" fmla="*/ 162 w 165"/>
                <a:gd name="T71" fmla="*/ 13 h 257"/>
                <a:gd name="T72" fmla="*/ 161 w 165"/>
                <a:gd name="T73" fmla="*/ 16 h 257"/>
                <a:gd name="T74" fmla="*/ 165 w 165"/>
                <a:gd name="T75" fmla="*/ 10 h 257"/>
                <a:gd name="T76" fmla="*/ 161 w 165"/>
                <a:gd name="T77" fmla="*/ 3 h 257"/>
                <a:gd name="T78" fmla="*/ 154 w 165"/>
                <a:gd name="T79" fmla="*/ 0 h 257"/>
                <a:gd name="T80" fmla="*/ 147 w 165"/>
                <a:gd name="T81" fmla="*/ 3 h 257"/>
                <a:gd name="T82" fmla="*/ 146 w 165"/>
                <a:gd name="T83" fmla="*/ 6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5" h="257">
                  <a:moveTo>
                    <a:pt x="146" y="6"/>
                  </a:moveTo>
                  <a:lnTo>
                    <a:pt x="147" y="3"/>
                  </a:lnTo>
                  <a:lnTo>
                    <a:pt x="136" y="15"/>
                  </a:lnTo>
                  <a:lnTo>
                    <a:pt x="124" y="27"/>
                  </a:lnTo>
                  <a:lnTo>
                    <a:pt x="113" y="39"/>
                  </a:lnTo>
                  <a:lnTo>
                    <a:pt x="100" y="52"/>
                  </a:lnTo>
                  <a:lnTo>
                    <a:pt x="89" y="65"/>
                  </a:lnTo>
                  <a:lnTo>
                    <a:pt x="77" y="79"/>
                  </a:lnTo>
                  <a:lnTo>
                    <a:pt x="65" y="93"/>
                  </a:lnTo>
                  <a:lnTo>
                    <a:pt x="55" y="108"/>
                  </a:lnTo>
                  <a:lnTo>
                    <a:pt x="44" y="123"/>
                  </a:lnTo>
                  <a:lnTo>
                    <a:pt x="34" y="140"/>
                  </a:lnTo>
                  <a:lnTo>
                    <a:pt x="26" y="157"/>
                  </a:lnTo>
                  <a:lnTo>
                    <a:pt x="18" y="174"/>
                  </a:lnTo>
                  <a:lnTo>
                    <a:pt x="11" y="193"/>
                  </a:lnTo>
                  <a:lnTo>
                    <a:pt x="6" y="212"/>
                  </a:lnTo>
                  <a:lnTo>
                    <a:pt x="2" y="234"/>
                  </a:lnTo>
                  <a:lnTo>
                    <a:pt x="0" y="254"/>
                  </a:lnTo>
                  <a:lnTo>
                    <a:pt x="18" y="257"/>
                  </a:lnTo>
                  <a:lnTo>
                    <a:pt x="21" y="236"/>
                  </a:lnTo>
                  <a:lnTo>
                    <a:pt x="24" y="216"/>
                  </a:lnTo>
                  <a:lnTo>
                    <a:pt x="30" y="199"/>
                  </a:lnTo>
                  <a:lnTo>
                    <a:pt x="34" y="181"/>
                  </a:lnTo>
                  <a:lnTo>
                    <a:pt x="42" y="166"/>
                  </a:lnTo>
                  <a:lnTo>
                    <a:pt x="50" y="148"/>
                  </a:lnTo>
                  <a:lnTo>
                    <a:pt x="60" y="134"/>
                  </a:lnTo>
                  <a:lnTo>
                    <a:pt x="69" y="119"/>
                  </a:lnTo>
                  <a:lnTo>
                    <a:pt x="79" y="106"/>
                  </a:lnTo>
                  <a:lnTo>
                    <a:pt x="91" y="92"/>
                  </a:lnTo>
                  <a:lnTo>
                    <a:pt x="102" y="78"/>
                  </a:lnTo>
                  <a:lnTo>
                    <a:pt x="114" y="65"/>
                  </a:lnTo>
                  <a:lnTo>
                    <a:pt x="127" y="52"/>
                  </a:lnTo>
                  <a:lnTo>
                    <a:pt x="138" y="40"/>
                  </a:lnTo>
                  <a:lnTo>
                    <a:pt x="150" y="28"/>
                  </a:lnTo>
                  <a:lnTo>
                    <a:pt x="161" y="16"/>
                  </a:lnTo>
                  <a:lnTo>
                    <a:pt x="162" y="13"/>
                  </a:lnTo>
                  <a:lnTo>
                    <a:pt x="161" y="16"/>
                  </a:lnTo>
                  <a:lnTo>
                    <a:pt x="165" y="10"/>
                  </a:lnTo>
                  <a:lnTo>
                    <a:pt x="161" y="3"/>
                  </a:lnTo>
                  <a:lnTo>
                    <a:pt x="154" y="0"/>
                  </a:lnTo>
                  <a:lnTo>
                    <a:pt x="147" y="3"/>
                  </a:lnTo>
                  <a:lnTo>
                    <a:pt x="14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Freeform 209"/>
            <p:cNvSpPr>
              <a:spLocks/>
            </p:cNvSpPr>
            <p:nvPr/>
          </p:nvSpPr>
          <p:spPr bwMode="auto">
            <a:xfrm>
              <a:off x="9383" y="3996"/>
              <a:ext cx="8" cy="44"/>
            </a:xfrm>
            <a:custGeom>
              <a:avLst/>
              <a:gdLst>
                <a:gd name="T0" fmla="*/ 15 w 45"/>
                <a:gd name="T1" fmla="*/ 9 h 267"/>
                <a:gd name="T2" fmla="*/ 15 w 45"/>
                <a:gd name="T3" fmla="*/ 11 h 267"/>
                <a:gd name="T4" fmla="*/ 17 w 45"/>
                <a:gd name="T5" fmla="*/ 31 h 267"/>
                <a:gd name="T6" fmla="*/ 20 w 45"/>
                <a:gd name="T7" fmla="*/ 48 h 267"/>
                <a:gd name="T8" fmla="*/ 21 w 45"/>
                <a:gd name="T9" fmla="*/ 65 h 267"/>
                <a:gd name="T10" fmla="*/ 23 w 45"/>
                <a:gd name="T11" fmla="*/ 81 h 267"/>
                <a:gd name="T12" fmla="*/ 24 w 45"/>
                <a:gd name="T13" fmla="*/ 96 h 267"/>
                <a:gd name="T14" fmla="*/ 25 w 45"/>
                <a:gd name="T15" fmla="*/ 110 h 267"/>
                <a:gd name="T16" fmla="*/ 27 w 45"/>
                <a:gd name="T17" fmla="*/ 123 h 267"/>
                <a:gd name="T18" fmla="*/ 27 w 45"/>
                <a:gd name="T19" fmla="*/ 137 h 267"/>
                <a:gd name="T20" fmla="*/ 25 w 45"/>
                <a:gd name="T21" fmla="*/ 150 h 267"/>
                <a:gd name="T22" fmla="*/ 24 w 45"/>
                <a:gd name="T23" fmla="*/ 164 h 267"/>
                <a:gd name="T24" fmla="*/ 23 w 45"/>
                <a:gd name="T25" fmla="*/ 178 h 267"/>
                <a:gd name="T26" fmla="*/ 20 w 45"/>
                <a:gd name="T27" fmla="*/ 192 h 267"/>
                <a:gd name="T28" fmla="*/ 16 w 45"/>
                <a:gd name="T29" fmla="*/ 207 h 267"/>
                <a:gd name="T30" fmla="*/ 12 w 45"/>
                <a:gd name="T31" fmla="*/ 223 h 267"/>
                <a:gd name="T32" fmla="*/ 7 w 45"/>
                <a:gd name="T33" fmla="*/ 241 h 267"/>
                <a:gd name="T34" fmla="*/ 0 w 45"/>
                <a:gd name="T35" fmla="*/ 260 h 267"/>
                <a:gd name="T36" fmla="*/ 16 w 45"/>
                <a:gd name="T37" fmla="*/ 267 h 267"/>
                <a:gd name="T38" fmla="*/ 23 w 45"/>
                <a:gd name="T39" fmla="*/ 247 h 267"/>
                <a:gd name="T40" fmla="*/ 30 w 45"/>
                <a:gd name="T41" fmla="*/ 230 h 267"/>
                <a:gd name="T42" fmla="*/ 35 w 45"/>
                <a:gd name="T43" fmla="*/ 212 h 267"/>
                <a:gd name="T44" fmla="*/ 38 w 45"/>
                <a:gd name="T45" fmla="*/ 196 h 267"/>
                <a:gd name="T46" fmla="*/ 42 w 45"/>
                <a:gd name="T47" fmla="*/ 180 h 267"/>
                <a:gd name="T48" fmla="*/ 43 w 45"/>
                <a:gd name="T49" fmla="*/ 166 h 267"/>
                <a:gd name="T50" fmla="*/ 44 w 45"/>
                <a:gd name="T51" fmla="*/ 152 h 267"/>
                <a:gd name="T52" fmla="*/ 45 w 45"/>
                <a:gd name="T53" fmla="*/ 137 h 267"/>
                <a:gd name="T54" fmla="*/ 45 w 45"/>
                <a:gd name="T55" fmla="*/ 123 h 267"/>
                <a:gd name="T56" fmla="*/ 44 w 45"/>
                <a:gd name="T57" fmla="*/ 108 h 267"/>
                <a:gd name="T58" fmla="*/ 43 w 45"/>
                <a:gd name="T59" fmla="*/ 93 h 267"/>
                <a:gd name="T60" fmla="*/ 42 w 45"/>
                <a:gd name="T61" fmla="*/ 78 h 267"/>
                <a:gd name="T62" fmla="*/ 39 w 45"/>
                <a:gd name="T63" fmla="*/ 63 h 267"/>
                <a:gd name="T64" fmla="*/ 38 w 45"/>
                <a:gd name="T65" fmla="*/ 46 h 267"/>
                <a:gd name="T66" fmla="*/ 36 w 45"/>
                <a:gd name="T67" fmla="*/ 29 h 267"/>
                <a:gd name="T68" fmla="*/ 34 w 45"/>
                <a:gd name="T69" fmla="*/ 9 h 267"/>
                <a:gd name="T70" fmla="*/ 34 w 45"/>
                <a:gd name="T71" fmla="*/ 11 h 267"/>
                <a:gd name="T72" fmla="*/ 34 w 45"/>
                <a:gd name="T73" fmla="*/ 9 h 267"/>
                <a:gd name="T74" fmla="*/ 30 w 45"/>
                <a:gd name="T75" fmla="*/ 3 h 267"/>
                <a:gd name="T76" fmla="*/ 23 w 45"/>
                <a:gd name="T77" fmla="*/ 0 h 267"/>
                <a:gd name="T78" fmla="*/ 17 w 45"/>
                <a:gd name="T79" fmla="*/ 4 h 267"/>
                <a:gd name="T80" fmla="*/ 15 w 45"/>
                <a:gd name="T81" fmla="*/ 11 h 267"/>
                <a:gd name="T82" fmla="*/ 15 w 45"/>
                <a:gd name="T83" fmla="*/ 9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" h="267">
                  <a:moveTo>
                    <a:pt x="15" y="9"/>
                  </a:moveTo>
                  <a:lnTo>
                    <a:pt x="15" y="11"/>
                  </a:lnTo>
                  <a:lnTo>
                    <a:pt x="17" y="31"/>
                  </a:lnTo>
                  <a:lnTo>
                    <a:pt x="20" y="48"/>
                  </a:lnTo>
                  <a:lnTo>
                    <a:pt x="21" y="65"/>
                  </a:lnTo>
                  <a:lnTo>
                    <a:pt x="23" y="81"/>
                  </a:lnTo>
                  <a:lnTo>
                    <a:pt x="24" y="96"/>
                  </a:lnTo>
                  <a:lnTo>
                    <a:pt x="25" y="110"/>
                  </a:lnTo>
                  <a:lnTo>
                    <a:pt x="27" y="123"/>
                  </a:lnTo>
                  <a:lnTo>
                    <a:pt x="27" y="137"/>
                  </a:lnTo>
                  <a:lnTo>
                    <a:pt x="25" y="150"/>
                  </a:lnTo>
                  <a:lnTo>
                    <a:pt x="24" y="164"/>
                  </a:lnTo>
                  <a:lnTo>
                    <a:pt x="23" y="178"/>
                  </a:lnTo>
                  <a:lnTo>
                    <a:pt x="20" y="192"/>
                  </a:lnTo>
                  <a:lnTo>
                    <a:pt x="16" y="207"/>
                  </a:lnTo>
                  <a:lnTo>
                    <a:pt x="12" y="223"/>
                  </a:lnTo>
                  <a:lnTo>
                    <a:pt x="7" y="241"/>
                  </a:lnTo>
                  <a:lnTo>
                    <a:pt x="0" y="260"/>
                  </a:lnTo>
                  <a:lnTo>
                    <a:pt x="16" y="267"/>
                  </a:lnTo>
                  <a:lnTo>
                    <a:pt x="23" y="247"/>
                  </a:lnTo>
                  <a:lnTo>
                    <a:pt x="30" y="230"/>
                  </a:lnTo>
                  <a:lnTo>
                    <a:pt x="35" y="212"/>
                  </a:lnTo>
                  <a:lnTo>
                    <a:pt x="38" y="196"/>
                  </a:lnTo>
                  <a:lnTo>
                    <a:pt x="42" y="180"/>
                  </a:lnTo>
                  <a:lnTo>
                    <a:pt x="43" y="166"/>
                  </a:lnTo>
                  <a:lnTo>
                    <a:pt x="44" y="152"/>
                  </a:lnTo>
                  <a:lnTo>
                    <a:pt x="45" y="137"/>
                  </a:lnTo>
                  <a:lnTo>
                    <a:pt x="45" y="123"/>
                  </a:lnTo>
                  <a:lnTo>
                    <a:pt x="44" y="108"/>
                  </a:lnTo>
                  <a:lnTo>
                    <a:pt x="43" y="93"/>
                  </a:lnTo>
                  <a:lnTo>
                    <a:pt x="42" y="78"/>
                  </a:lnTo>
                  <a:lnTo>
                    <a:pt x="39" y="63"/>
                  </a:lnTo>
                  <a:lnTo>
                    <a:pt x="38" y="46"/>
                  </a:lnTo>
                  <a:lnTo>
                    <a:pt x="36" y="29"/>
                  </a:lnTo>
                  <a:lnTo>
                    <a:pt x="34" y="9"/>
                  </a:lnTo>
                  <a:lnTo>
                    <a:pt x="34" y="11"/>
                  </a:lnTo>
                  <a:lnTo>
                    <a:pt x="34" y="9"/>
                  </a:lnTo>
                  <a:lnTo>
                    <a:pt x="30" y="3"/>
                  </a:lnTo>
                  <a:lnTo>
                    <a:pt x="23" y="0"/>
                  </a:lnTo>
                  <a:lnTo>
                    <a:pt x="17" y="4"/>
                  </a:lnTo>
                  <a:lnTo>
                    <a:pt x="15" y="11"/>
                  </a:lnTo>
                  <a:lnTo>
                    <a:pt x="15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Freeform 210"/>
            <p:cNvSpPr>
              <a:spLocks/>
            </p:cNvSpPr>
            <p:nvPr/>
          </p:nvSpPr>
          <p:spPr bwMode="auto">
            <a:xfrm>
              <a:off x="9386" y="3955"/>
              <a:ext cx="9" cy="43"/>
            </a:xfrm>
            <a:custGeom>
              <a:avLst/>
              <a:gdLst>
                <a:gd name="T0" fmla="*/ 39 w 58"/>
                <a:gd name="T1" fmla="*/ 9 h 255"/>
                <a:gd name="T2" fmla="*/ 39 w 58"/>
                <a:gd name="T3" fmla="*/ 8 h 255"/>
                <a:gd name="T4" fmla="*/ 38 w 58"/>
                <a:gd name="T5" fmla="*/ 17 h 255"/>
                <a:gd name="T6" fmla="*/ 37 w 58"/>
                <a:gd name="T7" fmla="*/ 27 h 255"/>
                <a:gd name="T8" fmla="*/ 35 w 58"/>
                <a:gd name="T9" fmla="*/ 40 h 255"/>
                <a:gd name="T10" fmla="*/ 32 w 58"/>
                <a:gd name="T11" fmla="*/ 53 h 255"/>
                <a:gd name="T12" fmla="*/ 30 w 58"/>
                <a:gd name="T13" fmla="*/ 66 h 255"/>
                <a:gd name="T14" fmla="*/ 28 w 58"/>
                <a:gd name="T15" fmla="*/ 80 h 255"/>
                <a:gd name="T16" fmla="*/ 24 w 58"/>
                <a:gd name="T17" fmla="*/ 96 h 255"/>
                <a:gd name="T18" fmla="*/ 22 w 58"/>
                <a:gd name="T19" fmla="*/ 112 h 255"/>
                <a:gd name="T20" fmla="*/ 19 w 58"/>
                <a:gd name="T21" fmla="*/ 130 h 255"/>
                <a:gd name="T22" fmla="*/ 16 w 58"/>
                <a:gd name="T23" fmla="*/ 147 h 255"/>
                <a:gd name="T24" fmla="*/ 13 w 58"/>
                <a:gd name="T25" fmla="*/ 164 h 255"/>
                <a:gd name="T26" fmla="*/ 10 w 58"/>
                <a:gd name="T27" fmla="*/ 182 h 255"/>
                <a:gd name="T28" fmla="*/ 7 w 58"/>
                <a:gd name="T29" fmla="*/ 200 h 255"/>
                <a:gd name="T30" fmla="*/ 5 w 58"/>
                <a:gd name="T31" fmla="*/ 217 h 255"/>
                <a:gd name="T32" fmla="*/ 2 w 58"/>
                <a:gd name="T33" fmla="*/ 236 h 255"/>
                <a:gd name="T34" fmla="*/ 0 w 58"/>
                <a:gd name="T35" fmla="*/ 253 h 255"/>
                <a:gd name="T36" fmla="*/ 19 w 58"/>
                <a:gd name="T37" fmla="*/ 255 h 255"/>
                <a:gd name="T38" fmla="*/ 21 w 58"/>
                <a:gd name="T39" fmla="*/ 238 h 255"/>
                <a:gd name="T40" fmla="*/ 23 w 58"/>
                <a:gd name="T41" fmla="*/ 219 h 255"/>
                <a:gd name="T42" fmla="*/ 25 w 58"/>
                <a:gd name="T43" fmla="*/ 202 h 255"/>
                <a:gd name="T44" fmla="*/ 29 w 58"/>
                <a:gd name="T45" fmla="*/ 184 h 255"/>
                <a:gd name="T46" fmla="*/ 31 w 58"/>
                <a:gd name="T47" fmla="*/ 166 h 255"/>
                <a:gd name="T48" fmla="*/ 35 w 58"/>
                <a:gd name="T49" fmla="*/ 149 h 255"/>
                <a:gd name="T50" fmla="*/ 37 w 58"/>
                <a:gd name="T51" fmla="*/ 132 h 255"/>
                <a:gd name="T52" fmla="*/ 40 w 58"/>
                <a:gd name="T53" fmla="*/ 114 h 255"/>
                <a:gd name="T54" fmla="*/ 43 w 58"/>
                <a:gd name="T55" fmla="*/ 98 h 255"/>
                <a:gd name="T56" fmla="*/ 46 w 58"/>
                <a:gd name="T57" fmla="*/ 84 h 255"/>
                <a:gd name="T58" fmla="*/ 48 w 58"/>
                <a:gd name="T59" fmla="*/ 68 h 255"/>
                <a:gd name="T60" fmla="*/ 51 w 58"/>
                <a:gd name="T61" fmla="*/ 55 h 255"/>
                <a:gd name="T62" fmla="*/ 53 w 58"/>
                <a:gd name="T63" fmla="*/ 42 h 255"/>
                <a:gd name="T64" fmla="*/ 55 w 58"/>
                <a:gd name="T65" fmla="*/ 31 h 255"/>
                <a:gd name="T66" fmla="*/ 57 w 58"/>
                <a:gd name="T67" fmla="*/ 19 h 255"/>
                <a:gd name="T68" fmla="*/ 58 w 58"/>
                <a:gd name="T69" fmla="*/ 10 h 255"/>
                <a:gd name="T70" fmla="*/ 58 w 58"/>
                <a:gd name="T71" fmla="*/ 9 h 255"/>
                <a:gd name="T72" fmla="*/ 58 w 58"/>
                <a:gd name="T73" fmla="*/ 10 h 255"/>
                <a:gd name="T74" fmla="*/ 55 w 58"/>
                <a:gd name="T75" fmla="*/ 3 h 255"/>
                <a:gd name="T76" fmla="*/ 50 w 58"/>
                <a:gd name="T77" fmla="*/ 0 h 255"/>
                <a:gd name="T78" fmla="*/ 43 w 58"/>
                <a:gd name="T79" fmla="*/ 2 h 255"/>
                <a:gd name="T80" fmla="*/ 39 w 58"/>
                <a:gd name="T81" fmla="*/ 8 h 255"/>
                <a:gd name="T82" fmla="*/ 39 w 58"/>
                <a:gd name="T83" fmla="*/ 9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255">
                  <a:moveTo>
                    <a:pt x="39" y="9"/>
                  </a:moveTo>
                  <a:lnTo>
                    <a:pt x="39" y="8"/>
                  </a:lnTo>
                  <a:lnTo>
                    <a:pt x="38" y="17"/>
                  </a:lnTo>
                  <a:lnTo>
                    <a:pt x="37" y="27"/>
                  </a:lnTo>
                  <a:lnTo>
                    <a:pt x="35" y="40"/>
                  </a:lnTo>
                  <a:lnTo>
                    <a:pt x="32" y="53"/>
                  </a:lnTo>
                  <a:lnTo>
                    <a:pt x="30" y="66"/>
                  </a:lnTo>
                  <a:lnTo>
                    <a:pt x="28" y="80"/>
                  </a:lnTo>
                  <a:lnTo>
                    <a:pt x="24" y="96"/>
                  </a:lnTo>
                  <a:lnTo>
                    <a:pt x="22" y="112"/>
                  </a:lnTo>
                  <a:lnTo>
                    <a:pt x="19" y="130"/>
                  </a:lnTo>
                  <a:lnTo>
                    <a:pt x="16" y="147"/>
                  </a:lnTo>
                  <a:lnTo>
                    <a:pt x="13" y="164"/>
                  </a:lnTo>
                  <a:lnTo>
                    <a:pt x="10" y="182"/>
                  </a:lnTo>
                  <a:lnTo>
                    <a:pt x="7" y="200"/>
                  </a:lnTo>
                  <a:lnTo>
                    <a:pt x="5" y="217"/>
                  </a:lnTo>
                  <a:lnTo>
                    <a:pt x="2" y="236"/>
                  </a:lnTo>
                  <a:lnTo>
                    <a:pt x="0" y="253"/>
                  </a:lnTo>
                  <a:lnTo>
                    <a:pt x="19" y="255"/>
                  </a:lnTo>
                  <a:lnTo>
                    <a:pt x="21" y="238"/>
                  </a:lnTo>
                  <a:lnTo>
                    <a:pt x="23" y="219"/>
                  </a:lnTo>
                  <a:lnTo>
                    <a:pt x="25" y="202"/>
                  </a:lnTo>
                  <a:lnTo>
                    <a:pt x="29" y="184"/>
                  </a:lnTo>
                  <a:lnTo>
                    <a:pt x="31" y="166"/>
                  </a:lnTo>
                  <a:lnTo>
                    <a:pt x="35" y="149"/>
                  </a:lnTo>
                  <a:lnTo>
                    <a:pt x="37" y="132"/>
                  </a:lnTo>
                  <a:lnTo>
                    <a:pt x="40" y="114"/>
                  </a:lnTo>
                  <a:lnTo>
                    <a:pt x="43" y="98"/>
                  </a:lnTo>
                  <a:lnTo>
                    <a:pt x="46" y="84"/>
                  </a:lnTo>
                  <a:lnTo>
                    <a:pt x="48" y="68"/>
                  </a:lnTo>
                  <a:lnTo>
                    <a:pt x="51" y="55"/>
                  </a:lnTo>
                  <a:lnTo>
                    <a:pt x="53" y="42"/>
                  </a:lnTo>
                  <a:lnTo>
                    <a:pt x="55" y="31"/>
                  </a:lnTo>
                  <a:lnTo>
                    <a:pt x="57" y="19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5" y="3"/>
                  </a:lnTo>
                  <a:lnTo>
                    <a:pt x="50" y="0"/>
                  </a:lnTo>
                  <a:lnTo>
                    <a:pt x="43" y="2"/>
                  </a:lnTo>
                  <a:lnTo>
                    <a:pt x="39" y="8"/>
                  </a:lnTo>
                  <a:lnTo>
                    <a:pt x="39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Freeform 211"/>
            <p:cNvSpPr>
              <a:spLocks/>
            </p:cNvSpPr>
            <p:nvPr/>
          </p:nvSpPr>
          <p:spPr bwMode="auto">
            <a:xfrm>
              <a:off x="9388" y="3899"/>
              <a:ext cx="8" cy="58"/>
            </a:xfrm>
            <a:custGeom>
              <a:avLst/>
              <a:gdLst>
                <a:gd name="T0" fmla="*/ 3 w 46"/>
                <a:gd name="T1" fmla="*/ 17 h 343"/>
                <a:gd name="T2" fmla="*/ 1 w 46"/>
                <a:gd name="T3" fmla="*/ 15 h 343"/>
                <a:gd name="T4" fmla="*/ 7 w 46"/>
                <a:gd name="T5" fmla="*/ 26 h 343"/>
                <a:gd name="T6" fmla="*/ 14 w 46"/>
                <a:gd name="T7" fmla="*/ 40 h 343"/>
                <a:gd name="T8" fmla="*/ 18 w 46"/>
                <a:gd name="T9" fmla="*/ 56 h 343"/>
                <a:gd name="T10" fmla="*/ 21 w 46"/>
                <a:gd name="T11" fmla="*/ 75 h 343"/>
                <a:gd name="T12" fmla="*/ 24 w 46"/>
                <a:gd name="T13" fmla="*/ 96 h 343"/>
                <a:gd name="T14" fmla="*/ 26 w 46"/>
                <a:gd name="T15" fmla="*/ 119 h 343"/>
                <a:gd name="T16" fmla="*/ 27 w 46"/>
                <a:gd name="T17" fmla="*/ 142 h 343"/>
                <a:gd name="T18" fmla="*/ 28 w 46"/>
                <a:gd name="T19" fmla="*/ 165 h 343"/>
                <a:gd name="T20" fmla="*/ 28 w 46"/>
                <a:gd name="T21" fmla="*/ 189 h 343"/>
                <a:gd name="T22" fmla="*/ 27 w 46"/>
                <a:gd name="T23" fmla="*/ 214 h 343"/>
                <a:gd name="T24" fmla="*/ 27 w 46"/>
                <a:gd name="T25" fmla="*/ 238 h 343"/>
                <a:gd name="T26" fmla="*/ 26 w 46"/>
                <a:gd name="T27" fmla="*/ 261 h 343"/>
                <a:gd name="T28" fmla="*/ 24 w 46"/>
                <a:gd name="T29" fmla="*/ 285 h 343"/>
                <a:gd name="T30" fmla="*/ 24 w 46"/>
                <a:gd name="T31" fmla="*/ 305 h 343"/>
                <a:gd name="T32" fmla="*/ 23 w 46"/>
                <a:gd name="T33" fmla="*/ 326 h 343"/>
                <a:gd name="T34" fmla="*/ 23 w 46"/>
                <a:gd name="T35" fmla="*/ 343 h 343"/>
                <a:gd name="T36" fmla="*/ 42 w 46"/>
                <a:gd name="T37" fmla="*/ 343 h 343"/>
                <a:gd name="T38" fmla="*/ 42 w 46"/>
                <a:gd name="T39" fmla="*/ 326 h 343"/>
                <a:gd name="T40" fmla="*/ 43 w 46"/>
                <a:gd name="T41" fmla="*/ 305 h 343"/>
                <a:gd name="T42" fmla="*/ 43 w 46"/>
                <a:gd name="T43" fmla="*/ 285 h 343"/>
                <a:gd name="T44" fmla="*/ 44 w 46"/>
                <a:gd name="T45" fmla="*/ 263 h 343"/>
                <a:gd name="T46" fmla="*/ 45 w 46"/>
                <a:gd name="T47" fmla="*/ 238 h 343"/>
                <a:gd name="T48" fmla="*/ 45 w 46"/>
                <a:gd name="T49" fmla="*/ 214 h 343"/>
                <a:gd name="T50" fmla="*/ 46 w 46"/>
                <a:gd name="T51" fmla="*/ 189 h 343"/>
                <a:gd name="T52" fmla="*/ 46 w 46"/>
                <a:gd name="T53" fmla="*/ 165 h 343"/>
                <a:gd name="T54" fmla="*/ 45 w 46"/>
                <a:gd name="T55" fmla="*/ 140 h 343"/>
                <a:gd name="T56" fmla="*/ 44 w 46"/>
                <a:gd name="T57" fmla="*/ 117 h 343"/>
                <a:gd name="T58" fmla="*/ 43 w 46"/>
                <a:gd name="T59" fmla="*/ 94 h 343"/>
                <a:gd name="T60" fmla="*/ 39 w 46"/>
                <a:gd name="T61" fmla="*/ 72 h 343"/>
                <a:gd name="T62" fmla="*/ 36 w 46"/>
                <a:gd name="T63" fmla="*/ 52 h 343"/>
                <a:gd name="T64" fmla="*/ 30 w 46"/>
                <a:gd name="T65" fmla="*/ 33 h 343"/>
                <a:gd name="T66" fmla="*/ 23 w 46"/>
                <a:gd name="T67" fmla="*/ 17 h 343"/>
                <a:gd name="T68" fmla="*/ 15 w 46"/>
                <a:gd name="T69" fmla="*/ 4 h 343"/>
                <a:gd name="T70" fmla="*/ 14 w 46"/>
                <a:gd name="T71" fmla="*/ 2 h 343"/>
                <a:gd name="T72" fmla="*/ 15 w 46"/>
                <a:gd name="T73" fmla="*/ 4 h 343"/>
                <a:gd name="T74" fmla="*/ 9 w 46"/>
                <a:gd name="T75" fmla="*/ 0 h 343"/>
                <a:gd name="T76" fmla="*/ 4 w 46"/>
                <a:gd name="T77" fmla="*/ 2 h 343"/>
                <a:gd name="T78" fmla="*/ 0 w 46"/>
                <a:gd name="T79" fmla="*/ 7 h 343"/>
                <a:gd name="T80" fmla="*/ 1 w 46"/>
                <a:gd name="T81" fmla="*/ 15 h 343"/>
                <a:gd name="T82" fmla="*/ 3 w 46"/>
                <a:gd name="T83" fmla="*/ 17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6" h="343">
                  <a:moveTo>
                    <a:pt x="3" y="17"/>
                  </a:moveTo>
                  <a:lnTo>
                    <a:pt x="1" y="15"/>
                  </a:lnTo>
                  <a:lnTo>
                    <a:pt x="7" y="26"/>
                  </a:lnTo>
                  <a:lnTo>
                    <a:pt x="14" y="40"/>
                  </a:lnTo>
                  <a:lnTo>
                    <a:pt x="18" y="56"/>
                  </a:lnTo>
                  <a:lnTo>
                    <a:pt x="21" y="75"/>
                  </a:lnTo>
                  <a:lnTo>
                    <a:pt x="24" y="96"/>
                  </a:lnTo>
                  <a:lnTo>
                    <a:pt x="26" y="119"/>
                  </a:lnTo>
                  <a:lnTo>
                    <a:pt x="27" y="142"/>
                  </a:lnTo>
                  <a:lnTo>
                    <a:pt x="28" y="165"/>
                  </a:lnTo>
                  <a:lnTo>
                    <a:pt x="28" y="189"/>
                  </a:lnTo>
                  <a:lnTo>
                    <a:pt x="27" y="214"/>
                  </a:lnTo>
                  <a:lnTo>
                    <a:pt x="27" y="238"/>
                  </a:lnTo>
                  <a:lnTo>
                    <a:pt x="26" y="261"/>
                  </a:lnTo>
                  <a:lnTo>
                    <a:pt x="24" y="285"/>
                  </a:lnTo>
                  <a:lnTo>
                    <a:pt x="24" y="305"/>
                  </a:lnTo>
                  <a:lnTo>
                    <a:pt x="23" y="326"/>
                  </a:lnTo>
                  <a:lnTo>
                    <a:pt x="23" y="343"/>
                  </a:lnTo>
                  <a:lnTo>
                    <a:pt x="42" y="343"/>
                  </a:lnTo>
                  <a:lnTo>
                    <a:pt x="42" y="326"/>
                  </a:lnTo>
                  <a:lnTo>
                    <a:pt x="43" y="305"/>
                  </a:lnTo>
                  <a:lnTo>
                    <a:pt x="43" y="285"/>
                  </a:lnTo>
                  <a:lnTo>
                    <a:pt x="44" y="263"/>
                  </a:lnTo>
                  <a:lnTo>
                    <a:pt x="45" y="238"/>
                  </a:lnTo>
                  <a:lnTo>
                    <a:pt x="45" y="214"/>
                  </a:lnTo>
                  <a:lnTo>
                    <a:pt x="46" y="189"/>
                  </a:lnTo>
                  <a:lnTo>
                    <a:pt x="46" y="165"/>
                  </a:lnTo>
                  <a:lnTo>
                    <a:pt x="45" y="140"/>
                  </a:lnTo>
                  <a:lnTo>
                    <a:pt x="44" y="117"/>
                  </a:lnTo>
                  <a:lnTo>
                    <a:pt x="43" y="94"/>
                  </a:lnTo>
                  <a:lnTo>
                    <a:pt x="39" y="72"/>
                  </a:lnTo>
                  <a:lnTo>
                    <a:pt x="36" y="52"/>
                  </a:lnTo>
                  <a:lnTo>
                    <a:pt x="30" y="33"/>
                  </a:lnTo>
                  <a:lnTo>
                    <a:pt x="23" y="17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5" y="4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7"/>
                  </a:lnTo>
                  <a:lnTo>
                    <a:pt x="1" y="15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Freeform 212"/>
            <p:cNvSpPr>
              <a:spLocks/>
            </p:cNvSpPr>
            <p:nvPr/>
          </p:nvSpPr>
          <p:spPr bwMode="auto">
            <a:xfrm>
              <a:off x="9379" y="3892"/>
              <a:ext cx="12" cy="10"/>
            </a:xfrm>
            <a:custGeom>
              <a:avLst/>
              <a:gdLst>
                <a:gd name="T0" fmla="*/ 1 w 70"/>
                <a:gd name="T1" fmla="*/ 13 h 59"/>
                <a:gd name="T2" fmla="*/ 3 w 70"/>
                <a:gd name="T3" fmla="*/ 16 h 59"/>
                <a:gd name="T4" fmla="*/ 59 w 70"/>
                <a:gd name="T5" fmla="*/ 59 h 59"/>
                <a:gd name="T6" fmla="*/ 70 w 70"/>
                <a:gd name="T7" fmla="*/ 44 h 59"/>
                <a:gd name="T8" fmla="*/ 15 w 70"/>
                <a:gd name="T9" fmla="*/ 1 h 59"/>
                <a:gd name="T10" fmla="*/ 17 w 70"/>
                <a:gd name="T11" fmla="*/ 4 h 59"/>
                <a:gd name="T12" fmla="*/ 15 w 70"/>
                <a:gd name="T13" fmla="*/ 1 h 59"/>
                <a:gd name="T14" fmla="*/ 8 w 70"/>
                <a:gd name="T15" fmla="*/ 0 h 59"/>
                <a:gd name="T16" fmla="*/ 2 w 70"/>
                <a:gd name="T17" fmla="*/ 3 h 59"/>
                <a:gd name="T18" fmla="*/ 0 w 70"/>
                <a:gd name="T19" fmla="*/ 9 h 59"/>
                <a:gd name="T20" fmla="*/ 3 w 70"/>
                <a:gd name="T21" fmla="*/ 16 h 59"/>
                <a:gd name="T22" fmla="*/ 1 w 70"/>
                <a:gd name="T23" fmla="*/ 1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59">
                  <a:moveTo>
                    <a:pt x="1" y="13"/>
                  </a:moveTo>
                  <a:lnTo>
                    <a:pt x="3" y="16"/>
                  </a:lnTo>
                  <a:lnTo>
                    <a:pt x="59" y="59"/>
                  </a:lnTo>
                  <a:lnTo>
                    <a:pt x="70" y="44"/>
                  </a:lnTo>
                  <a:lnTo>
                    <a:pt x="15" y="1"/>
                  </a:lnTo>
                  <a:lnTo>
                    <a:pt x="17" y="4"/>
                  </a:lnTo>
                  <a:lnTo>
                    <a:pt x="15" y="1"/>
                  </a:lnTo>
                  <a:lnTo>
                    <a:pt x="8" y="0"/>
                  </a:lnTo>
                  <a:lnTo>
                    <a:pt x="2" y="3"/>
                  </a:lnTo>
                  <a:lnTo>
                    <a:pt x="0" y="9"/>
                  </a:lnTo>
                  <a:lnTo>
                    <a:pt x="3" y="16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Freeform 213"/>
            <p:cNvSpPr>
              <a:spLocks/>
            </p:cNvSpPr>
            <p:nvPr/>
          </p:nvSpPr>
          <p:spPr bwMode="auto">
            <a:xfrm>
              <a:off x="9369" y="3805"/>
              <a:ext cx="13" cy="90"/>
            </a:xfrm>
            <a:custGeom>
              <a:avLst/>
              <a:gdLst>
                <a:gd name="T0" fmla="*/ 7 w 75"/>
                <a:gd name="T1" fmla="*/ 20 h 540"/>
                <a:gd name="T2" fmla="*/ 0 w 75"/>
                <a:gd name="T3" fmla="*/ 11 h 540"/>
                <a:gd name="T4" fmla="*/ 4 w 75"/>
                <a:gd name="T5" fmla="*/ 42 h 540"/>
                <a:gd name="T6" fmla="*/ 6 w 75"/>
                <a:gd name="T7" fmla="*/ 76 h 540"/>
                <a:gd name="T8" fmla="*/ 7 w 75"/>
                <a:gd name="T9" fmla="*/ 109 h 540"/>
                <a:gd name="T10" fmla="*/ 8 w 75"/>
                <a:gd name="T11" fmla="*/ 143 h 540"/>
                <a:gd name="T12" fmla="*/ 9 w 75"/>
                <a:gd name="T13" fmla="*/ 178 h 540"/>
                <a:gd name="T14" fmla="*/ 9 w 75"/>
                <a:gd name="T15" fmla="*/ 213 h 540"/>
                <a:gd name="T16" fmla="*/ 9 w 75"/>
                <a:gd name="T17" fmla="*/ 248 h 540"/>
                <a:gd name="T18" fmla="*/ 11 w 75"/>
                <a:gd name="T19" fmla="*/ 284 h 540"/>
                <a:gd name="T20" fmla="*/ 12 w 75"/>
                <a:gd name="T21" fmla="*/ 320 h 540"/>
                <a:gd name="T22" fmla="*/ 14 w 75"/>
                <a:gd name="T23" fmla="*/ 354 h 540"/>
                <a:gd name="T24" fmla="*/ 17 w 75"/>
                <a:gd name="T25" fmla="*/ 387 h 540"/>
                <a:gd name="T26" fmla="*/ 22 w 75"/>
                <a:gd name="T27" fmla="*/ 420 h 540"/>
                <a:gd name="T28" fmla="*/ 28 w 75"/>
                <a:gd name="T29" fmla="*/ 453 h 540"/>
                <a:gd name="T30" fmla="*/ 36 w 75"/>
                <a:gd name="T31" fmla="*/ 483 h 540"/>
                <a:gd name="T32" fmla="*/ 46 w 75"/>
                <a:gd name="T33" fmla="*/ 511 h 540"/>
                <a:gd name="T34" fmla="*/ 59 w 75"/>
                <a:gd name="T35" fmla="*/ 540 h 540"/>
                <a:gd name="T36" fmla="*/ 75 w 75"/>
                <a:gd name="T37" fmla="*/ 531 h 540"/>
                <a:gd name="T38" fmla="*/ 62 w 75"/>
                <a:gd name="T39" fmla="*/ 505 h 540"/>
                <a:gd name="T40" fmla="*/ 54 w 75"/>
                <a:gd name="T41" fmla="*/ 477 h 540"/>
                <a:gd name="T42" fmla="*/ 46 w 75"/>
                <a:gd name="T43" fmla="*/ 449 h 540"/>
                <a:gd name="T44" fmla="*/ 40 w 75"/>
                <a:gd name="T45" fmla="*/ 418 h 540"/>
                <a:gd name="T46" fmla="*/ 36 w 75"/>
                <a:gd name="T47" fmla="*/ 385 h 540"/>
                <a:gd name="T48" fmla="*/ 32 w 75"/>
                <a:gd name="T49" fmla="*/ 352 h 540"/>
                <a:gd name="T50" fmla="*/ 30 w 75"/>
                <a:gd name="T51" fmla="*/ 318 h 540"/>
                <a:gd name="T52" fmla="*/ 29 w 75"/>
                <a:gd name="T53" fmla="*/ 284 h 540"/>
                <a:gd name="T54" fmla="*/ 28 w 75"/>
                <a:gd name="T55" fmla="*/ 248 h 540"/>
                <a:gd name="T56" fmla="*/ 28 w 75"/>
                <a:gd name="T57" fmla="*/ 213 h 540"/>
                <a:gd name="T58" fmla="*/ 28 w 75"/>
                <a:gd name="T59" fmla="*/ 178 h 540"/>
                <a:gd name="T60" fmla="*/ 27 w 75"/>
                <a:gd name="T61" fmla="*/ 143 h 540"/>
                <a:gd name="T62" fmla="*/ 26 w 75"/>
                <a:gd name="T63" fmla="*/ 109 h 540"/>
                <a:gd name="T64" fmla="*/ 24 w 75"/>
                <a:gd name="T65" fmla="*/ 74 h 540"/>
                <a:gd name="T66" fmla="*/ 22 w 75"/>
                <a:gd name="T67" fmla="*/ 40 h 540"/>
                <a:gd name="T68" fmla="*/ 19 w 75"/>
                <a:gd name="T69" fmla="*/ 9 h 540"/>
                <a:gd name="T70" fmla="*/ 12 w 75"/>
                <a:gd name="T71" fmla="*/ 0 h 540"/>
                <a:gd name="T72" fmla="*/ 19 w 75"/>
                <a:gd name="T73" fmla="*/ 9 h 540"/>
                <a:gd name="T74" fmla="*/ 15 w 75"/>
                <a:gd name="T75" fmla="*/ 2 h 540"/>
                <a:gd name="T76" fmla="*/ 8 w 75"/>
                <a:gd name="T77" fmla="*/ 0 h 540"/>
                <a:gd name="T78" fmla="*/ 2 w 75"/>
                <a:gd name="T79" fmla="*/ 3 h 540"/>
                <a:gd name="T80" fmla="*/ 0 w 75"/>
                <a:gd name="T81" fmla="*/ 11 h 540"/>
                <a:gd name="T82" fmla="*/ 7 w 75"/>
                <a:gd name="T83" fmla="*/ 2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5" h="540">
                  <a:moveTo>
                    <a:pt x="7" y="20"/>
                  </a:moveTo>
                  <a:lnTo>
                    <a:pt x="0" y="11"/>
                  </a:lnTo>
                  <a:lnTo>
                    <a:pt x="4" y="42"/>
                  </a:lnTo>
                  <a:lnTo>
                    <a:pt x="6" y="76"/>
                  </a:lnTo>
                  <a:lnTo>
                    <a:pt x="7" y="109"/>
                  </a:lnTo>
                  <a:lnTo>
                    <a:pt x="8" y="143"/>
                  </a:lnTo>
                  <a:lnTo>
                    <a:pt x="9" y="178"/>
                  </a:lnTo>
                  <a:lnTo>
                    <a:pt x="9" y="213"/>
                  </a:lnTo>
                  <a:lnTo>
                    <a:pt x="9" y="248"/>
                  </a:lnTo>
                  <a:lnTo>
                    <a:pt x="11" y="284"/>
                  </a:lnTo>
                  <a:lnTo>
                    <a:pt x="12" y="320"/>
                  </a:lnTo>
                  <a:lnTo>
                    <a:pt x="14" y="354"/>
                  </a:lnTo>
                  <a:lnTo>
                    <a:pt x="17" y="387"/>
                  </a:lnTo>
                  <a:lnTo>
                    <a:pt x="22" y="420"/>
                  </a:lnTo>
                  <a:lnTo>
                    <a:pt x="28" y="453"/>
                  </a:lnTo>
                  <a:lnTo>
                    <a:pt x="36" y="483"/>
                  </a:lnTo>
                  <a:lnTo>
                    <a:pt x="46" y="511"/>
                  </a:lnTo>
                  <a:lnTo>
                    <a:pt x="59" y="540"/>
                  </a:lnTo>
                  <a:lnTo>
                    <a:pt x="75" y="531"/>
                  </a:lnTo>
                  <a:lnTo>
                    <a:pt x="62" y="505"/>
                  </a:lnTo>
                  <a:lnTo>
                    <a:pt x="54" y="477"/>
                  </a:lnTo>
                  <a:lnTo>
                    <a:pt x="46" y="449"/>
                  </a:lnTo>
                  <a:lnTo>
                    <a:pt x="40" y="418"/>
                  </a:lnTo>
                  <a:lnTo>
                    <a:pt x="36" y="385"/>
                  </a:lnTo>
                  <a:lnTo>
                    <a:pt x="32" y="352"/>
                  </a:lnTo>
                  <a:lnTo>
                    <a:pt x="30" y="318"/>
                  </a:lnTo>
                  <a:lnTo>
                    <a:pt x="29" y="284"/>
                  </a:lnTo>
                  <a:lnTo>
                    <a:pt x="28" y="248"/>
                  </a:lnTo>
                  <a:lnTo>
                    <a:pt x="28" y="213"/>
                  </a:lnTo>
                  <a:lnTo>
                    <a:pt x="28" y="178"/>
                  </a:lnTo>
                  <a:lnTo>
                    <a:pt x="27" y="143"/>
                  </a:lnTo>
                  <a:lnTo>
                    <a:pt x="26" y="109"/>
                  </a:lnTo>
                  <a:lnTo>
                    <a:pt x="24" y="74"/>
                  </a:lnTo>
                  <a:lnTo>
                    <a:pt x="22" y="40"/>
                  </a:lnTo>
                  <a:lnTo>
                    <a:pt x="19" y="9"/>
                  </a:lnTo>
                  <a:lnTo>
                    <a:pt x="12" y="0"/>
                  </a:lnTo>
                  <a:lnTo>
                    <a:pt x="19" y="9"/>
                  </a:lnTo>
                  <a:lnTo>
                    <a:pt x="15" y="2"/>
                  </a:lnTo>
                  <a:lnTo>
                    <a:pt x="8" y="0"/>
                  </a:lnTo>
                  <a:lnTo>
                    <a:pt x="2" y="3"/>
                  </a:lnTo>
                  <a:lnTo>
                    <a:pt x="0" y="11"/>
                  </a:lnTo>
                  <a:lnTo>
                    <a:pt x="7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Freeform 214"/>
            <p:cNvSpPr>
              <a:spLocks/>
            </p:cNvSpPr>
            <p:nvPr/>
          </p:nvSpPr>
          <p:spPr bwMode="auto">
            <a:xfrm>
              <a:off x="9350" y="3803"/>
              <a:ext cx="21" cy="14"/>
            </a:xfrm>
            <a:custGeom>
              <a:avLst/>
              <a:gdLst>
                <a:gd name="T0" fmla="*/ 18 w 128"/>
                <a:gd name="T1" fmla="*/ 75 h 84"/>
                <a:gd name="T2" fmla="*/ 16 w 128"/>
                <a:gd name="T3" fmla="*/ 81 h 84"/>
                <a:gd name="T4" fmla="*/ 36 w 128"/>
                <a:gd name="T5" fmla="*/ 55 h 84"/>
                <a:gd name="T6" fmla="*/ 50 w 128"/>
                <a:gd name="T7" fmla="*/ 37 h 84"/>
                <a:gd name="T8" fmla="*/ 61 w 128"/>
                <a:gd name="T9" fmla="*/ 27 h 84"/>
                <a:gd name="T10" fmla="*/ 70 w 128"/>
                <a:gd name="T11" fmla="*/ 20 h 84"/>
                <a:gd name="T12" fmla="*/ 78 w 128"/>
                <a:gd name="T13" fmla="*/ 19 h 84"/>
                <a:gd name="T14" fmla="*/ 90 w 128"/>
                <a:gd name="T15" fmla="*/ 20 h 84"/>
                <a:gd name="T16" fmla="*/ 103 w 128"/>
                <a:gd name="T17" fmla="*/ 23 h 84"/>
                <a:gd name="T18" fmla="*/ 123 w 128"/>
                <a:gd name="T19" fmla="*/ 28 h 84"/>
                <a:gd name="T20" fmla="*/ 128 w 128"/>
                <a:gd name="T21" fmla="*/ 8 h 84"/>
                <a:gd name="T22" fmla="*/ 108 w 128"/>
                <a:gd name="T23" fmla="*/ 4 h 84"/>
                <a:gd name="T24" fmla="*/ 92 w 128"/>
                <a:gd name="T25" fmla="*/ 1 h 84"/>
                <a:gd name="T26" fmla="*/ 78 w 128"/>
                <a:gd name="T27" fmla="*/ 0 h 84"/>
                <a:gd name="T28" fmla="*/ 63 w 128"/>
                <a:gd name="T29" fmla="*/ 3 h 84"/>
                <a:gd name="T30" fmla="*/ 49 w 128"/>
                <a:gd name="T31" fmla="*/ 11 h 84"/>
                <a:gd name="T32" fmla="*/ 37 w 128"/>
                <a:gd name="T33" fmla="*/ 24 h 84"/>
                <a:gd name="T34" fmla="*/ 22 w 128"/>
                <a:gd name="T35" fmla="*/ 44 h 84"/>
                <a:gd name="T36" fmla="*/ 2 w 128"/>
                <a:gd name="T37" fmla="*/ 70 h 84"/>
                <a:gd name="T38" fmla="*/ 0 w 128"/>
                <a:gd name="T39" fmla="*/ 75 h 84"/>
                <a:gd name="T40" fmla="*/ 2 w 128"/>
                <a:gd name="T41" fmla="*/ 70 h 84"/>
                <a:gd name="T42" fmla="*/ 1 w 128"/>
                <a:gd name="T43" fmla="*/ 78 h 84"/>
                <a:gd name="T44" fmla="*/ 4 w 128"/>
                <a:gd name="T45" fmla="*/ 83 h 84"/>
                <a:gd name="T46" fmla="*/ 10 w 128"/>
                <a:gd name="T47" fmla="*/ 84 h 84"/>
                <a:gd name="T48" fmla="*/ 16 w 128"/>
                <a:gd name="T49" fmla="*/ 81 h 84"/>
                <a:gd name="T50" fmla="*/ 18 w 128"/>
                <a:gd name="T51" fmla="*/ 7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84">
                  <a:moveTo>
                    <a:pt x="18" y="75"/>
                  </a:moveTo>
                  <a:lnTo>
                    <a:pt x="16" y="81"/>
                  </a:lnTo>
                  <a:lnTo>
                    <a:pt x="36" y="55"/>
                  </a:lnTo>
                  <a:lnTo>
                    <a:pt x="50" y="37"/>
                  </a:lnTo>
                  <a:lnTo>
                    <a:pt x="61" y="27"/>
                  </a:lnTo>
                  <a:lnTo>
                    <a:pt x="70" y="20"/>
                  </a:lnTo>
                  <a:lnTo>
                    <a:pt x="78" y="19"/>
                  </a:lnTo>
                  <a:lnTo>
                    <a:pt x="90" y="20"/>
                  </a:lnTo>
                  <a:lnTo>
                    <a:pt x="103" y="23"/>
                  </a:lnTo>
                  <a:lnTo>
                    <a:pt x="123" y="28"/>
                  </a:lnTo>
                  <a:lnTo>
                    <a:pt x="128" y="8"/>
                  </a:lnTo>
                  <a:lnTo>
                    <a:pt x="108" y="4"/>
                  </a:lnTo>
                  <a:lnTo>
                    <a:pt x="92" y="1"/>
                  </a:lnTo>
                  <a:lnTo>
                    <a:pt x="78" y="0"/>
                  </a:lnTo>
                  <a:lnTo>
                    <a:pt x="63" y="3"/>
                  </a:lnTo>
                  <a:lnTo>
                    <a:pt x="49" y="11"/>
                  </a:lnTo>
                  <a:lnTo>
                    <a:pt x="37" y="24"/>
                  </a:lnTo>
                  <a:lnTo>
                    <a:pt x="22" y="44"/>
                  </a:lnTo>
                  <a:lnTo>
                    <a:pt x="2" y="70"/>
                  </a:lnTo>
                  <a:lnTo>
                    <a:pt x="0" y="75"/>
                  </a:lnTo>
                  <a:lnTo>
                    <a:pt x="2" y="70"/>
                  </a:lnTo>
                  <a:lnTo>
                    <a:pt x="1" y="78"/>
                  </a:lnTo>
                  <a:lnTo>
                    <a:pt x="4" y="83"/>
                  </a:lnTo>
                  <a:lnTo>
                    <a:pt x="10" y="84"/>
                  </a:lnTo>
                  <a:lnTo>
                    <a:pt x="16" y="81"/>
                  </a:lnTo>
                  <a:lnTo>
                    <a:pt x="18" y="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Freeform 215"/>
            <p:cNvSpPr>
              <a:spLocks/>
            </p:cNvSpPr>
            <p:nvPr/>
          </p:nvSpPr>
          <p:spPr bwMode="auto">
            <a:xfrm>
              <a:off x="9341" y="3816"/>
              <a:ext cx="12" cy="73"/>
            </a:xfrm>
            <a:custGeom>
              <a:avLst/>
              <a:gdLst>
                <a:gd name="T0" fmla="*/ 16 w 69"/>
                <a:gd name="T1" fmla="*/ 437 h 440"/>
                <a:gd name="T2" fmla="*/ 16 w 69"/>
                <a:gd name="T3" fmla="*/ 436 h 440"/>
                <a:gd name="T4" fmla="*/ 23 w 69"/>
                <a:gd name="T5" fmla="*/ 418 h 440"/>
                <a:gd name="T6" fmla="*/ 30 w 69"/>
                <a:gd name="T7" fmla="*/ 398 h 440"/>
                <a:gd name="T8" fmla="*/ 36 w 69"/>
                <a:gd name="T9" fmla="*/ 376 h 440"/>
                <a:gd name="T10" fmla="*/ 40 w 69"/>
                <a:gd name="T11" fmla="*/ 350 h 440"/>
                <a:gd name="T12" fmla="*/ 45 w 69"/>
                <a:gd name="T13" fmla="*/ 322 h 440"/>
                <a:gd name="T14" fmla="*/ 50 w 69"/>
                <a:gd name="T15" fmla="*/ 294 h 440"/>
                <a:gd name="T16" fmla="*/ 53 w 69"/>
                <a:gd name="T17" fmla="*/ 264 h 440"/>
                <a:gd name="T18" fmla="*/ 57 w 69"/>
                <a:gd name="T19" fmla="*/ 232 h 440"/>
                <a:gd name="T20" fmla="*/ 60 w 69"/>
                <a:gd name="T21" fmla="*/ 201 h 440"/>
                <a:gd name="T22" fmla="*/ 62 w 69"/>
                <a:gd name="T23" fmla="*/ 169 h 440"/>
                <a:gd name="T24" fmla="*/ 65 w 69"/>
                <a:gd name="T25" fmla="*/ 138 h 440"/>
                <a:gd name="T26" fmla="*/ 66 w 69"/>
                <a:gd name="T27" fmla="*/ 108 h 440"/>
                <a:gd name="T28" fmla="*/ 68 w 69"/>
                <a:gd name="T29" fmla="*/ 77 h 440"/>
                <a:gd name="T30" fmla="*/ 68 w 69"/>
                <a:gd name="T31" fmla="*/ 49 h 440"/>
                <a:gd name="T32" fmla="*/ 69 w 69"/>
                <a:gd name="T33" fmla="*/ 23 h 440"/>
                <a:gd name="T34" fmla="*/ 69 w 69"/>
                <a:gd name="T35" fmla="*/ 0 h 440"/>
                <a:gd name="T36" fmla="*/ 51 w 69"/>
                <a:gd name="T37" fmla="*/ 0 h 440"/>
                <a:gd name="T38" fmla="*/ 51 w 69"/>
                <a:gd name="T39" fmla="*/ 23 h 440"/>
                <a:gd name="T40" fmla="*/ 50 w 69"/>
                <a:gd name="T41" fmla="*/ 49 h 440"/>
                <a:gd name="T42" fmla="*/ 50 w 69"/>
                <a:gd name="T43" fmla="*/ 77 h 440"/>
                <a:gd name="T44" fmla="*/ 47 w 69"/>
                <a:gd name="T45" fmla="*/ 105 h 440"/>
                <a:gd name="T46" fmla="*/ 46 w 69"/>
                <a:gd name="T47" fmla="*/ 136 h 440"/>
                <a:gd name="T48" fmla="*/ 44 w 69"/>
                <a:gd name="T49" fmla="*/ 167 h 440"/>
                <a:gd name="T50" fmla="*/ 42 w 69"/>
                <a:gd name="T51" fmla="*/ 199 h 440"/>
                <a:gd name="T52" fmla="*/ 38 w 69"/>
                <a:gd name="T53" fmla="*/ 230 h 440"/>
                <a:gd name="T54" fmla="*/ 35 w 69"/>
                <a:gd name="T55" fmla="*/ 261 h 440"/>
                <a:gd name="T56" fmla="*/ 31 w 69"/>
                <a:gd name="T57" fmla="*/ 292 h 440"/>
                <a:gd name="T58" fmla="*/ 27 w 69"/>
                <a:gd name="T59" fmla="*/ 320 h 440"/>
                <a:gd name="T60" fmla="*/ 22 w 69"/>
                <a:gd name="T61" fmla="*/ 346 h 440"/>
                <a:gd name="T62" fmla="*/ 17 w 69"/>
                <a:gd name="T63" fmla="*/ 372 h 440"/>
                <a:gd name="T64" fmla="*/ 12 w 69"/>
                <a:gd name="T65" fmla="*/ 394 h 440"/>
                <a:gd name="T66" fmla="*/ 7 w 69"/>
                <a:gd name="T67" fmla="*/ 412 h 440"/>
                <a:gd name="T68" fmla="*/ 0 w 69"/>
                <a:gd name="T69" fmla="*/ 427 h 440"/>
                <a:gd name="T70" fmla="*/ 0 w 69"/>
                <a:gd name="T71" fmla="*/ 426 h 440"/>
                <a:gd name="T72" fmla="*/ 0 w 69"/>
                <a:gd name="T73" fmla="*/ 427 h 440"/>
                <a:gd name="T74" fmla="*/ 0 w 69"/>
                <a:gd name="T75" fmla="*/ 435 h 440"/>
                <a:gd name="T76" fmla="*/ 5 w 69"/>
                <a:gd name="T77" fmla="*/ 439 h 440"/>
                <a:gd name="T78" fmla="*/ 12 w 69"/>
                <a:gd name="T79" fmla="*/ 440 h 440"/>
                <a:gd name="T80" fmla="*/ 16 w 69"/>
                <a:gd name="T81" fmla="*/ 436 h 440"/>
                <a:gd name="T82" fmla="*/ 16 w 69"/>
                <a:gd name="T83" fmla="*/ 437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" h="440">
                  <a:moveTo>
                    <a:pt x="16" y="437"/>
                  </a:moveTo>
                  <a:lnTo>
                    <a:pt x="16" y="436"/>
                  </a:lnTo>
                  <a:lnTo>
                    <a:pt x="23" y="418"/>
                  </a:lnTo>
                  <a:lnTo>
                    <a:pt x="30" y="398"/>
                  </a:lnTo>
                  <a:lnTo>
                    <a:pt x="36" y="376"/>
                  </a:lnTo>
                  <a:lnTo>
                    <a:pt x="40" y="350"/>
                  </a:lnTo>
                  <a:lnTo>
                    <a:pt x="45" y="322"/>
                  </a:lnTo>
                  <a:lnTo>
                    <a:pt x="50" y="294"/>
                  </a:lnTo>
                  <a:lnTo>
                    <a:pt x="53" y="264"/>
                  </a:lnTo>
                  <a:lnTo>
                    <a:pt x="57" y="232"/>
                  </a:lnTo>
                  <a:lnTo>
                    <a:pt x="60" y="201"/>
                  </a:lnTo>
                  <a:lnTo>
                    <a:pt x="62" y="169"/>
                  </a:lnTo>
                  <a:lnTo>
                    <a:pt x="65" y="138"/>
                  </a:lnTo>
                  <a:lnTo>
                    <a:pt x="66" y="108"/>
                  </a:lnTo>
                  <a:lnTo>
                    <a:pt x="68" y="77"/>
                  </a:lnTo>
                  <a:lnTo>
                    <a:pt x="68" y="49"/>
                  </a:lnTo>
                  <a:lnTo>
                    <a:pt x="69" y="23"/>
                  </a:lnTo>
                  <a:lnTo>
                    <a:pt x="69" y="0"/>
                  </a:lnTo>
                  <a:lnTo>
                    <a:pt x="51" y="0"/>
                  </a:lnTo>
                  <a:lnTo>
                    <a:pt x="51" y="23"/>
                  </a:lnTo>
                  <a:lnTo>
                    <a:pt x="50" y="49"/>
                  </a:lnTo>
                  <a:lnTo>
                    <a:pt x="50" y="77"/>
                  </a:lnTo>
                  <a:lnTo>
                    <a:pt x="47" y="105"/>
                  </a:lnTo>
                  <a:lnTo>
                    <a:pt x="46" y="136"/>
                  </a:lnTo>
                  <a:lnTo>
                    <a:pt x="44" y="167"/>
                  </a:lnTo>
                  <a:lnTo>
                    <a:pt x="42" y="199"/>
                  </a:lnTo>
                  <a:lnTo>
                    <a:pt x="38" y="230"/>
                  </a:lnTo>
                  <a:lnTo>
                    <a:pt x="35" y="261"/>
                  </a:lnTo>
                  <a:lnTo>
                    <a:pt x="31" y="292"/>
                  </a:lnTo>
                  <a:lnTo>
                    <a:pt x="27" y="320"/>
                  </a:lnTo>
                  <a:lnTo>
                    <a:pt x="22" y="346"/>
                  </a:lnTo>
                  <a:lnTo>
                    <a:pt x="17" y="372"/>
                  </a:lnTo>
                  <a:lnTo>
                    <a:pt x="12" y="394"/>
                  </a:lnTo>
                  <a:lnTo>
                    <a:pt x="7" y="412"/>
                  </a:lnTo>
                  <a:lnTo>
                    <a:pt x="0" y="427"/>
                  </a:lnTo>
                  <a:lnTo>
                    <a:pt x="0" y="426"/>
                  </a:lnTo>
                  <a:lnTo>
                    <a:pt x="0" y="427"/>
                  </a:lnTo>
                  <a:lnTo>
                    <a:pt x="0" y="435"/>
                  </a:lnTo>
                  <a:lnTo>
                    <a:pt x="5" y="439"/>
                  </a:lnTo>
                  <a:lnTo>
                    <a:pt x="12" y="440"/>
                  </a:lnTo>
                  <a:lnTo>
                    <a:pt x="16" y="436"/>
                  </a:lnTo>
                  <a:lnTo>
                    <a:pt x="16" y="4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Freeform 216"/>
            <p:cNvSpPr>
              <a:spLocks/>
            </p:cNvSpPr>
            <p:nvPr/>
          </p:nvSpPr>
          <p:spPr bwMode="auto">
            <a:xfrm>
              <a:off x="9332" y="3887"/>
              <a:ext cx="12" cy="178"/>
            </a:xfrm>
            <a:custGeom>
              <a:avLst/>
              <a:gdLst>
                <a:gd name="T0" fmla="*/ 41 w 70"/>
                <a:gd name="T1" fmla="*/ 1062 h 1071"/>
                <a:gd name="T2" fmla="*/ 38 w 70"/>
                <a:gd name="T3" fmla="*/ 996 h 1071"/>
                <a:gd name="T4" fmla="*/ 35 w 70"/>
                <a:gd name="T5" fmla="*/ 926 h 1071"/>
                <a:gd name="T6" fmla="*/ 31 w 70"/>
                <a:gd name="T7" fmla="*/ 851 h 1071"/>
                <a:gd name="T8" fmla="*/ 26 w 70"/>
                <a:gd name="T9" fmla="*/ 773 h 1071"/>
                <a:gd name="T10" fmla="*/ 24 w 70"/>
                <a:gd name="T11" fmla="*/ 694 h 1071"/>
                <a:gd name="T12" fmla="*/ 21 w 70"/>
                <a:gd name="T13" fmla="*/ 613 h 1071"/>
                <a:gd name="T14" fmla="*/ 20 w 70"/>
                <a:gd name="T15" fmla="*/ 533 h 1071"/>
                <a:gd name="T16" fmla="*/ 18 w 70"/>
                <a:gd name="T17" fmla="*/ 455 h 1071"/>
                <a:gd name="T18" fmla="*/ 18 w 70"/>
                <a:gd name="T19" fmla="*/ 378 h 1071"/>
                <a:gd name="T20" fmla="*/ 21 w 70"/>
                <a:gd name="T21" fmla="*/ 306 h 1071"/>
                <a:gd name="T22" fmla="*/ 24 w 70"/>
                <a:gd name="T23" fmla="*/ 238 h 1071"/>
                <a:gd name="T24" fmla="*/ 29 w 70"/>
                <a:gd name="T25" fmla="*/ 177 h 1071"/>
                <a:gd name="T26" fmla="*/ 36 w 70"/>
                <a:gd name="T27" fmla="*/ 121 h 1071"/>
                <a:gd name="T28" fmla="*/ 45 w 70"/>
                <a:gd name="T29" fmla="*/ 75 h 1071"/>
                <a:gd name="T30" fmla="*/ 56 w 70"/>
                <a:gd name="T31" fmla="*/ 37 h 1071"/>
                <a:gd name="T32" fmla="*/ 70 w 70"/>
                <a:gd name="T33" fmla="*/ 11 h 1071"/>
                <a:gd name="T34" fmla="*/ 46 w 70"/>
                <a:gd name="T35" fmla="*/ 14 h 1071"/>
                <a:gd name="T36" fmla="*/ 32 w 70"/>
                <a:gd name="T37" fmla="*/ 49 h 1071"/>
                <a:gd name="T38" fmla="*/ 22 w 70"/>
                <a:gd name="T39" fmla="*/ 93 h 1071"/>
                <a:gd name="T40" fmla="*/ 14 w 70"/>
                <a:gd name="T41" fmla="*/ 145 h 1071"/>
                <a:gd name="T42" fmla="*/ 8 w 70"/>
                <a:gd name="T43" fmla="*/ 205 h 1071"/>
                <a:gd name="T44" fmla="*/ 3 w 70"/>
                <a:gd name="T45" fmla="*/ 270 h 1071"/>
                <a:gd name="T46" fmla="*/ 1 w 70"/>
                <a:gd name="T47" fmla="*/ 341 h 1071"/>
                <a:gd name="T48" fmla="*/ 0 w 70"/>
                <a:gd name="T49" fmla="*/ 416 h 1071"/>
                <a:gd name="T50" fmla="*/ 0 w 70"/>
                <a:gd name="T51" fmla="*/ 494 h 1071"/>
                <a:gd name="T52" fmla="*/ 1 w 70"/>
                <a:gd name="T53" fmla="*/ 573 h 1071"/>
                <a:gd name="T54" fmla="*/ 3 w 70"/>
                <a:gd name="T55" fmla="*/ 654 h 1071"/>
                <a:gd name="T56" fmla="*/ 7 w 70"/>
                <a:gd name="T57" fmla="*/ 733 h 1071"/>
                <a:gd name="T58" fmla="*/ 10 w 70"/>
                <a:gd name="T59" fmla="*/ 812 h 1071"/>
                <a:gd name="T60" fmla="*/ 14 w 70"/>
                <a:gd name="T61" fmla="*/ 889 h 1071"/>
                <a:gd name="T62" fmla="*/ 17 w 70"/>
                <a:gd name="T63" fmla="*/ 962 h 1071"/>
                <a:gd name="T64" fmla="*/ 22 w 70"/>
                <a:gd name="T65" fmla="*/ 1031 h 1071"/>
                <a:gd name="T66" fmla="*/ 23 w 70"/>
                <a:gd name="T67" fmla="*/ 1064 h 1071"/>
                <a:gd name="T68" fmla="*/ 26 w 70"/>
                <a:gd name="T69" fmla="*/ 1069 h 1071"/>
                <a:gd name="T70" fmla="*/ 39 w 70"/>
                <a:gd name="T71" fmla="*/ 1069 h 1071"/>
                <a:gd name="T72" fmla="*/ 41 w 70"/>
                <a:gd name="T73" fmla="*/ 1059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0" h="1071">
                  <a:moveTo>
                    <a:pt x="41" y="1059"/>
                  </a:moveTo>
                  <a:lnTo>
                    <a:pt x="41" y="1062"/>
                  </a:lnTo>
                  <a:lnTo>
                    <a:pt x="40" y="1029"/>
                  </a:lnTo>
                  <a:lnTo>
                    <a:pt x="38" y="996"/>
                  </a:lnTo>
                  <a:lnTo>
                    <a:pt x="36" y="962"/>
                  </a:lnTo>
                  <a:lnTo>
                    <a:pt x="35" y="926"/>
                  </a:lnTo>
                  <a:lnTo>
                    <a:pt x="32" y="889"/>
                  </a:lnTo>
                  <a:lnTo>
                    <a:pt x="31" y="851"/>
                  </a:lnTo>
                  <a:lnTo>
                    <a:pt x="29" y="812"/>
                  </a:lnTo>
                  <a:lnTo>
                    <a:pt x="26" y="773"/>
                  </a:lnTo>
                  <a:lnTo>
                    <a:pt x="25" y="733"/>
                  </a:lnTo>
                  <a:lnTo>
                    <a:pt x="24" y="694"/>
                  </a:lnTo>
                  <a:lnTo>
                    <a:pt x="22" y="654"/>
                  </a:lnTo>
                  <a:lnTo>
                    <a:pt x="21" y="613"/>
                  </a:lnTo>
                  <a:lnTo>
                    <a:pt x="20" y="573"/>
                  </a:lnTo>
                  <a:lnTo>
                    <a:pt x="20" y="533"/>
                  </a:lnTo>
                  <a:lnTo>
                    <a:pt x="18" y="494"/>
                  </a:lnTo>
                  <a:lnTo>
                    <a:pt x="18" y="455"/>
                  </a:lnTo>
                  <a:lnTo>
                    <a:pt x="18" y="416"/>
                  </a:lnTo>
                  <a:lnTo>
                    <a:pt x="18" y="378"/>
                  </a:lnTo>
                  <a:lnTo>
                    <a:pt x="20" y="341"/>
                  </a:lnTo>
                  <a:lnTo>
                    <a:pt x="21" y="306"/>
                  </a:lnTo>
                  <a:lnTo>
                    <a:pt x="22" y="272"/>
                  </a:lnTo>
                  <a:lnTo>
                    <a:pt x="24" y="238"/>
                  </a:lnTo>
                  <a:lnTo>
                    <a:pt x="26" y="207"/>
                  </a:lnTo>
                  <a:lnTo>
                    <a:pt x="29" y="177"/>
                  </a:lnTo>
                  <a:lnTo>
                    <a:pt x="32" y="147"/>
                  </a:lnTo>
                  <a:lnTo>
                    <a:pt x="36" y="121"/>
                  </a:lnTo>
                  <a:lnTo>
                    <a:pt x="40" y="98"/>
                  </a:lnTo>
                  <a:lnTo>
                    <a:pt x="45" y="75"/>
                  </a:lnTo>
                  <a:lnTo>
                    <a:pt x="51" y="55"/>
                  </a:lnTo>
                  <a:lnTo>
                    <a:pt x="56" y="37"/>
                  </a:lnTo>
                  <a:lnTo>
                    <a:pt x="62" y="23"/>
                  </a:lnTo>
                  <a:lnTo>
                    <a:pt x="70" y="11"/>
                  </a:lnTo>
                  <a:lnTo>
                    <a:pt x="54" y="0"/>
                  </a:lnTo>
                  <a:lnTo>
                    <a:pt x="46" y="14"/>
                  </a:lnTo>
                  <a:lnTo>
                    <a:pt x="40" y="30"/>
                  </a:lnTo>
                  <a:lnTo>
                    <a:pt x="32" y="49"/>
                  </a:lnTo>
                  <a:lnTo>
                    <a:pt x="26" y="70"/>
                  </a:lnTo>
                  <a:lnTo>
                    <a:pt x="22" y="93"/>
                  </a:lnTo>
                  <a:lnTo>
                    <a:pt x="17" y="119"/>
                  </a:lnTo>
                  <a:lnTo>
                    <a:pt x="14" y="145"/>
                  </a:lnTo>
                  <a:lnTo>
                    <a:pt x="10" y="174"/>
                  </a:lnTo>
                  <a:lnTo>
                    <a:pt x="8" y="205"/>
                  </a:lnTo>
                  <a:lnTo>
                    <a:pt x="6" y="236"/>
                  </a:lnTo>
                  <a:lnTo>
                    <a:pt x="3" y="270"/>
                  </a:lnTo>
                  <a:lnTo>
                    <a:pt x="2" y="306"/>
                  </a:lnTo>
                  <a:lnTo>
                    <a:pt x="1" y="341"/>
                  </a:lnTo>
                  <a:lnTo>
                    <a:pt x="0" y="378"/>
                  </a:lnTo>
                  <a:lnTo>
                    <a:pt x="0" y="416"/>
                  </a:lnTo>
                  <a:lnTo>
                    <a:pt x="0" y="455"/>
                  </a:lnTo>
                  <a:lnTo>
                    <a:pt x="0" y="494"/>
                  </a:lnTo>
                  <a:lnTo>
                    <a:pt x="1" y="533"/>
                  </a:lnTo>
                  <a:lnTo>
                    <a:pt x="1" y="573"/>
                  </a:lnTo>
                  <a:lnTo>
                    <a:pt x="2" y="613"/>
                  </a:lnTo>
                  <a:lnTo>
                    <a:pt x="3" y="654"/>
                  </a:lnTo>
                  <a:lnTo>
                    <a:pt x="6" y="694"/>
                  </a:lnTo>
                  <a:lnTo>
                    <a:pt x="7" y="733"/>
                  </a:lnTo>
                  <a:lnTo>
                    <a:pt x="8" y="773"/>
                  </a:lnTo>
                  <a:lnTo>
                    <a:pt x="10" y="812"/>
                  </a:lnTo>
                  <a:lnTo>
                    <a:pt x="13" y="851"/>
                  </a:lnTo>
                  <a:lnTo>
                    <a:pt x="14" y="889"/>
                  </a:lnTo>
                  <a:lnTo>
                    <a:pt x="16" y="926"/>
                  </a:lnTo>
                  <a:lnTo>
                    <a:pt x="17" y="962"/>
                  </a:lnTo>
                  <a:lnTo>
                    <a:pt x="20" y="998"/>
                  </a:lnTo>
                  <a:lnTo>
                    <a:pt x="22" y="1031"/>
                  </a:lnTo>
                  <a:lnTo>
                    <a:pt x="23" y="1062"/>
                  </a:lnTo>
                  <a:lnTo>
                    <a:pt x="23" y="1064"/>
                  </a:lnTo>
                  <a:lnTo>
                    <a:pt x="23" y="1062"/>
                  </a:lnTo>
                  <a:lnTo>
                    <a:pt x="26" y="1069"/>
                  </a:lnTo>
                  <a:lnTo>
                    <a:pt x="32" y="1071"/>
                  </a:lnTo>
                  <a:lnTo>
                    <a:pt x="39" y="1069"/>
                  </a:lnTo>
                  <a:lnTo>
                    <a:pt x="41" y="1062"/>
                  </a:lnTo>
                  <a:lnTo>
                    <a:pt x="41" y="105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Freeform 217"/>
            <p:cNvSpPr>
              <a:spLocks/>
            </p:cNvSpPr>
            <p:nvPr/>
          </p:nvSpPr>
          <p:spPr bwMode="auto">
            <a:xfrm>
              <a:off x="9327" y="4063"/>
              <a:ext cx="12" cy="21"/>
            </a:xfrm>
            <a:custGeom>
              <a:avLst/>
              <a:gdLst>
                <a:gd name="T0" fmla="*/ 18 w 73"/>
                <a:gd name="T1" fmla="*/ 114 h 126"/>
                <a:gd name="T2" fmla="*/ 18 w 73"/>
                <a:gd name="T3" fmla="*/ 116 h 126"/>
                <a:gd name="T4" fmla="*/ 21 w 73"/>
                <a:gd name="T5" fmla="*/ 90 h 126"/>
                <a:gd name="T6" fmla="*/ 26 w 73"/>
                <a:gd name="T7" fmla="*/ 73 h 126"/>
                <a:gd name="T8" fmla="*/ 33 w 73"/>
                <a:gd name="T9" fmla="*/ 63 h 126"/>
                <a:gd name="T10" fmla="*/ 44 w 73"/>
                <a:gd name="T11" fmla="*/ 56 h 126"/>
                <a:gd name="T12" fmla="*/ 55 w 73"/>
                <a:gd name="T13" fmla="*/ 49 h 126"/>
                <a:gd name="T14" fmla="*/ 67 w 73"/>
                <a:gd name="T15" fmla="*/ 38 h 126"/>
                <a:gd name="T16" fmla="*/ 73 w 73"/>
                <a:gd name="T17" fmla="*/ 22 h 126"/>
                <a:gd name="T18" fmla="*/ 71 w 73"/>
                <a:gd name="T19" fmla="*/ 0 h 126"/>
                <a:gd name="T20" fmla="*/ 53 w 73"/>
                <a:gd name="T21" fmla="*/ 5 h 126"/>
                <a:gd name="T22" fmla="*/ 54 w 73"/>
                <a:gd name="T23" fmla="*/ 20 h 126"/>
                <a:gd name="T24" fmla="*/ 51 w 73"/>
                <a:gd name="T25" fmla="*/ 28 h 126"/>
                <a:gd name="T26" fmla="*/ 44 w 73"/>
                <a:gd name="T27" fmla="*/ 34 h 126"/>
                <a:gd name="T28" fmla="*/ 35 w 73"/>
                <a:gd name="T29" fmla="*/ 41 h 126"/>
                <a:gd name="T30" fmla="*/ 22 w 73"/>
                <a:gd name="T31" fmla="*/ 50 h 126"/>
                <a:gd name="T32" fmla="*/ 10 w 73"/>
                <a:gd name="T33" fmla="*/ 64 h 126"/>
                <a:gd name="T34" fmla="*/ 2 w 73"/>
                <a:gd name="T35" fmla="*/ 86 h 126"/>
                <a:gd name="T36" fmla="*/ 0 w 73"/>
                <a:gd name="T37" fmla="*/ 116 h 126"/>
                <a:gd name="T38" fmla="*/ 0 w 73"/>
                <a:gd name="T39" fmla="*/ 119 h 126"/>
                <a:gd name="T40" fmla="*/ 0 w 73"/>
                <a:gd name="T41" fmla="*/ 116 h 126"/>
                <a:gd name="T42" fmla="*/ 3 w 73"/>
                <a:gd name="T43" fmla="*/ 124 h 126"/>
                <a:gd name="T44" fmla="*/ 9 w 73"/>
                <a:gd name="T45" fmla="*/ 126 h 126"/>
                <a:gd name="T46" fmla="*/ 16 w 73"/>
                <a:gd name="T47" fmla="*/ 124 h 126"/>
                <a:gd name="T48" fmla="*/ 18 w 73"/>
                <a:gd name="T49" fmla="*/ 116 h 126"/>
                <a:gd name="T50" fmla="*/ 18 w 73"/>
                <a:gd name="T51" fmla="*/ 11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126">
                  <a:moveTo>
                    <a:pt x="18" y="114"/>
                  </a:moveTo>
                  <a:lnTo>
                    <a:pt x="18" y="116"/>
                  </a:lnTo>
                  <a:lnTo>
                    <a:pt x="21" y="90"/>
                  </a:lnTo>
                  <a:lnTo>
                    <a:pt x="26" y="73"/>
                  </a:lnTo>
                  <a:lnTo>
                    <a:pt x="33" y="63"/>
                  </a:lnTo>
                  <a:lnTo>
                    <a:pt x="44" y="56"/>
                  </a:lnTo>
                  <a:lnTo>
                    <a:pt x="55" y="49"/>
                  </a:lnTo>
                  <a:lnTo>
                    <a:pt x="67" y="38"/>
                  </a:lnTo>
                  <a:lnTo>
                    <a:pt x="73" y="22"/>
                  </a:lnTo>
                  <a:lnTo>
                    <a:pt x="71" y="0"/>
                  </a:lnTo>
                  <a:lnTo>
                    <a:pt x="53" y="5"/>
                  </a:lnTo>
                  <a:lnTo>
                    <a:pt x="54" y="20"/>
                  </a:lnTo>
                  <a:lnTo>
                    <a:pt x="51" y="28"/>
                  </a:lnTo>
                  <a:lnTo>
                    <a:pt x="44" y="34"/>
                  </a:lnTo>
                  <a:lnTo>
                    <a:pt x="35" y="41"/>
                  </a:lnTo>
                  <a:lnTo>
                    <a:pt x="22" y="50"/>
                  </a:lnTo>
                  <a:lnTo>
                    <a:pt x="10" y="64"/>
                  </a:lnTo>
                  <a:lnTo>
                    <a:pt x="2" y="86"/>
                  </a:lnTo>
                  <a:lnTo>
                    <a:pt x="0" y="116"/>
                  </a:lnTo>
                  <a:lnTo>
                    <a:pt x="0" y="119"/>
                  </a:lnTo>
                  <a:lnTo>
                    <a:pt x="0" y="116"/>
                  </a:lnTo>
                  <a:lnTo>
                    <a:pt x="3" y="124"/>
                  </a:lnTo>
                  <a:lnTo>
                    <a:pt x="9" y="126"/>
                  </a:lnTo>
                  <a:lnTo>
                    <a:pt x="16" y="124"/>
                  </a:lnTo>
                  <a:lnTo>
                    <a:pt x="18" y="116"/>
                  </a:lnTo>
                  <a:lnTo>
                    <a:pt x="18" y="1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Freeform 218"/>
            <p:cNvSpPr>
              <a:spLocks/>
            </p:cNvSpPr>
            <p:nvPr/>
          </p:nvSpPr>
          <p:spPr bwMode="auto">
            <a:xfrm>
              <a:off x="9309" y="4082"/>
              <a:ext cx="22" cy="8"/>
            </a:xfrm>
            <a:custGeom>
              <a:avLst/>
              <a:gdLst>
                <a:gd name="T0" fmla="*/ 0 w 131"/>
                <a:gd name="T1" fmla="*/ 17 h 49"/>
                <a:gd name="T2" fmla="*/ 0 w 131"/>
                <a:gd name="T3" fmla="*/ 17 h 49"/>
                <a:gd name="T4" fmla="*/ 23 w 131"/>
                <a:gd name="T5" fmla="*/ 28 h 49"/>
                <a:gd name="T6" fmla="*/ 45 w 131"/>
                <a:gd name="T7" fmla="*/ 37 h 49"/>
                <a:gd name="T8" fmla="*/ 67 w 131"/>
                <a:gd name="T9" fmla="*/ 43 h 49"/>
                <a:gd name="T10" fmla="*/ 88 w 131"/>
                <a:gd name="T11" fmla="*/ 49 h 49"/>
                <a:gd name="T12" fmla="*/ 106 w 131"/>
                <a:gd name="T13" fmla="*/ 47 h 49"/>
                <a:gd name="T14" fmla="*/ 121 w 131"/>
                <a:gd name="T15" fmla="*/ 39 h 49"/>
                <a:gd name="T16" fmla="*/ 131 w 131"/>
                <a:gd name="T17" fmla="*/ 23 h 49"/>
                <a:gd name="T18" fmla="*/ 129 w 131"/>
                <a:gd name="T19" fmla="*/ 2 h 49"/>
                <a:gd name="T20" fmla="*/ 111 w 131"/>
                <a:gd name="T21" fmla="*/ 7 h 49"/>
                <a:gd name="T22" fmla="*/ 112 w 131"/>
                <a:gd name="T23" fmla="*/ 21 h 49"/>
                <a:gd name="T24" fmla="*/ 110 w 131"/>
                <a:gd name="T25" fmla="*/ 26 h 49"/>
                <a:gd name="T26" fmla="*/ 102 w 131"/>
                <a:gd name="T27" fmla="*/ 29 h 49"/>
                <a:gd name="T28" fmla="*/ 90 w 131"/>
                <a:gd name="T29" fmla="*/ 29 h 49"/>
                <a:gd name="T30" fmla="*/ 72 w 131"/>
                <a:gd name="T31" fmla="*/ 26 h 49"/>
                <a:gd name="T32" fmla="*/ 52 w 131"/>
                <a:gd name="T33" fmla="*/ 20 h 49"/>
                <a:gd name="T34" fmla="*/ 30 w 131"/>
                <a:gd name="T35" fmla="*/ 11 h 49"/>
                <a:gd name="T36" fmla="*/ 10 w 131"/>
                <a:gd name="T37" fmla="*/ 0 h 49"/>
                <a:gd name="T38" fmla="*/ 10 w 131"/>
                <a:gd name="T39" fmla="*/ 0 h 49"/>
                <a:gd name="T40" fmla="*/ 0 w 131"/>
                <a:gd name="T41" fmla="*/ 1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1" h="49">
                  <a:moveTo>
                    <a:pt x="0" y="17"/>
                  </a:moveTo>
                  <a:lnTo>
                    <a:pt x="0" y="17"/>
                  </a:lnTo>
                  <a:lnTo>
                    <a:pt x="23" y="28"/>
                  </a:lnTo>
                  <a:lnTo>
                    <a:pt x="45" y="37"/>
                  </a:lnTo>
                  <a:lnTo>
                    <a:pt x="67" y="43"/>
                  </a:lnTo>
                  <a:lnTo>
                    <a:pt x="88" y="49"/>
                  </a:lnTo>
                  <a:lnTo>
                    <a:pt x="106" y="47"/>
                  </a:lnTo>
                  <a:lnTo>
                    <a:pt x="121" y="39"/>
                  </a:lnTo>
                  <a:lnTo>
                    <a:pt x="131" y="23"/>
                  </a:lnTo>
                  <a:lnTo>
                    <a:pt x="129" y="2"/>
                  </a:lnTo>
                  <a:lnTo>
                    <a:pt x="111" y="7"/>
                  </a:lnTo>
                  <a:lnTo>
                    <a:pt x="112" y="21"/>
                  </a:lnTo>
                  <a:lnTo>
                    <a:pt x="110" y="26"/>
                  </a:lnTo>
                  <a:lnTo>
                    <a:pt x="102" y="29"/>
                  </a:lnTo>
                  <a:lnTo>
                    <a:pt x="90" y="29"/>
                  </a:lnTo>
                  <a:lnTo>
                    <a:pt x="72" y="26"/>
                  </a:lnTo>
                  <a:lnTo>
                    <a:pt x="52" y="20"/>
                  </a:lnTo>
                  <a:lnTo>
                    <a:pt x="30" y="1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Freeform 219"/>
            <p:cNvSpPr>
              <a:spLocks/>
            </p:cNvSpPr>
            <p:nvPr/>
          </p:nvSpPr>
          <p:spPr bwMode="auto">
            <a:xfrm>
              <a:off x="9305" y="4082"/>
              <a:ext cx="5" cy="28"/>
            </a:xfrm>
            <a:custGeom>
              <a:avLst/>
              <a:gdLst>
                <a:gd name="T0" fmla="*/ 4 w 30"/>
                <a:gd name="T1" fmla="*/ 170 h 170"/>
                <a:gd name="T2" fmla="*/ 3 w 30"/>
                <a:gd name="T3" fmla="*/ 170 h 170"/>
                <a:gd name="T4" fmla="*/ 20 w 30"/>
                <a:gd name="T5" fmla="*/ 156 h 170"/>
                <a:gd name="T6" fmla="*/ 27 w 30"/>
                <a:gd name="T7" fmla="*/ 132 h 170"/>
                <a:gd name="T8" fmla="*/ 27 w 30"/>
                <a:gd name="T9" fmla="*/ 105 h 170"/>
                <a:gd name="T10" fmla="*/ 26 w 30"/>
                <a:gd name="T11" fmla="*/ 75 h 170"/>
                <a:gd name="T12" fmla="*/ 24 w 30"/>
                <a:gd name="T13" fmla="*/ 48 h 170"/>
                <a:gd name="T14" fmla="*/ 24 w 30"/>
                <a:gd name="T15" fmla="*/ 26 h 170"/>
                <a:gd name="T16" fmla="*/ 25 w 30"/>
                <a:gd name="T17" fmla="*/ 15 h 170"/>
                <a:gd name="T18" fmla="*/ 20 w 30"/>
                <a:gd name="T19" fmla="*/ 17 h 170"/>
                <a:gd name="T20" fmla="*/ 30 w 30"/>
                <a:gd name="T21" fmla="*/ 0 h 170"/>
                <a:gd name="T22" fmla="*/ 9 w 30"/>
                <a:gd name="T23" fmla="*/ 4 h 170"/>
                <a:gd name="T24" fmla="*/ 5 w 30"/>
                <a:gd name="T25" fmla="*/ 24 h 170"/>
                <a:gd name="T26" fmla="*/ 5 w 30"/>
                <a:gd name="T27" fmla="*/ 48 h 170"/>
                <a:gd name="T28" fmla="*/ 8 w 30"/>
                <a:gd name="T29" fmla="*/ 77 h 170"/>
                <a:gd name="T30" fmla="*/ 9 w 30"/>
                <a:gd name="T31" fmla="*/ 105 h 170"/>
                <a:gd name="T32" fmla="*/ 9 w 30"/>
                <a:gd name="T33" fmla="*/ 130 h 170"/>
                <a:gd name="T34" fmla="*/ 4 w 30"/>
                <a:gd name="T35" fmla="*/ 147 h 170"/>
                <a:gd name="T36" fmla="*/ 1 w 30"/>
                <a:gd name="T37" fmla="*/ 151 h 170"/>
                <a:gd name="T38" fmla="*/ 0 w 30"/>
                <a:gd name="T39" fmla="*/ 151 h 170"/>
                <a:gd name="T40" fmla="*/ 4 w 30"/>
                <a:gd name="T41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170">
                  <a:moveTo>
                    <a:pt x="4" y="170"/>
                  </a:moveTo>
                  <a:lnTo>
                    <a:pt x="3" y="170"/>
                  </a:lnTo>
                  <a:lnTo>
                    <a:pt x="20" y="156"/>
                  </a:lnTo>
                  <a:lnTo>
                    <a:pt x="27" y="132"/>
                  </a:lnTo>
                  <a:lnTo>
                    <a:pt x="27" y="105"/>
                  </a:lnTo>
                  <a:lnTo>
                    <a:pt x="26" y="75"/>
                  </a:lnTo>
                  <a:lnTo>
                    <a:pt x="24" y="48"/>
                  </a:lnTo>
                  <a:lnTo>
                    <a:pt x="24" y="26"/>
                  </a:lnTo>
                  <a:lnTo>
                    <a:pt x="25" y="15"/>
                  </a:lnTo>
                  <a:lnTo>
                    <a:pt x="20" y="17"/>
                  </a:lnTo>
                  <a:lnTo>
                    <a:pt x="30" y="0"/>
                  </a:lnTo>
                  <a:lnTo>
                    <a:pt x="9" y="4"/>
                  </a:lnTo>
                  <a:lnTo>
                    <a:pt x="5" y="24"/>
                  </a:lnTo>
                  <a:lnTo>
                    <a:pt x="5" y="48"/>
                  </a:lnTo>
                  <a:lnTo>
                    <a:pt x="8" y="77"/>
                  </a:lnTo>
                  <a:lnTo>
                    <a:pt x="9" y="105"/>
                  </a:lnTo>
                  <a:lnTo>
                    <a:pt x="9" y="130"/>
                  </a:lnTo>
                  <a:lnTo>
                    <a:pt x="4" y="147"/>
                  </a:lnTo>
                  <a:lnTo>
                    <a:pt x="1" y="151"/>
                  </a:lnTo>
                  <a:lnTo>
                    <a:pt x="0" y="151"/>
                  </a:lnTo>
                  <a:lnTo>
                    <a:pt x="4" y="1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Freeform 220"/>
            <p:cNvSpPr>
              <a:spLocks/>
            </p:cNvSpPr>
            <p:nvPr/>
          </p:nvSpPr>
          <p:spPr bwMode="auto">
            <a:xfrm>
              <a:off x="9251" y="4101"/>
              <a:ext cx="55" cy="12"/>
            </a:xfrm>
            <a:custGeom>
              <a:avLst/>
              <a:gdLst>
                <a:gd name="T0" fmla="*/ 0 w 334"/>
                <a:gd name="T1" fmla="*/ 12 h 75"/>
                <a:gd name="T2" fmla="*/ 2 w 334"/>
                <a:gd name="T3" fmla="*/ 15 h 75"/>
                <a:gd name="T4" fmla="*/ 15 w 334"/>
                <a:gd name="T5" fmla="*/ 29 h 75"/>
                <a:gd name="T6" fmla="*/ 30 w 334"/>
                <a:gd name="T7" fmla="*/ 41 h 75"/>
                <a:gd name="T8" fmla="*/ 46 w 334"/>
                <a:gd name="T9" fmla="*/ 52 h 75"/>
                <a:gd name="T10" fmla="*/ 66 w 334"/>
                <a:gd name="T11" fmla="*/ 59 h 75"/>
                <a:gd name="T12" fmla="*/ 87 w 334"/>
                <a:gd name="T13" fmla="*/ 66 h 75"/>
                <a:gd name="T14" fmla="*/ 108 w 334"/>
                <a:gd name="T15" fmla="*/ 70 h 75"/>
                <a:gd name="T16" fmla="*/ 133 w 334"/>
                <a:gd name="T17" fmla="*/ 72 h 75"/>
                <a:gd name="T18" fmla="*/ 156 w 334"/>
                <a:gd name="T19" fmla="*/ 73 h 75"/>
                <a:gd name="T20" fmla="*/ 179 w 334"/>
                <a:gd name="T21" fmla="*/ 75 h 75"/>
                <a:gd name="T22" fmla="*/ 203 w 334"/>
                <a:gd name="T23" fmla="*/ 73 h 75"/>
                <a:gd name="T24" fmla="*/ 226 w 334"/>
                <a:gd name="T25" fmla="*/ 72 h 75"/>
                <a:gd name="T26" fmla="*/ 250 w 334"/>
                <a:gd name="T27" fmla="*/ 70 h 75"/>
                <a:gd name="T28" fmla="*/ 273 w 334"/>
                <a:gd name="T29" fmla="*/ 67 h 75"/>
                <a:gd name="T30" fmla="*/ 294 w 334"/>
                <a:gd name="T31" fmla="*/ 64 h 75"/>
                <a:gd name="T32" fmla="*/ 316 w 334"/>
                <a:gd name="T33" fmla="*/ 60 h 75"/>
                <a:gd name="T34" fmla="*/ 334 w 334"/>
                <a:gd name="T35" fmla="*/ 56 h 75"/>
                <a:gd name="T36" fmla="*/ 330 w 334"/>
                <a:gd name="T37" fmla="*/ 37 h 75"/>
                <a:gd name="T38" fmla="*/ 311 w 334"/>
                <a:gd name="T39" fmla="*/ 41 h 75"/>
                <a:gd name="T40" fmla="*/ 292 w 334"/>
                <a:gd name="T41" fmla="*/ 44 h 75"/>
                <a:gd name="T42" fmla="*/ 271 w 334"/>
                <a:gd name="T43" fmla="*/ 47 h 75"/>
                <a:gd name="T44" fmla="*/ 248 w 334"/>
                <a:gd name="T45" fmla="*/ 51 h 75"/>
                <a:gd name="T46" fmla="*/ 226 w 334"/>
                <a:gd name="T47" fmla="*/ 53 h 75"/>
                <a:gd name="T48" fmla="*/ 203 w 334"/>
                <a:gd name="T49" fmla="*/ 54 h 75"/>
                <a:gd name="T50" fmla="*/ 179 w 334"/>
                <a:gd name="T51" fmla="*/ 55 h 75"/>
                <a:gd name="T52" fmla="*/ 156 w 334"/>
                <a:gd name="T53" fmla="*/ 54 h 75"/>
                <a:gd name="T54" fmla="*/ 133 w 334"/>
                <a:gd name="T55" fmla="*/ 53 h 75"/>
                <a:gd name="T56" fmla="*/ 111 w 334"/>
                <a:gd name="T57" fmla="*/ 51 h 75"/>
                <a:gd name="T58" fmla="*/ 91 w 334"/>
                <a:gd name="T59" fmla="*/ 46 h 75"/>
                <a:gd name="T60" fmla="*/ 73 w 334"/>
                <a:gd name="T61" fmla="*/ 42 h 75"/>
                <a:gd name="T62" fmla="*/ 55 w 334"/>
                <a:gd name="T63" fmla="*/ 34 h 75"/>
                <a:gd name="T64" fmla="*/ 39 w 334"/>
                <a:gd name="T65" fmla="*/ 26 h 75"/>
                <a:gd name="T66" fmla="*/ 27 w 334"/>
                <a:gd name="T67" fmla="*/ 16 h 75"/>
                <a:gd name="T68" fmla="*/ 16 w 334"/>
                <a:gd name="T69" fmla="*/ 4 h 75"/>
                <a:gd name="T70" fmla="*/ 19 w 334"/>
                <a:gd name="T71" fmla="*/ 7 h 75"/>
                <a:gd name="T72" fmla="*/ 17 w 334"/>
                <a:gd name="T73" fmla="*/ 4 h 75"/>
                <a:gd name="T74" fmla="*/ 10 w 334"/>
                <a:gd name="T75" fmla="*/ 0 h 75"/>
                <a:gd name="T76" fmla="*/ 5 w 334"/>
                <a:gd name="T77" fmla="*/ 2 h 75"/>
                <a:gd name="T78" fmla="*/ 0 w 334"/>
                <a:gd name="T79" fmla="*/ 7 h 75"/>
                <a:gd name="T80" fmla="*/ 1 w 334"/>
                <a:gd name="T81" fmla="*/ 15 h 75"/>
                <a:gd name="T82" fmla="*/ 0 w 334"/>
                <a:gd name="T83" fmla="*/ 1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34" h="75">
                  <a:moveTo>
                    <a:pt x="0" y="12"/>
                  </a:moveTo>
                  <a:lnTo>
                    <a:pt x="2" y="15"/>
                  </a:lnTo>
                  <a:lnTo>
                    <a:pt x="15" y="29"/>
                  </a:lnTo>
                  <a:lnTo>
                    <a:pt x="30" y="41"/>
                  </a:lnTo>
                  <a:lnTo>
                    <a:pt x="46" y="52"/>
                  </a:lnTo>
                  <a:lnTo>
                    <a:pt x="66" y="59"/>
                  </a:lnTo>
                  <a:lnTo>
                    <a:pt x="87" y="66"/>
                  </a:lnTo>
                  <a:lnTo>
                    <a:pt x="108" y="70"/>
                  </a:lnTo>
                  <a:lnTo>
                    <a:pt x="133" y="72"/>
                  </a:lnTo>
                  <a:lnTo>
                    <a:pt x="156" y="73"/>
                  </a:lnTo>
                  <a:lnTo>
                    <a:pt x="179" y="75"/>
                  </a:lnTo>
                  <a:lnTo>
                    <a:pt x="203" y="73"/>
                  </a:lnTo>
                  <a:lnTo>
                    <a:pt x="226" y="72"/>
                  </a:lnTo>
                  <a:lnTo>
                    <a:pt x="250" y="70"/>
                  </a:lnTo>
                  <a:lnTo>
                    <a:pt x="273" y="67"/>
                  </a:lnTo>
                  <a:lnTo>
                    <a:pt x="294" y="64"/>
                  </a:lnTo>
                  <a:lnTo>
                    <a:pt x="316" y="60"/>
                  </a:lnTo>
                  <a:lnTo>
                    <a:pt x="334" y="56"/>
                  </a:lnTo>
                  <a:lnTo>
                    <a:pt x="330" y="37"/>
                  </a:lnTo>
                  <a:lnTo>
                    <a:pt x="311" y="41"/>
                  </a:lnTo>
                  <a:lnTo>
                    <a:pt x="292" y="44"/>
                  </a:lnTo>
                  <a:lnTo>
                    <a:pt x="271" y="47"/>
                  </a:lnTo>
                  <a:lnTo>
                    <a:pt x="248" y="51"/>
                  </a:lnTo>
                  <a:lnTo>
                    <a:pt x="226" y="53"/>
                  </a:lnTo>
                  <a:lnTo>
                    <a:pt x="203" y="54"/>
                  </a:lnTo>
                  <a:lnTo>
                    <a:pt x="179" y="55"/>
                  </a:lnTo>
                  <a:lnTo>
                    <a:pt x="156" y="54"/>
                  </a:lnTo>
                  <a:lnTo>
                    <a:pt x="133" y="53"/>
                  </a:lnTo>
                  <a:lnTo>
                    <a:pt x="111" y="51"/>
                  </a:lnTo>
                  <a:lnTo>
                    <a:pt x="91" y="46"/>
                  </a:lnTo>
                  <a:lnTo>
                    <a:pt x="73" y="42"/>
                  </a:lnTo>
                  <a:lnTo>
                    <a:pt x="55" y="34"/>
                  </a:lnTo>
                  <a:lnTo>
                    <a:pt x="39" y="26"/>
                  </a:lnTo>
                  <a:lnTo>
                    <a:pt x="27" y="16"/>
                  </a:lnTo>
                  <a:lnTo>
                    <a:pt x="16" y="4"/>
                  </a:lnTo>
                  <a:lnTo>
                    <a:pt x="19" y="7"/>
                  </a:lnTo>
                  <a:lnTo>
                    <a:pt x="17" y="4"/>
                  </a:lnTo>
                  <a:lnTo>
                    <a:pt x="10" y="0"/>
                  </a:lnTo>
                  <a:lnTo>
                    <a:pt x="5" y="2"/>
                  </a:lnTo>
                  <a:lnTo>
                    <a:pt x="0" y="7"/>
                  </a:lnTo>
                  <a:lnTo>
                    <a:pt x="1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Freeform 221"/>
            <p:cNvSpPr>
              <a:spLocks/>
            </p:cNvSpPr>
            <p:nvPr/>
          </p:nvSpPr>
          <p:spPr bwMode="auto">
            <a:xfrm>
              <a:off x="9250" y="4050"/>
              <a:ext cx="32" cy="53"/>
            </a:xfrm>
            <a:custGeom>
              <a:avLst/>
              <a:gdLst>
                <a:gd name="T0" fmla="*/ 175 w 193"/>
                <a:gd name="T1" fmla="*/ 6 h 319"/>
                <a:gd name="T2" fmla="*/ 176 w 193"/>
                <a:gd name="T3" fmla="*/ 3 h 319"/>
                <a:gd name="T4" fmla="*/ 160 w 193"/>
                <a:gd name="T5" fmla="*/ 21 h 319"/>
                <a:gd name="T6" fmla="*/ 143 w 193"/>
                <a:gd name="T7" fmla="*/ 37 h 319"/>
                <a:gd name="T8" fmla="*/ 127 w 193"/>
                <a:gd name="T9" fmla="*/ 55 h 319"/>
                <a:gd name="T10" fmla="*/ 109 w 193"/>
                <a:gd name="T11" fmla="*/ 73 h 319"/>
                <a:gd name="T12" fmla="*/ 93 w 193"/>
                <a:gd name="T13" fmla="*/ 91 h 319"/>
                <a:gd name="T14" fmla="*/ 78 w 193"/>
                <a:gd name="T15" fmla="*/ 110 h 319"/>
                <a:gd name="T16" fmla="*/ 63 w 193"/>
                <a:gd name="T17" fmla="*/ 129 h 319"/>
                <a:gd name="T18" fmla="*/ 49 w 193"/>
                <a:gd name="T19" fmla="*/ 149 h 319"/>
                <a:gd name="T20" fmla="*/ 37 w 193"/>
                <a:gd name="T21" fmla="*/ 169 h 319"/>
                <a:gd name="T22" fmla="*/ 26 w 193"/>
                <a:gd name="T23" fmla="*/ 189 h 319"/>
                <a:gd name="T24" fmla="*/ 17 w 193"/>
                <a:gd name="T25" fmla="*/ 209 h 319"/>
                <a:gd name="T26" fmla="*/ 8 w 193"/>
                <a:gd name="T27" fmla="*/ 230 h 319"/>
                <a:gd name="T28" fmla="*/ 3 w 193"/>
                <a:gd name="T29" fmla="*/ 252 h 319"/>
                <a:gd name="T30" fmla="*/ 0 w 193"/>
                <a:gd name="T31" fmla="*/ 273 h 319"/>
                <a:gd name="T32" fmla="*/ 0 w 193"/>
                <a:gd name="T33" fmla="*/ 296 h 319"/>
                <a:gd name="T34" fmla="*/ 2 w 193"/>
                <a:gd name="T35" fmla="*/ 319 h 319"/>
                <a:gd name="T36" fmla="*/ 21 w 193"/>
                <a:gd name="T37" fmla="*/ 314 h 319"/>
                <a:gd name="T38" fmla="*/ 18 w 193"/>
                <a:gd name="T39" fmla="*/ 294 h 319"/>
                <a:gd name="T40" fmla="*/ 18 w 193"/>
                <a:gd name="T41" fmla="*/ 275 h 319"/>
                <a:gd name="T42" fmla="*/ 22 w 193"/>
                <a:gd name="T43" fmla="*/ 256 h 319"/>
                <a:gd name="T44" fmla="*/ 26 w 193"/>
                <a:gd name="T45" fmla="*/ 236 h 319"/>
                <a:gd name="T46" fmla="*/ 33 w 193"/>
                <a:gd name="T47" fmla="*/ 216 h 319"/>
                <a:gd name="T48" fmla="*/ 42 w 193"/>
                <a:gd name="T49" fmla="*/ 197 h 319"/>
                <a:gd name="T50" fmla="*/ 53 w 193"/>
                <a:gd name="T51" fmla="*/ 178 h 319"/>
                <a:gd name="T52" fmla="*/ 65 w 193"/>
                <a:gd name="T53" fmla="*/ 159 h 319"/>
                <a:gd name="T54" fmla="*/ 77 w 193"/>
                <a:gd name="T55" fmla="*/ 140 h 319"/>
                <a:gd name="T56" fmla="*/ 92 w 193"/>
                <a:gd name="T57" fmla="*/ 123 h 319"/>
                <a:gd name="T58" fmla="*/ 107 w 193"/>
                <a:gd name="T59" fmla="*/ 104 h 319"/>
                <a:gd name="T60" fmla="*/ 123 w 193"/>
                <a:gd name="T61" fmla="*/ 86 h 319"/>
                <a:gd name="T62" fmla="*/ 140 w 193"/>
                <a:gd name="T63" fmla="*/ 68 h 319"/>
                <a:gd name="T64" fmla="*/ 157 w 193"/>
                <a:gd name="T65" fmla="*/ 50 h 319"/>
                <a:gd name="T66" fmla="*/ 174 w 193"/>
                <a:gd name="T67" fmla="*/ 34 h 319"/>
                <a:gd name="T68" fmla="*/ 190 w 193"/>
                <a:gd name="T69" fmla="*/ 16 h 319"/>
                <a:gd name="T70" fmla="*/ 191 w 193"/>
                <a:gd name="T71" fmla="*/ 14 h 319"/>
                <a:gd name="T72" fmla="*/ 190 w 193"/>
                <a:gd name="T73" fmla="*/ 16 h 319"/>
                <a:gd name="T74" fmla="*/ 193 w 193"/>
                <a:gd name="T75" fmla="*/ 10 h 319"/>
                <a:gd name="T76" fmla="*/ 190 w 193"/>
                <a:gd name="T77" fmla="*/ 3 h 319"/>
                <a:gd name="T78" fmla="*/ 183 w 193"/>
                <a:gd name="T79" fmla="*/ 0 h 319"/>
                <a:gd name="T80" fmla="*/ 176 w 193"/>
                <a:gd name="T81" fmla="*/ 3 h 319"/>
                <a:gd name="T82" fmla="*/ 175 w 193"/>
                <a:gd name="T83" fmla="*/ 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3" h="319">
                  <a:moveTo>
                    <a:pt x="175" y="6"/>
                  </a:moveTo>
                  <a:lnTo>
                    <a:pt x="176" y="3"/>
                  </a:lnTo>
                  <a:lnTo>
                    <a:pt x="160" y="21"/>
                  </a:lnTo>
                  <a:lnTo>
                    <a:pt x="143" y="37"/>
                  </a:lnTo>
                  <a:lnTo>
                    <a:pt x="127" y="55"/>
                  </a:lnTo>
                  <a:lnTo>
                    <a:pt x="109" y="73"/>
                  </a:lnTo>
                  <a:lnTo>
                    <a:pt x="93" y="91"/>
                  </a:lnTo>
                  <a:lnTo>
                    <a:pt x="78" y="110"/>
                  </a:lnTo>
                  <a:lnTo>
                    <a:pt x="63" y="129"/>
                  </a:lnTo>
                  <a:lnTo>
                    <a:pt x="49" y="149"/>
                  </a:lnTo>
                  <a:lnTo>
                    <a:pt x="37" y="169"/>
                  </a:lnTo>
                  <a:lnTo>
                    <a:pt x="26" y="189"/>
                  </a:lnTo>
                  <a:lnTo>
                    <a:pt x="17" y="209"/>
                  </a:lnTo>
                  <a:lnTo>
                    <a:pt x="8" y="230"/>
                  </a:lnTo>
                  <a:lnTo>
                    <a:pt x="3" y="252"/>
                  </a:lnTo>
                  <a:lnTo>
                    <a:pt x="0" y="273"/>
                  </a:lnTo>
                  <a:lnTo>
                    <a:pt x="0" y="296"/>
                  </a:lnTo>
                  <a:lnTo>
                    <a:pt x="2" y="319"/>
                  </a:lnTo>
                  <a:lnTo>
                    <a:pt x="21" y="314"/>
                  </a:lnTo>
                  <a:lnTo>
                    <a:pt x="18" y="294"/>
                  </a:lnTo>
                  <a:lnTo>
                    <a:pt x="18" y="275"/>
                  </a:lnTo>
                  <a:lnTo>
                    <a:pt x="22" y="256"/>
                  </a:lnTo>
                  <a:lnTo>
                    <a:pt x="26" y="236"/>
                  </a:lnTo>
                  <a:lnTo>
                    <a:pt x="33" y="216"/>
                  </a:lnTo>
                  <a:lnTo>
                    <a:pt x="42" y="197"/>
                  </a:lnTo>
                  <a:lnTo>
                    <a:pt x="53" y="178"/>
                  </a:lnTo>
                  <a:lnTo>
                    <a:pt x="65" y="159"/>
                  </a:lnTo>
                  <a:lnTo>
                    <a:pt x="77" y="140"/>
                  </a:lnTo>
                  <a:lnTo>
                    <a:pt x="92" y="123"/>
                  </a:lnTo>
                  <a:lnTo>
                    <a:pt x="107" y="104"/>
                  </a:lnTo>
                  <a:lnTo>
                    <a:pt x="123" y="86"/>
                  </a:lnTo>
                  <a:lnTo>
                    <a:pt x="140" y="68"/>
                  </a:lnTo>
                  <a:lnTo>
                    <a:pt x="157" y="50"/>
                  </a:lnTo>
                  <a:lnTo>
                    <a:pt x="174" y="34"/>
                  </a:lnTo>
                  <a:lnTo>
                    <a:pt x="190" y="16"/>
                  </a:lnTo>
                  <a:lnTo>
                    <a:pt x="191" y="14"/>
                  </a:lnTo>
                  <a:lnTo>
                    <a:pt x="190" y="16"/>
                  </a:lnTo>
                  <a:lnTo>
                    <a:pt x="193" y="10"/>
                  </a:lnTo>
                  <a:lnTo>
                    <a:pt x="190" y="3"/>
                  </a:lnTo>
                  <a:lnTo>
                    <a:pt x="183" y="0"/>
                  </a:lnTo>
                  <a:lnTo>
                    <a:pt x="176" y="3"/>
                  </a:lnTo>
                  <a:lnTo>
                    <a:pt x="175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Freeform 222"/>
            <p:cNvSpPr>
              <a:spLocks/>
            </p:cNvSpPr>
            <p:nvPr/>
          </p:nvSpPr>
          <p:spPr bwMode="auto">
            <a:xfrm>
              <a:off x="9278" y="3924"/>
              <a:ext cx="11" cy="128"/>
            </a:xfrm>
            <a:custGeom>
              <a:avLst/>
              <a:gdLst>
                <a:gd name="T0" fmla="*/ 0 w 62"/>
                <a:gd name="T1" fmla="*/ 10 h 770"/>
                <a:gd name="T2" fmla="*/ 3 w 62"/>
                <a:gd name="T3" fmla="*/ 71 h 770"/>
                <a:gd name="T4" fmla="*/ 8 w 62"/>
                <a:gd name="T5" fmla="*/ 129 h 770"/>
                <a:gd name="T6" fmla="*/ 13 w 62"/>
                <a:gd name="T7" fmla="*/ 186 h 770"/>
                <a:gd name="T8" fmla="*/ 18 w 62"/>
                <a:gd name="T9" fmla="*/ 243 h 770"/>
                <a:gd name="T10" fmla="*/ 24 w 62"/>
                <a:gd name="T11" fmla="*/ 298 h 770"/>
                <a:gd name="T12" fmla="*/ 30 w 62"/>
                <a:gd name="T13" fmla="*/ 352 h 770"/>
                <a:gd name="T14" fmla="*/ 35 w 62"/>
                <a:gd name="T15" fmla="*/ 404 h 770"/>
                <a:gd name="T16" fmla="*/ 39 w 62"/>
                <a:gd name="T17" fmla="*/ 454 h 770"/>
                <a:gd name="T18" fmla="*/ 43 w 62"/>
                <a:gd name="T19" fmla="*/ 503 h 770"/>
                <a:gd name="T20" fmla="*/ 44 w 62"/>
                <a:gd name="T21" fmla="*/ 547 h 770"/>
                <a:gd name="T22" fmla="*/ 44 w 62"/>
                <a:gd name="T23" fmla="*/ 592 h 770"/>
                <a:gd name="T24" fmla="*/ 42 w 62"/>
                <a:gd name="T25" fmla="*/ 631 h 770"/>
                <a:gd name="T26" fmla="*/ 37 w 62"/>
                <a:gd name="T27" fmla="*/ 670 h 770"/>
                <a:gd name="T28" fmla="*/ 30 w 62"/>
                <a:gd name="T29" fmla="*/ 703 h 770"/>
                <a:gd name="T30" fmla="*/ 21 w 62"/>
                <a:gd name="T31" fmla="*/ 733 h 770"/>
                <a:gd name="T32" fmla="*/ 7 w 62"/>
                <a:gd name="T33" fmla="*/ 762 h 770"/>
                <a:gd name="T34" fmla="*/ 30 w 62"/>
                <a:gd name="T35" fmla="*/ 756 h 770"/>
                <a:gd name="T36" fmla="*/ 44 w 62"/>
                <a:gd name="T37" fmla="*/ 725 h 770"/>
                <a:gd name="T38" fmla="*/ 52 w 62"/>
                <a:gd name="T39" fmla="*/ 690 h 770"/>
                <a:gd name="T40" fmla="*/ 58 w 62"/>
                <a:gd name="T41" fmla="*/ 652 h 770"/>
                <a:gd name="T42" fmla="*/ 61 w 62"/>
                <a:gd name="T43" fmla="*/ 613 h 770"/>
                <a:gd name="T44" fmla="*/ 62 w 62"/>
                <a:gd name="T45" fmla="*/ 570 h 770"/>
                <a:gd name="T46" fmla="*/ 62 w 62"/>
                <a:gd name="T47" fmla="*/ 524 h 770"/>
                <a:gd name="T48" fmla="*/ 59 w 62"/>
                <a:gd name="T49" fmla="*/ 477 h 770"/>
                <a:gd name="T50" fmla="*/ 55 w 62"/>
                <a:gd name="T51" fmla="*/ 427 h 770"/>
                <a:gd name="T52" fmla="*/ 51 w 62"/>
                <a:gd name="T53" fmla="*/ 376 h 770"/>
                <a:gd name="T54" fmla="*/ 46 w 62"/>
                <a:gd name="T55" fmla="*/ 323 h 770"/>
                <a:gd name="T56" fmla="*/ 40 w 62"/>
                <a:gd name="T57" fmla="*/ 269 h 770"/>
                <a:gd name="T58" fmla="*/ 35 w 62"/>
                <a:gd name="T59" fmla="*/ 212 h 770"/>
                <a:gd name="T60" fmla="*/ 29 w 62"/>
                <a:gd name="T61" fmla="*/ 155 h 770"/>
                <a:gd name="T62" fmla="*/ 24 w 62"/>
                <a:gd name="T63" fmla="*/ 98 h 770"/>
                <a:gd name="T64" fmla="*/ 20 w 62"/>
                <a:gd name="T65" fmla="*/ 38 h 770"/>
                <a:gd name="T66" fmla="*/ 16 w 62"/>
                <a:gd name="T67" fmla="*/ 3 h 770"/>
                <a:gd name="T68" fmla="*/ 16 w 62"/>
                <a:gd name="T69" fmla="*/ 2 h 770"/>
                <a:gd name="T70" fmla="*/ 3 w 62"/>
                <a:gd name="T71" fmla="*/ 2 h 770"/>
                <a:gd name="T72" fmla="*/ 2 w 62"/>
                <a:gd name="T73" fmla="*/ 16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" h="770">
                  <a:moveTo>
                    <a:pt x="2" y="16"/>
                  </a:moveTo>
                  <a:lnTo>
                    <a:pt x="0" y="10"/>
                  </a:lnTo>
                  <a:lnTo>
                    <a:pt x="1" y="40"/>
                  </a:lnTo>
                  <a:lnTo>
                    <a:pt x="3" y="71"/>
                  </a:lnTo>
                  <a:lnTo>
                    <a:pt x="6" y="100"/>
                  </a:lnTo>
                  <a:lnTo>
                    <a:pt x="8" y="129"/>
                  </a:lnTo>
                  <a:lnTo>
                    <a:pt x="10" y="157"/>
                  </a:lnTo>
                  <a:lnTo>
                    <a:pt x="13" y="186"/>
                  </a:lnTo>
                  <a:lnTo>
                    <a:pt x="16" y="215"/>
                  </a:lnTo>
                  <a:lnTo>
                    <a:pt x="18" y="243"/>
                  </a:lnTo>
                  <a:lnTo>
                    <a:pt x="22" y="271"/>
                  </a:lnTo>
                  <a:lnTo>
                    <a:pt x="24" y="298"/>
                  </a:lnTo>
                  <a:lnTo>
                    <a:pt x="28" y="325"/>
                  </a:lnTo>
                  <a:lnTo>
                    <a:pt x="30" y="352"/>
                  </a:lnTo>
                  <a:lnTo>
                    <a:pt x="32" y="378"/>
                  </a:lnTo>
                  <a:lnTo>
                    <a:pt x="35" y="404"/>
                  </a:lnTo>
                  <a:lnTo>
                    <a:pt x="37" y="429"/>
                  </a:lnTo>
                  <a:lnTo>
                    <a:pt x="39" y="454"/>
                  </a:lnTo>
                  <a:lnTo>
                    <a:pt x="40" y="479"/>
                  </a:lnTo>
                  <a:lnTo>
                    <a:pt x="43" y="503"/>
                  </a:lnTo>
                  <a:lnTo>
                    <a:pt x="44" y="524"/>
                  </a:lnTo>
                  <a:lnTo>
                    <a:pt x="44" y="547"/>
                  </a:lnTo>
                  <a:lnTo>
                    <a:pt x="44" y="570"/>
                  </a:lnTo>
                  <a:lnTo>
                    <a:pt x="44" y="592"/>
                  </a:lnTo>
                  <a:lnTo>
                    <a:pt x="43" y="611"/>
                  </a:lnTo>
                  <a:lnTo>
                    <a:pt x="42" y="631"/>
                  </a:lnTo>
                  <a:lnTo>
                    <a:pt x="39" y="650"/>
                  </a:lnTo>
                  <a:lnTo>
                    <a:pt x="37" y="670"/>
                  </a:lnTo>
                  <a:lnTo>
                    <a:pt x="33" y="686"/>
                  </a:lnTo>
                  <a:lnTo>
                    <a:pt x="30" y="703"/>
                  </a:lnTo>
                  <a:lnTo>
                    <a:pt x="25" y="718"/>
                  </a:lnTo>
                  <a:lnTo>
                    <a:pt x="21" y="733"/>
                  </a:lnTo>
                  <a:lnTo>
                    <a:pt x="14" y="748"/>
                  </a:lnTo>
                  <a:lnTo>
                    <a:pt x="7" y="762"/>
                  </a:lnTo>
                  <a:lnTo>
                    <a:pt x="23" y="770"/>
                  </a:lnTo>
                  <a:lnTo>
                    <a:pt x="30" y="756"/>
                  </a:lnTo>
                  <a:lnTo>
                    <a:pt x="37" y="742"/>
                  </a:lnTo>
                  <a:lnTo>
                    <a:pt x="44" y="725"/>
                  </a:lnTo>
                  <a:lnTo>
                    <a:pt x="48" y="707"/>
                  </a:lnTo>
                  <a:lnTo>
                    <a:pt x="52" y="690"/>
                  </a:lnTo>
                  <a:lnTo>
                    <a:pt x="55" y="672"/>
                  </a:lnTo>
                  <a:lnTo>
                    <a:pt x="58" y="652"/>
                  </a:lnTo>
                  <a:lnTo>
                    <a:pt x="60" y="633"/>
                  </a:lnTo>
                  <a:lnTo>
                    <a:pt x="61" y="613"/>
                  </a:lnTo>
                  <a:lnTo>
                    <a:pt x="62" y="592"/>
                  </a:lnTo>
                  <a:lnTo>
                    <a:pt x="62" y="570"/>
                  </a:lnTo>
                  <a:lnTo>
                    <a:pt x="62" y="547"/>
                  </a:lnTo>
                  <a:lnTo>
                    <a:pt x="62" y="524"/>
                  </a:lnTo>
                  <a:lnTo>
                    <a:pt x="61" y="501"/>
                  </a:lnTo>
                  <a:lnTo>
                    <a:pt x="59" y="477"/>
                  </a:lnTo>
                  <a:lnTo>
                    <a:pt x="58" y="452"/>
                  </a:lnTo>
                  <a:lnTo>
                    <a:pt x="55" y="427"/>
                  </a:lnTo>
                  <a:lnTo>
                    <a:pt x="53" y="402"/>
                  </a:lnTo>
                  <a:lnTo>
                    <a:pt x="51" y="376"/>
                  </a:lnTo>
                  <a:lnTo>
                    <a:pt x="48" y="350"/>
                  </a:lnTo>
                  <a:lnTo>
                    <a:pt x="46" y="323"/>
                  </a:lnTo>
                  <a:lnTo>
                    <a:pt x="43" y="296"/>
                  </a:lnTo>
                  <a:lnTo>
                    <a:pt x="40" y="269"/>
                  </a:lnTo>
                  <a:lnTo>
                    <a:pt x="37" y="241"/>
                  </a:lnTo>
                  <a:lnTo>
                    <a:pt x="35" y="212"/>
                  </a:lnTo>
                  <a:lnTo>
                    <a:pt x="31" y="184"/>
                  </a:lnTo>
                  <a:lnTo>
                    <a:pt x="29" y="155"/>
                  </a:lnTo>
                  <a:lnTo>
                    <a:pt x="27" y="127"/>
                  </a:lnTo>
                  <a:lnTo>
                    <a:pt x="24" y="98"/>
                  </a:lnTo>
                  <a:lnTo>
                    <a:pt x="22" y="68"/>
                  </a:lnTo>
                  <a:lnTo>
                    <a:pt x="20" y="38"/>
                  </a:lnTo>
                  <a:lnTo>
                    <a:pt x="18" y="10"/>
                  </a:lnTo>
                  <a:lnTo>
                    <a:pt x="16" y="3"/>
                  </a:lnTo>
                  <a:lnTo>
                    <a:pt x="18" y="10"/>
                  </a:lnTo>
                  <a:lnTo>
                    <a:pt x="16" y="2"/>
                  </a:lnTo>
                  <a:lnTo>
                    <a:pt x="9" y="0"/>
                  </a:lnTo>
                  <a:lnTo>
                    <a:pt x="3" y="2"/>
                  </a:lnTo>
                  <a:lnTo>
                    <a:pt x="0" y="1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Freeform 223"/>
            <p:cNvSpPr>
              <a:spLocks/>
            </p:cNvSpPr>
            <p:nvPr/>
          </p:nvSpPr>
          <p:spPr bwMode="auto">
            <a:xfrm>
              <a:off x="9270" y="3914"/>
              <a:ext cx="11" cy="13"/>
            </a:xfrm>
            <a:custGeom>
              <a:avLst/>
              <a:gdLst>
                <a:gd name="T0" fmla="*/ 1 w 64"/>
                <a:gd name="T1" fmla="*/ 16 h 72"/>
                <a:gd name="T2" fmla="*/ 1 w 64"/>
                <a:gd name="T3" fmla="*/ 16 h 72"/>
                <a:gd name="T4" fmla="*/ 50 w 64"/>
                <a:gd name="T5" fmla="*/ 72 h 72"/>
                <a:gd name="T6" fmla="*/ 64 w 64"/>
                <a:gd name="T7" fmla="*/ 59 h 72"/>
                <a:gd name="T8" fmla="*/ 15 w 64"/>
                <a:gd name="T9" fmla="*/ 3 h 72"/>
                <a:gd name="T10" fmla="*/ 15 w 64"/>
                <a:gd name="T11" fmla="*/ 3 h 72"/>
                <a:gd name="T12" fmla="*/ 15 w 64"/>
                <a:gd name="T13" fmla="*/ 3 h 72"/>
                <a:gd name="T14" fmla="*/ 9 w 64"/>
                <a:gd name="T15" fmla="*/ 0 h 72"/>
                <a:gd name="T16" fmla="*/ 3 w 64"/>
                <a:gd name="T17" fmla="*/ 3 h 72"/>
                <a:gd name="T18" fmla="*/ 0 w 64"/>
                <a:gd name="T19" fmla="*/ 10 h 72"/>
                <a:gd name="T20" fmla="*/ 1 w 64"/>
                <a:gd name="T21" fmla="*/ 1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72">
                  <a:moveTo>
                    <a:pt x="1" y="16"/>
                  </a:moveTo>
                  <a:lnTo>
                    <a:pt x="1" y="16"/>
                  </a:lnTo>
                  <a:lnTo>
                    <a:pt x="50" y="72"/>
                  </a:lnTo>
                  <a:lnTo>
                    <a:pt x="64" y="59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9" y="0"/>
                  </a:lnTo>
                  <a:lnTo>
                    <a:pt x="3" y="3"/>
                  </a:lnTo>
                  <a:lnTo>
                    <a:pt x="0" y="10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Freeform 224"/>
            <p:cNvSpPr>
              <a:spLocks/>
            </p:cNvSpPr>
            <p:nvPr/>
          </p:nvSpPr>
          <p:spPr bwMode="auto">
            <a:xfrm>
              <a:off x="9257" y="3775"/>
              <a:ext cx="16" cy="142"/>
            </a:xfrm>
            <a:custGeom>
              <a:avLst/>
              <a:gdLst>
                <a:gd name="T0" fmla="*/ 0 w 91"/>
                <a:gd name="T1" fmla="*/ 12 h 856"/>
                <a:gd name="T2" fmla="*/ 16 w 91"/>
                <a:gd name="T3" fmla="*/ 65 h 856"/>
                <a:gd name="T4" fmla="*/ 26 w 91"/>
                <a:gd name="T5" fmla="*/ 121 h 856"/>
                <a:gd name="T6" fmla="*/ 32 w 91"/>
                <a:gd name="T7" fmla="*/ 179 h 856"/>
                <a:gd name="T8" fmla="*/ 34 w 91"/>
                <a:gd name="T9" fmla="*/ 238 h 856"/>
                <a:gd name="T10" fmla="*/ 34 w 91"/>
                <a:gd name="T11" fmla="*/ 298 h 856"/>
                <a:gd name="T12" fmla="*/ 33 w 91"/>
                <a:gd name="T13" fmla="*/ 358 h 856"/>
                <a:gd name="T14" fmla="*/ 30 w 91"/>
                <a:gd name="T15" fmla="*/ 418 h 856"/>
                <a:gd name="T16" fmla="*/ 26 w 91"/>
                <a:gd name="T17" fmla="*/ 477 h 856"/>
                <a:gd name="T18" fmla="*/ 23 w 91"/>
                <a:gd name="T19" fmla="*/ 536 h 856"/>
                <a:gd name="T20" fmla="*/ 20 w 91"/>
                <a:gd name="T21" fmla="*/ 592 h 856"/>
                <a:gd name="T22" fmla="*/ 20 w 91"/>
                <a:gd name="T23" fmla="*/ 645 h 856"/>
                <a:gd name="T24" fmla="*/ 23 w 91"/>
                <a:gd name="T25" fmla="*/ 696 h 856"/>
                <a:gd name="T26" fmla="*/ 28 w 91"/>
                <a:gd name="T27" fmla="*/ 742 h 856"/>
                <a:gd name="T28" fmla="*/ 39 w 91"/>
                <a:gd name="T29" fmla="*/ 786 h 856"/>
                <a:gd name="T30" fmla="*/ 55 w 91"/>
                <a:gd name="T31" fmla="*/ 822 h 856"/>
                <a:gd name="T32" fmla="*/ 77 w 91"/>
                <a:gd name="T33" fmla="*/ 856 h 856"/>
                <a:gd name="T34" fmla="*/ 80 w 91"/>
                <a:gd name="T35" fmla="*/ 829 h 856"/>
                <a:gd name="T36" fmla="*/ 63 w 91"/>
                <a:gd name="T37" fmla="*/ 798 h 856"/>
                <a:gd name="T38" fmla="*/ 51 w 91"/>
                <a:gd name="T39" fmla="*/ 760 h 856"/>
                <a:gd name="T40" fmla="*/ 43 w 91"/>
                <a:gd name="T41" fmla="*/ 717 h 856"/>
                <a:gd name="T42" fmla="*/ 40 w 91"/>
                <a:gd name="T43" fmla="*/ 670 h 856"/>
                <a:gd name="T44" fmla="*/ 39 w 91"/>
                <a:gd name="T45" fmla="*/ 619 h 856"/>
                <a:gd name="T46" fmla="*/ 40 w 91"/>
                <a:gd name="T47" fmla="*/ 565 h 856"/>
                <a:gd name="T48" fmla="*/ 42 w 91"/>
                <a:gd name="T49" fmla="*/ 508 h 856"/>
                <a:gd name="T50" fmla="*/ 46 w 91"/>
                <a:gd name="T51" fmla="*/ 450 h 856"/>
                <a:gd name="T52" fmla="*/ 49 w 91"/>
                <a:gd name="T53" fmla="*/ 390 h 856"/>
                <a:gd name="T54" fmla="*/ 53 w 91"/>
                <a:gd name="T55" fmla="*/ 329 h 856"/>
                <a:gd name="T56" fmla="*/ 54 w 91"/>
                <a:gd name="T57" fmla="*/ 268 h 856"/>
                <a:gd name="T58" fmla="*/ 53 w 91"/>
                <a:gd name="T59" fmla="*/ 207 h 856"/>
                <a:gd name="T60" fmla="*/ 48 w 91"/>
                <a:gd name="T61" fmla="*/ 148 h 856"/>
                <a:gd name="T62" fmla="*/ 40 w 91"/>
                <a:gd name="T63" fmla="*/ 89 h 856"/>
                <a:gd name="T64" fmla="*/ 26 w 91"/>
                <a:gd name="T65" fmla="*/ 34 h 856"/>
                <a:gd name="T66" fmla="*/ 12 w 91"/>
                <a:gd name="T67" fmla="*/ 0 h 856"/>
                <a:gd name="T68" fmla="*/ 12 w 91"/>
                <a:gd name="T69" fmla="*/ 0 h 856"/>
                <a:gd name="T70" fmla="*/ 0 w 91"/>
                <a:gd name="T71" fmla="*/ 5 h 856"/>
                <a:gd name="T72" fmla="*/ 5 w 91"/>
                <a:gd name="T73" fmla="*/ 18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1" h="856">
                  <a:moveTo>
                    <a:pt x="5" y="18"/>
                  </a:moveTo>
                  <a:lnTo>
                    <a:pt x="0" y="12"/>
                  </a:lnTo>
                  <a:lnTo>
                    <a:pt x="8" y="38"/>
                  </a:lnTo>
                  <a:lnTo>
                    <a:pt x="16" y="65"/>
                  </a:lnTo>
                  <a:lnTo>
                    <a:pt x="21" y="93"/>
                  </a:lnTo>
                  <a:lnTo>
                    <a:pt x="26" y="121"/>
                  </a:lnTo>
                  <a:lnTo>
                    <a:pt x="30" y="150"/>
                  </a:lnTo>
                  <a:lnTo>
                    <a:pt x="32" y="179"/>
                  </a:lnTo>
                  <a:lnTo>
                    <a:pt x="34" y="207"/>
                  </a:lnTo>
                  <a:lnTo>
                    <a:pt x="34" y="238"/>
                  </a:lnTo>
                  <a:lnTo>
                    <a:pt x="35" y="268"/>
                  </a:lnTo>
                  <a:lnTo>
                    <a:pt x="34" y="298"/>
                  </a:lnTo>
                  <a:lnTo>
                    <a:pt x="34" y="329"/>
                  </a:lnTo>
                  <a:lnTo>
                    <a:pt x="33" y="358"/>
                  </a:lnTo>
                  <a:lnTo>
                    <a:pt x="31" y="388"/>
                  </a:lnTo>
                  <a:lnTo>
                    <a:pt x="30" y="418"/>
                  </a:lnTo>
                  <a:lnTo>
                    <a:pt x="27" y="448"/>
                  </a:lnTo>
                  <a:lnTo>
                    <a:pt x="26" y="477"/>
                  </a:lnTo>
                  <a:lnTo>
                    <a:pt x="24" y="506"/>
                  </a:lnTo>
                  <a:lnTo>
                    <a:pt x="23" y="536"/>
                  </a:lnTo>
                  <a:lnTo>
                    <a:pt x="21" y="565"/>
                  </a:lnTo>
                  <a:lnTo>
                    <a:pt x="20" y="592"/>
                  </a:lnTo>
                  <a:lnTo>
                    <a:pt x="20" y="619"/>
                  </a:lnTo>
                  <a:lnTo>
                    <a:pt x="20" y="645"/>
                  </a:lnTo>
                  <a:lnTo>
                    <a:pt x="21" y="670"/>
                  </a:lnTo>
                  <a:lnTo>
                    <a:pt x="23" y="696"/>
                  </a:lnTo>
                  <a:lnTo>
                    <a:pt x="25" y="720"/>
                  </a:lnTo>
                  <a:lnTo>
                    <a:pt x="28" y="742"/>
                  </a:lnTo>
                  <a:lnTo>
                    <a:pt x="33" y="764"/>
                  </a:lnTo>
                  <a:lnTo>
                    <a:pt x="39" y="786"/>
                  </a:lnTo>
                  <a:lnTo>
                    <a:pt x="47" y="804"/>
                  </a:lnTo>
                  <a:lnTo>
                    <a:pt x="55" y="822"/>
                  </a:lnTo>
                  <a:lnTo>
                    <a:pt x="64" y="840"/>
                  </a:lnTo>
                  <a:lnTo>
                    <a:pt x="77" y="856"/>
                  </a:lnTo>
                  <a:lnTo>
                    <a:pt x="91" y="843"/>
                  </a:lnTo>
                  <a:lnTo>
                    <a:pt x="80" y="829"/>
                  </a:lnTo>
                  <a:lnTo>
                    <a:pt x="71" y="814"/>
                  </a:lnTo>
                  <a:lnTo>
                    <a:pt x="63" y="798"/>
                  </a:lnTo>
                  <a:lnTo>
                    <a:pt x="57" y="779"/>
                  </a:lnTo>
                  <a:lnTo>
                    <a:pt x="51" y="760"/>
                  </a:lnTo>
                  <a:lnTo>
                    <a:pt x="47" y="738"/>
                  </a:lnTo>
                  <a:lnTo>
                    <a:pt x="43" y="717"/>
                  </a:lnTo>
                  <a:lnTo>
                    <a:pt x="41" y="694"/>
                  </a:lnTo>
                  <a:lnTo>
                    <a:pt x="40" y="670"/>
                  </a:lnTo>
                  <a:lnTo>
                    <a:pt x="39" y="645"/>
                  </a:lnTo>
                  <a:lnTo>
                    <a:pt x="39" y="619"/>
                  </a:lnTo>
                  <a:lnTo>
                    <a:pt x="39" y="592"/>
                  </a:lnTo>
                  <a:lnTo>
                    <a:pt x="40" y="565"/>
                  </a:lnTo>
                  <a:lnTo>
                    <a:pt x="41" y="536"/>
                  </a:lnTo>
                  <a:lnTo>
                    <a:pt x="42" y="508"/>
                  </a:lnTo>
                  <a:lnTo>
                    <a:pt x="45" y="479"/>
                  </a:lnTo>
                  <a:lnTo>
                    <a:pt x="46" y="450"/>
                  </a:lnTo>
                  <a:lnTo>
                    <a:pt x="48" y="421"/>
                  </a:lnTo>
                  <a:lnTo>
                    <a:pt x="49" y="390"/>
                  </a:lnTo>
                  <a:lnTo>
                    <a:pt x="51" y="360"/>
                  </a:lnTo>
                  <a:lnTo>
                    <a:pt x="53" y="329"/>
                  </a:lnTo>
                  <a:lnTo>
                    <a:pt x="53" y="298"/>
                  </a:lnTo>
                  <a:lnTo>
                    <a:pt x="54" y="268"/>
                  </a:lnTo>
                  <a:lnTo>
                    <a:pt x="53" y="238"/>
                  </a:lnTo>
                  <a:lnTo>
                    <a:pt x="53" y="207"/>
                  </a:lnTo>
                  <a:lnTo>
                    <a:pt x="50" y="177"/>
                  </a:lnTo>
                  <a:lnTo>
                    <a:pt x="48" y="148"/>
                  </a:lnTo>
                  <a:lnTo>
                    <a:pt x="45" y="118"/>
                  </a:lnTo>
                  <a:lnTo>
                    <a:pt x="40" y="89"/>
                  </a:lnTo>
                  <a:lnTo>
                    <a:pt x="34" y="61"/>
                  </a:lnTo>
                  <a:lnTo>
                    <a:pt x="26" y="34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12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Freeform 225"/>
            <p:cNvSpPr>
              <a:spLocks/>
            </p:cNvSpPr>
            <p:nvPr/>
          </p:nvSpPr>
          <p:spPr bwMode="auto">
            <a:xfrm>
              <a:off x="9163" y="3619"/>
              <a:ext cx="97" cy="158"/>
            </a:xfrm>
            <a:custGeom>
              <a:avLst/>
              <a:gdLst>
                <a:gd name="T0" fmla="*/ 0 w 577"/>
                <a:gd name="T1" fmla="*/ 4 h 948"/>
                <a:gd name="T2" fmla="*/ 18 w 577"/>
                <a:gd name="T3" fmla="*/ 103 h 948"/>
                <a:gd name="T4" fmla="*/ 33 w 577"/>
                <a:gd name="T5" fmla="*/ 190 h 948"/>
                <a:gd name="T6" fmla="*/ 47 w 577"/>
                <a:gd name="T7" fmla="*/ 273 h 948"/>
                <a:gd name="T8" fmla="*/ 60 w 577"/>
                <a:gd name="T9" fmla="*/ 346 h 948"/>
                <a:gd name="T10" fmla="*/ 73 w 577"/>
                <a:gd name="T11" fmla="*/ 414 h 948"/>
                <a:gd name="T12" fmla="*/ 88 w 577"/>
                <a:gd name="T13" fmla="*/ 474 h 948"/>
                <a:gd name="T14" fmla="*/ 105 w 577"/>
                <a:gd name="T15" fmla="*/ 532 h 948"/>
                <a:gd name="T16" fmla="*/ 127 w 577"/>
                <a:gd name="T17" fmla="*/ 585 h 948"/>
                <a:gd name="T18" fmla="*/ 152 w 577"/>
                <a:gd name="T19" fmla="*/ 633 h 948"/>
                <a:gd name="T20" fmla="*/ 186 w 577"/>
                <a:gd name="T21" fmla="*/ 680 h 948"/>
                <a:gd name="T22" fmla="*/ 225 w 577"/>
                <a:gd name="T23" fmla="*/ 724 h 948"/>
                <a:gd name="T24" fmla="*/ 273 w 577"/>
                <a:gd name="T25" fmla="*/ 769 h 948"/>
                <a:gd name="T26" fmla="*/ 331 w 577"/>
                <a:gd name="T27" fmla="*/ 811 h 948"/>
                <a:gd name="T28" fmla="*/ 399 w 577"/>
                <a:gd name="T29" fmla="*/ 856 h 948"/>
                <a:gd name="T30" fmla="*/ 477 w 577"/>
                <a:gd name="T31" fmla="*/ 901 h 948"/>
                <a:gd name="T32" fmla="*/ 570 w 577"/>
                <a:gd name="T33" fmla="*/ 948 h 948"/>
                <a:gd name="T34" fmla="*/ 530 w 577"/>
                <a:gd name="T35" fmla="*/ 906 h 948"/>
                <a:gd name="T36" fmla="*/ 446 w 577"/>
                <a:gd name="T37" fmla="*/ 861 h 948"/>
                <a:gd name="T38" fmla="*/ 372 w 577"/>
                <a:gd name="T39" fmla="*/ 818 h 948"/>
                <a:gd name="T40" fmla="*/ 312 w 577"/>
                <a:gd name="T41" fmla="*/ 775 h 948"/>
                <a:gd name="T42" fmla="*/ 260 w 577"/>
                <a:gd name="T43" fmla="*/ 732 h 948"/>
                <a:gd name="T44" fmla="*/ 218 w 577"/>
                <a:gd name="T45" fmla="*/ 690 h 948"/>
                <a:gd name="T46" fmla="*/ 184 w 577"/>
                <a:gd name="T47" fmla="*/ 646 h 948"/>
                <a:gd name="T48" fmla="*/ 156 w 577"/>
                <a:gd name="T49" fmla="*/ 600 h 948"/>
                <a:gd name="T50" fmla="*/ 131 w 577"/>
                <a:gd name="T51" fmla="*/ 551 h 948"/>
                <a:gd name="T52" fmla="*/ 114 w 577"/>
                <a:gd name="T53" fmla="*/ 498 h 948"/>
                <a:gd name="T54" fmla="*/ 98 w 577"/>
                <a:gd name="T55" fmla="*/ 441 h 948"/>
                <a:gd name="T56" fmla="*/ 84 w 577"/>
                <a:gd name="T57" fmla="*/ 377 h 948"/>
                <a:gd name="T58" fmla="*/ 71 w 577"/>
                <a:gd name="T59" fmla="*/ 306 h 948"/>
                <a:gd name="T60" fmla="*/ 59 w 577"/>
                <a:gd name="T61" fmla="*/ 231 h 948"/>
                <a:gd name="T62" fmla="*/ 45 w 577"/>
                <a:gd name="T63" fmla="*/ 145 h 948"/>
                <a:gd name="T64" fmla="*/ 28 w 577"/>
                <a:gd name="T65" fmla="*/ 51 h 948"/>
                <a:gd name="T66" fmla="*/ 18 w 577"/>
                <a:gd name="T67" fmla="*/ 0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77" h="948">
                  <a:moveTo>
                    <a:pt x="0" y="4"/>
                  </a:moveTo>
                  <a:lnTo>
                    <a:pt x="0" y="4"/>
                  </a:lnTo>
                  <a:lnTo>
                    <a:pt x="9" y="55"/>
                  </a:lnTo>
                  <a:lnTo>
                    <a:pt x="18" y="103"/>
                  </a:lnTo>
                  <a:lnTo>
                    <a:pt x="27" y="147"/>
                  </a:lnTo>
                  <a:lnTo>
                    <a:pt x="33" y="190"/>
                  </a:lnTo>
                  <a:lnTo>
                    <a:pt x="40" y="233"/>
                  </a:lnTo>
                  <a:lnTo>
                    <a:pt x="47" y="273"/>
                  </a:lnTo>
                  <a:lnTo>
                    <a:pt x="53" y="311"/>
                  </a:lnTo>
                  <a:lnTo>
                    <a:pt x="60" y="346"/>
                  </a:lnTo>
                  <a:lnTo>
                    <a:pt x="66" y="381"/>
                  </a:lnTo>
                  <a:lnTo>
                    <a:pt x="73" y="414"/>
                  </a:lnTo>
                  <a:lnTo>
                    <a:pt x="80" y="445"/>
                  </a:lnTo>
                  <a:lnTo>
                    <a:pt x="88" y="474"/>
                  </a:lnTo>
                  <a:lnTo>
                    <a:pt x="96" y="505"/>
                  </a:lnTo>
                  <a:lnTo>
                    <a:pt x="105" y="532"/>
                  </a:lnTo>
                  <a:lnTo>
                    <a:pt x="115" y="558"/>
                  </a:lnTo>
                  <a:lnTo>
                    <a:pt x="127" y="585"/>
                  </a:lnTo>
                  <a:lnTo>
                    <a:pt x="139" y="609"/>
                  </a:lnTo>
                  <a:lnTo>
                    <a:pt x="152" y="633"/>
                  </a:lnTo>
                  <a:lnTo>
                    <a:pt x="168" y="657"/>
                  </a:lnTo>
                  <a:lnTo>
                    <a:pt x="186" y="680"/>
                  </a:lnTo>
                  <a:lnTo>
                    <a:pt x="204" y="703"/>
                  </a:lnTo>
                  <a:lnTo>
                    <a:pt x="225" y="724"/>
                  </a:lnTo>
                  <a:lnTo>
                    <a:pt x="249" y="747"/>
                  </a:lnTo>
                  <a:lnTo>
                    <a:pt x="273" y="769"/>
                  </a:lnTo>
                  <a:lnTo>
                    <a:pt x="301" y="791"/>
                  </a:lnTo>
                  <a:lnTo>
                    <a:pt x="331" y="811"/>
                  </a:lnTo>
                  <a:lnTo>
                    <a:pt x="363" y="833"/>
                  </a:lnTo>
                  <a:lnTo>
                    <a:pt x="399" y="856"/>
                  </a:lnTo>
                  <a:lnTo>
                    <a:pt x="437" y="878"/>
                  </a:lnTo>
                  <a:lnTo>
                    <a:pt x="477" y="901"/>
                  </a:lnTo>
                  <a:lnTo>
                    <a:pt x="523" y="924"/>
                  </a:lnTo>
                  <a:lnTo>
                    <a:pt x="570" y="948"/>
                  </a:lnTo>
                  <a:lnTo>
                    <a:pt x="577" y="930"/>
                  </a:lnTo>
                  <a:lnTo>
                    <a:pt x="530" y="906"/>
                  </a:lnTo>
                  <a:lnTo>
                    <a:pt x="486" y="884"/>
                  </a:lnTo>
                  <a:lnTo>
                    <a:pt x="446" y="861"/>
                  </a:lnTo>
                  <a:lnTo>
                    <a:pt x="408" y="838"/>
                  </a:lnTo>
                  <a:lnTo>
                    <a:pt x="372" y="818"/>
                  </a:lnTo>
                  <a:lnTo>
                    <a:pt x="340" y="796"/>
                  </a:lnTo>
                  <a:lnTo>
                    <a:pt x="312" y="775"/>
                  </a:lnTo>
                  <a:lnTo>
                    <a:pt x="285" y="754"/>
                  </a:lnTo>
                  <a:lnTo>
                    <a:pt x="260" y="732"/>
                  </a:lnTo>
                  <a:lnTo>
                    <a:pt x="239" y="711"/>
                  </a:lnTo>
                  <a:lnTo>
                    <a:pt x="218" y="690"/>
                  </a:lnTo>
                  <a:lnTo>
                    <a:pt x="199" y="669"/>
                  </a:lnTo>
                  <a:lnTo>
                    <a:pt x="184" y="646"/>
                  </a:lnTo>
                  <a:lnTo>
                    <a:pt x="168" y="623"/>
                  </a:lnTo>
                  <a:lnTo>
                    <a:pt x="156" y="600"/>
                  </a:lnTo>
                  <a:lnTo>
                    <a:pt x="143" y="576"/>
                  </a:lnTo>
                  <a:lnTo>
                    <a:pt x="131" y="551"/>
                  </a:lnTo>
                  <a:lnTo>
                    <a:pt x="123" y="525"/>
                  </a:lnTo>
                  <a:lnTo>
                    <a:pt x="114" y="498"/>
                  </a:lnTo>
                  <a:lnTo>
                    <a:pt x="106" y="470"/>
                  </a:lnTo>
                  <a:lnTo>
                    <a:pt x="98" y="441"/>
                  </a:lnTo>
                  <a:lnTo>
                    <a:pt x="91" y="409"/>
                  </a:lnTo>
                  <a:lnTo>
                    <a:pt x="84" y="377"/>
                  </a:lnTo>
                  <a:lnTo>
                    <a:pt x="78" y="342"/>
                  </a:lnTo>
                  <a:lnTo>
                    <a:pt x="71" y="306"/>
                  </a:lnTo>
                  <a:lnTo>
                    <a:pt x="66" y="268"/>
                  </a:lnTo>
                  <a:lnTo>
                    <a:pt x="59" y="231"/>
                  </a:lnTo>
                  <a:lnTo>
                    <a:pt x="52" y="188"/>
                  </a:lnTo>
                  <a:lnTo>
                    <a:pt x="45" y="145"/>
                  </a:lnTo>
                  <a:lnTo>
                    <a:pt x="37" y="98"/>
                  </a:lnTo>
                  <a:lnTo>
                    <a:pt x="28" y="51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Freeform 226"/>
            <p:cNvSpPr>
              <a:spLocks/>
            </p:cNvSpPr>
            <p:nvPr/>
          </p:nvSpPr>
          <p:spPr bwMode="auto">
            <a:xfrm>
              <a:off x="8953" y="3469"/>
              <a:ext cx="213" cy="151"/>
            </a:xfrm>
            <a:custGeom>
              <a:avLst/>
              <a:gdLst>
                <a:gd name="T0" fmla="*/ 8 w 1277"/>
                <a:gd name="T1" fmla="*/ 20 h 909"/>
                <a:gd name="T2" fmla="*/ 94 w 1277"/>
                <a:gd name="T3" fmla="*/ 23 h 909"/>
                <a:gd name="T4" fmla="*/ 186 w 1277"/>
                <a:gd name="T5" fmla="*/ 34 h 909"/>
                <a:gd name="T6" fmla="*/ 281 w 1277"/>
                <a:gd name="T7" fmla="*/ 51 h 909"/>
                <a:gd name="T8" fmla="*/ 379 w 1277"/>
                <a:gd name="T9" fmla="*/ 75 h 909"/>
                <a:gd name="T10" fmla="*/ 476 w 1277"/>
                <a:gd name="T11" fmla="*/ 106 h 909"/>
                <a:gd name="T12" fmla="*/ 572 w 1277"/>
                <a:gd name="T13" fmla="*/ 144 h 909"/>
                <a:gd name="T14" fmla="*/ 668 w 1277"/>
                <a:gd name="T15" fmla="*/ 190 h 909"/>
                <a:gd name="T16" fmla="*/ 761 w 1277"/>
                <a:gd name="T17" fmla="*/ 243 h 909"/>
                <a:gd name="T18" fmla="*/ 849 w 1277"/>
                <a:gd name="T19" fmla="*/ 301 h 909"/>
                <a:gd name="T20" fmla="*/ 933 w 1277"/>
                <a:gd name="T21" fmla="*/ 367 h 909"/>
                <a:gd name="T22" fmla="*/ 1010 w 1277"/>
                <a:gd name="T23" fmla="*/ 440 h 909"/>
                <a:gd name="T24" fmla="*/ 1079 w 1277"/>
                <a:gd name="T25" fmla="*/ 519 h 909"/>
                <a:gd name="T26" fmla="*/ 1140 w 1277"/>
                <a:gd name="T27" fmla="*/ 607 h 909"/>
                <a:gd name="T28" fmla="*/ 1191 w 1277"/>
                <a:gd name="T29" fmla="*/ 701 h 909"/>
                <a:gd name="T30" fmla="*/ 1231 w 1277"/>
                <a:gd name="T31" fmla="*/ 802 h 909"/>
                <a:gd name="T32" fmla="*/ 1259 w 1277"/>
                <a:gd name="T33" fmla="*/ 909 h 909"/>
                <a:gd name="T34" fmla="*/ 1265 w 1277"/>
                <a:gd name="T35" fmla="*/ 850 h 909"/>
                <a:gd name="T36" fmla="*/ 1229 w 1277"/>
                <a:gd name="T37" fmla="*/ 743 h 909"/>
                <a:gd name="T38" fmla="*/ 1183 w 1277"/>
                <a:gd name="T39" fmla="*/ 644 h 909"/>
                <a:gd name="T40" fmla="*/ 1125 w 1277"/>
                <a:gd name="T41" fmla="*/ 552 h 909"/>
                <a:gd name="T42" fmla="*/ 1060 w 1277"/>
                <a:gd name="T43" fmla="*/ 466 h 909"/>
                <a:gd name="T44" fmla="*/ 985 w 1277"/>
                <a:gd name="T45" fmla="*/ 389 h 909"/>
                <a:gd name="T46" fmla="*/ 903 w 1277"/>
                <a:gd name="T47" fmla="*/ 318 h 909"/>
                <a:gd name="T48" fmla="*/ 815 w 1277"/>
                <a:gd name="T49" fmla="*/ 255 h 909"/>
                <a:gd name="T50" fmla="*/ 724 w 1277"/>
                <a:gd name="T51" fmla="*/ 199 h 909"/>
                <a:gd name="T52" fmla="*/ 628 w 1277"/>
                <a:gd name="T53" fmla="*/ 149 h 909"/>
                <a:gd name="T54" fmla="*/ 531 w 1277"/>
                <a:gd name="T55" fmla="*/ 108 h 909"/>
                <a:gd name="T56" fmla="*/ 432 w 1277"/>
                <a:gd name="T57" fmla="*/ 72 h 909"/>
                <a:gd name="T58" fmla="*/ 334 w 1277"/>
                <a:gd name="T59" fmla="*/ 45 h 909"/>
                <a:gd name="T60" fmla="*/ 236 w 1277"/>
                <a:gd name="T61" fmla="*/ 22 h 909"/>
                <a:gd name="T62" fmla="*/ 143 w 1277"/>
                <a:gd name="T63" fmla="*/ 8 h 909"/>
                <a:gd name="T64" fmla="*/ 52 w 1277"/>
                <a:gd name="T65" fmla="*/ 1 h 909"/>
                <a:gd name="T66" fmla="*/ 2 w 1277"/>
                <a:gd name="T67" fmla="*/ 2 h 909"/>
                <a:gd name="T68" fmla="*/ 1 w 1277"/>
                <a:gd name="T69" fmla="*/ 4 h 909"/>
                <a:gd name="T70" fmla="*/ 1 w 1277"/>
                <a:gd name="T71" fmla="*/ 17 h 909"/>
                <a:gd name="T72" fmla="*/ 14 w 1277"/>
                <a:gd name="T73" fmla="*/ 18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7" h="909">
                  <a:moveTo>
                    <a:pt x="14" y="18"/>
                  </a:moveTo>
                  <a:lnTo>
                    <a:pt x="8" y="20"/>
                  </a:lnTo>
                  <a:lnTo>
                    <a:pt x="52" y="21"/>
                  </a:lnTo>
                  <a:lnTo>
                    <a:pt x="94" y="23"/>
                  </a:lnTo>
                  <a:lnTo>
                    <a:pt x="140" y="27"/>
                  </a:lnTo>
                  <a:lnTo>
                    <a:pt x="186" y="34"/>
                  </a:lnTo>
                  <a:lnTo>
                    <a:pt x="234" y="41"/>
                  </a:lnTo>
                  <a:lnTo>
                    <a:pt x="281" y="51"/>
                  </a:lnTo>
                  <a:lnTo>
                    <a:pt x="329" y="62"/>
                  </a:lnTo>
                  <a:lnTo>
                    <a:pt x="379" y="75"/>
                  </a:lnTo>
                  <a:lnTo>
                    <a:pt x="427" y="89"/>
                  </a:lnTo>
                  <a:lnTo>
                    <a:pt x="476" y="106"/>
                  </a:lnTo>
                  <a:lnTo>
                    <a:pt x="524" y="125"/>
                  </a:lnTo>
                  <a:lnTo>
                    <a:pt x="572" y="144"/>
                  </a:lnTo>
                  <a:lnTo>
                    <a:pt x="621" y="166"/>
                  </a:lnTo>
                  <a:lnTo>
                    <a:pt x="668" y="190"/>
                  </a:lnTo>
                  <a:lnTo>
                    <a:pt x="715" y="216"/>
                  </a:lnTo>
                  <a:lnTo>
                    <a:pt x="761" y="243"/>
                  </a:lnTo>
                  <a:lnTo>
                    <a:pt x="806" y="270"/>
                  </a:lnTo>
                  <a:lnTo>
                    <a:pt x="849" y="301"/>
                  </a:lnTo>
                  <a:lnTo>
                    <a:pt x="892" y="333"/>
                  </a:lnTo>
                  <a:lnTo>
                    <a:pt x="933" y="367"/>
                  </a:lnTo>
                  <a:lnTo>
                    <a:pt x="973" y="402"/>
                  </a:lnTo>
                  <a:lnTo>
                    <a:pt x="1010" y="440"/>
                  </a:lnTo>
                  <a:lnTo>
                    <a:pt x="1046" y="479"/>
                  </a:lnTo>
                  <a:lnTo>
                    <a:pt x="1079" y="519"/>
                  </a:lnTo>
                  <a:lnTo>
                    <a:pt x="1112" y="562"/>
                  </a:lnTo>
                  <a:lnTo>
                    <a:pt x="1140" y="607"/>
                  </a:lnTo>
                  <a:lnTo>
                    <a:pt x="1167" y="652"/>
                  </a:lnTo>
                  <a:lnTo>
                    <a:pt x="1191" y="701"/>
                  </a:lnTo>
                  <a:lnTo>
                    <a:pt x="1213" y="750"/>
                  </a:lnTo>
                  <a:lnTo>
                    <a:pt x="1231" y="802"/>
                  </a:lnTo>
                  <a:lnTo>
                    <a:pt x="1246" y="854"/>
                  </a:lnTo>
                  <a:lnTo>
                    <a:pt x="1259" y="909"/>
                  </a:lnTo>
                  <a:lnTo>
                    <a:pt x="1277" y="905"/>
                  </a:lnTo>
                  <a:lnTo>
                    <a:pt x="1265" y="850"/>
                  </a:lnTo>
                  <a:lnTo>
                    <a:pt x="1250" y="795"/>
                  </a:lnTo>
                  <a:lnTo>
                    <a:pt x="1229" y="743"/>
                  </a:lnTo>
                  <a:lnTo>
                    <a:pt x="1207" y="692"/>
                  </a:lnTo>
                  <a:lnTo>
                    <a:pt x="1183" y="644"/>
                  </a:lnTo>
                  <a:lnTo>
                    <a:pt x="1157" y="596"/>
                  </a:lnTo>
                  <a:lnTo>
                    <a:pt x="1125" y="552"/>
                  </a:lnTo>
                  <a:lnTo>
                    <a:pt x="1093" y="508"/>
                  </a:lnTo>
                  <a:lnTo>
                    <a:pt x="1060" y="466"/>
                  </a:lnTo>
                  <a:lnTo>
                    <a:pt x="1024" y="427"/>
                  </a:lnTo>
                  <a:lnTo>
                    <a:pt x="985" y="389"/>
                  </a:lnTo>
                  <a:lnTo>
                    <a:pt x="945" y="352"/>
                  </a:lnTo>
                  <a:lnTo>
                    <a:pt x="903" y="318"/>
                  </a:lnTo>
                  <a:lnTo>
                    <a:pt x="860" y="286"/>
                  </a:lnTo>
                  <a:lnTo>
                    <a:pt x="815" y="255"/>
                  </a:lnTo>
                  <a:lnTo>
                    <a:pt x="771" y="226"/>
                  </a:lnTo>
                  <a:lnTo>
                    <a:pt x="724" y="199"/>
                  </a:lnTo>
                  <a:lnTo>
                    <a:pt x="677" y="173"/>
                  </a:lnTo>
                  <a:lnTo>
                    <a:pt x="628" y="149"/>
                  </a:lnTo>
                  <a:lnTo>
                    <a:pt x="579" y="127"/>
                  </a:lnTo>
                  <a:lnTo>
                    <a:pt x="531" y="108"/>
                  </a:lnTo>
                  <a:lnTo>
                    <a:pt x="482" y="89"/>
                  </a:lnTo>
                  <a:lnTo>
                    <a:pt x="432" y="72"/>
                  </a:lnTo>
                  <a:lnTo>
                    <a:pt x="383" y="58"/>
                  </a:lnTo>
                  <a:lnTo>
                    <a:pt x="334" y="45"/>
                  </a:lnTo>
                  <a:lnTo>
                    <a:pt x="285" y="32"/>
                  </a:lnTo>
                  <a:lnTo>
                    <a:pt x="236" y="22"/>
                  </a:lnTo>
                  <a:lnTo>
                    <a:pt x="189" y="14"/>
                  </a:lnTo>
                  <a:lnTo>
                    <a:pt x="143" y="8"/>
                  </a:lnTo>
                  <a:lnTo>
                    <a:pt x="97" y="4"/>
                  </a:lnTo>
                  <a:lnTo>
                    <a:pt x="52" y="1"/>
                  </a:lnTo>
                  <a:lnTo>
                    <a:pt x="8" y="0"/>
                  </a:lnTo>
                  <a:lnTo>
                    <a:pt x="2" y="2"/>
                  </a:lnTo>
                  <a:lnTo>
                    <a:pt x="8" y="0"/>
                  </a:lnTo>
                  <a:lnTo>
                    <a:pt x="1" y="4"/>
                  </a:lnTo>
                  <a:lnTo>
                    <a:pt x="0" y="10"/>
                  </a:lnTo>
                  <a:lnTo>
                    <a:pt x="1" y="17"/>
                  </a:lnTo>
                  <a:lnTo>
                    <a:pt x="8" y="20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Freeform 227"/>
            <p:cNvSpPr>
              <a:spLocks/>
            </p:cNvSpPr>
            <p:nvPr/>
          </p:nvSpPr>
          <p:spPr bwMode="auto">
            <a:xfrm>
              <a:off x="8845" y="3469"/>
              <a:ext cx="111" cy="19"/>
            </a:xfrm>
            <a:custGeom>
              <a:avLst/>
              <a:gdLst>
                <a:gd name="T0" fmla="*/ 4 w 666"/>
                <a:gd name="T1" fmla="*/ 18 h 116"/>
                <a:gd name="T2" fmla="*/ 4 w 666"/>
                <a:gd name="T3" fmla="*/ 18 h 116"/>
                <a:gd name="T4" fmla="*/ 50 w 666"/>
                <a:gd name="T5" fmla="*/ 39 h 116"/>
                <a:gd name="T6" fmla="*/ 95 w 666"/>
                <a:gd name="T7" fmla="*/ 58 h 116"/>
                <a:gd name="T8" fmla="*/ 141 w 666"/>
                <a:gd name="T9" fmla="*/ 74 h 116"/>
                <a:gd name="T10" fmla="*/ 185 w 666"/>
                <a:gd name="T11" fmla="*/ 88 h 116"/>
                <a:gd name="T12" fmla="*/ 229 w 666"/>
                <a:gd name="T13" fmla="*/ 100 h 116"/>
                <a:gd name="T14" fmla="*/ 273 w 666"/>
                <a:gd name="T15" fmla="*/ 109 h 116"/>
                <a:gd name="T16" fmla="*/ 315 w 666"/>
                <a:gd name="T17" fmla="*/ 114 h 116"/>
                <a:gd name="T18" fmla="*/ 358 w 666"/>
                <a:gd name="T19" fmla="*/ 116 h 116"/>
                <a:gd name="T20" fmla="*/ 399 w 666"/>
                <a:gd name="T21" fmla="*/ 115 h 116"/>
                <a:gd name="T22" fmla="*/ 440 w 666"/>
                <a:gd name="T23" fmla="*/ 111 h 116"/>
                <a:gd name="T24" fmla="*/ 480 w 666"/>
                <a:gd name="T25" fmla="*/ 104 h 116"/>
                <a:gd name="T26" fmla="*/ 518 w 666"/>
                <a:gd name="T27" fmla="*/ 92 h 116"/>
                <a:gd name="T28" fmla="*/ 557 w 666"/>
                <a:gd name="T29" fmla="*/ 79 h 116"/>
                <a:gd name="T30" fmla="*/ 595 w 666"/>
                <a:gd name="T31" fmla="*/ 62 h 116"/>
                <a:gd name="T32" fmla="*/ 630 w 666"/>
                <a:gd name="T33" fmla="*/ 40 h 116"/>
                <a:gd name="T34" fmla="*/ 666 w 666"/>
                <a:gd name="T35" fmla="*/ 17 h 116"/>
                <a:gd name="T36" fmla="*/ 654 w 666"/>
                <a:gd name="T37" fmla="*/ 1 h 116"/>
                <a:gd name="T38" fmla="*/ 621 w 666"/>
                <a:gd name="T39" fmla="*/ 25 h 116"/>
                <a:gd name="T40" fmla="*/ 586 w 666"/>
                <a:gd name="T41" fmla="*/ 45 h 116"/>
                <a:gd name="T42" fmla="*/ 550 w 666"/>
                <a:gd name="T43" fmla="*/ 62 h 116"/>
                <a:gd name="T44" fmla="*/ 513 w 666"/>
                <a:gd name="T45" fmla="*/ 75 h 116"/>
                <a:gd name="T46" fmla="*/ 475 w 666"/>
                <a:gd name="T47" fmla="*/ 85 h 116"/>
                <a:gd name="T48" fmla="*/ 437 w 666"/>
                <a:gd name="T49" fmla="*/ 91 h 116"/>
                <a:gd name="T50" fmla="*/ 397 w 666"/>
                <a:gd name="T51" fmla="*/ 96 h 116"/>
                <a:gd name="T52" fmla="*/ 358 w 666"/>
                <a:gd name="T53" fmla="*/ 97 h 116"/>
                <a:gd name="T54" fmla="*/ 318 w 666"/>
                <a:gd name="T55" fmla="*/ 95 h 116"/>
                <a:gd name="T56" fmla="*/ 275 w 666"/>
                <a:gd name="T57" fmla="*/ 89 h 116"/>
                <a:gd name="T58" fmla="*/ 234 w 666"/>
                <a:gd name="T59" fmla="*/ 81 h 116"/>
                <a:gd name="T60" fmla="*/ 190 w 666"/>
                <a:gd name="T61" fmla="*/ 71 h 116"/>
                <a:gd name="T62" fmla="*/ 146 w 666"/>
                <a:gd name="T63" fmla="*/ 57 h 116"/>
                <a:gd name="T64" fmla="*/ 102 w 666"/>
                <a:gd name="T65" fmla="*/ 40 h 116"/>
                <a:gd name="T66" fmla="*/ 57 w 666"/>
                <a:gd name="T67" fmla="*/ 22 h 116"/>
                <a:gd name="T68" fmla="*/ 13 w 666"/>
                <a:gd name="T69" fmla="*/ 0 h 116"/>
                <a:gd name="T70" fmla="*/ 13 w 666"/>
                <a:gd name="T71" fmla="*/ 0 h 116"/>
                <a:gd name="T72" fmla="*/ 13 w 666"/>
                <a:gd name="T73" fmla="*/ 0 h 116"/>
                <a:gd name="T74" fmla="*/ 7 w 666"/>
                <a:gd name="T75" fmla="*/ 0 h 116"/>
                <a:gd name="T76" fmla="*/ 1 w 666"/>
                <a:gd name="T77" fmla="*/ 5 h 116"/>
                <a:gd name="T78" fmla="*/ 0 w 666"/>
                <a:gd name="T79" fmla="*/ 12 h 116"/>
                <a:gd name="T80" fmla="*/ 4 w 666"/>
                <a:gd name="T81" fmla="*/ 1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66" h="116">
                  <a:moveTo>
                    <a:pt x="4" y="18"/>
                  </a:moveTo>
                  <a:lnTo>
                    <a:pt x="4" y="18"/>
                  </a:lnTo>
                  <a:lnTo>
                    <a:pt x="50" y="39"/>
                  </a:lnTo>
                  <a:lnTo>
                    <a:pt x="95" y="58"/>
                  </a:lnTo>
                  <a:lnTo>
                    <a:pt x="141" y="74"/>
                  </a:lnTo>
                  <a:lnTo>
                    <a:pt x="185" y="88"/>
                  </a:lnTo>
                  <a:lnTo>
                    <a:pt x="229" y="100"/>
                  </a:lnTo>
                  <a:lnTo>
                    <a:pt x="273" y="109"/>
                  </a:lnTo>
                  <a:lnTo>
                    <a:pt x="315" y="114"/>
                  </a:lnTo>
                  <a:lnTo>
                    <a:pt x="358" y="116"/>
                  </a:lnTo>
                  <a:lnTo>
                    <a:pt x="399" y="115"/>
                  </a:lnTo>
                  <a:lnTo>
                    <a:pt x="440" y="111"/>
                  </a:lnTo>
                  <a:lnTo>
                    <a:pt x="480" y="104"/>
                  </a:lnTo>
                  <a:lnTo>
                    <a:pt x="518" y="92"/>
                  </a:lnTo>
                  <a:lnTo>
                    <a:pt x="557" y="79"/>
                  </a:lnTo>
                  <a:lnTo>
                    <a:pt x="595" y="62"/>
                  </a:lnTo>
                  <a:lnTo>
                    <a:pt x="630" y="40"/>
                  </a:lnTo>
                  <a:lnTo>
                    <a:pt x="666" y="17"/>
                  </a:lnTo>
                  <a:lnTo>
                    <a:pt x="654" y="1"/>
                  </a:lnTo>
                  <a:lnTo>
                    <a:pt x="621" y="25"/>
                  </a:lnTo>
                  <a:lnTo>
                    <a:pt x="586" y="45"/>
                  </a:lnTo>
                  <a:lnTo>
                    <a:pt x="550" y="62"/>
                  </a:lnTo>
                  <a:lnTo>
                    <a:pt x="513" y="75"/>
                  </a:lnTo>
                  <a:lnTo>
                    <a:pt x="475" y="85"/>
                  </a:lnTo>
                  <a:lnTo>
                    <a:pt x="437" y="91"/>
                  </a:lnTo>
                  <a:lnTo>
                    <a:pt x="397" y="96"/>
                  </a:lnTo>
                  <a:lnTo>
                    <a:pt x="358" y="97"/>
                  </a:lnTo>
                  <a:lnTo>
                    <a:pt x="318" y="95"/>
                  </a:lnTo>
                  <a:lnTo>
                    <a:pt x="275" y="89"/>
                  </a:lnTo>
                  <a:lnTo>
                    <a:pt x="234" y="81"/>
                  </a:lnTo>
                  <a:lnTo>
                    <a:pt x="190" y="71"/>
                  </a:lnTo>
                  <a:lnTo>
                    <a:pt x="146" y="57"/>
                  </a:lnTo>
                  <a:lnTo>
                    <a:pt x="102" y="40"/>
                  </a:lnTo>
                  <a:lnTo>
                    <a:pt x="57" y="2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7" y="0"/>
                  </a:lnTo>
                  <a:lnTo>
                    <a:pt x="1" y="5"/>
                  </a:lnTo>
                  <a:lnTo>
                    <a:pt x="0" y="12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Freeform 228"/>
            <p:cNvSpPr>
              <a:spLocks/>
            </p:cNvSpPr>
            <p:nvPr/>
          </p:nvSpPr>
          <p:spPr bwMode="auto">
            <a:xfrm>
              <a:off x="8823" y="3424"/>
              <a:ext cx="24" cy="48"/>
            </a:xfrm>
            <a:custGeom>
              <a:avLst/>
              <a:gdLst>
                <a:gd name="T0" fmla="*/ 1 w 141"/>
                <a:gd name="T1" fmla="*/ 14 h 284"/>
                <a:gd name="T2" fmla="*/ 0 w 141"/>
                <a:gd name="T3" fmla="*/ 10 h 284"/>
                <a:gd name="T4" fmla="*/ 0 w 141"/>
                <a:gd name="T5" fmla="*/ 29 h 284"/>
                <a:gd name="T6" fmla="*/ 1 w 141"/>
                <a:gd name="T7" fmla="*/ 49 h 284"/>
                <a:gd name="T8" fmla="*/ 3 w 141"/>
                <a:gd name="T9" fmla="*/ 68 h 284"/>
                <a:gd name="T10" fmla="*/ 5 w 141"/>
                <a:gd name="T11" fmla="*/ 88 h 284"/>
                <a:gd name="T12" fmla="*/ 10 w 141"/>
                <a:gd name="T13" fmla="*/ 108 h 284"/>
                <a:gd name="T14" fmla="*/ 15 w 141"/>
                <a:gd name="T15" fmla="*/ 128 h 284"/>
                <a:gd name="T16" fmla="*/ 22 w 141"/>
                <a:gd name="T17" fmla="*/ 147 h 284"/>
                <a:gd name="T18" fmla="*/ 29 w 141"/>
                <a:gd name="T19" fmla="*/ 167 h 284"/>
                <a:gd name="T20" fmla="*/ 38 w 141"/>
                <a:gd name="T21" fmla="*/ 184 h 284"/>
                <a:gd name="T22" fmla="*/ 47 w 141"/>
                <a:gd name="T23" fmla="*/ 202 h 284"/>
                <a:gd name="T24" fmla="*/ 58 w 141"/>
                <a:gd name="T25" fmla="*/ 218 h 284"/>
                <a:gd name="T26" fmla="*/ 70 w 141"/>
                <a:gd name="T27" fmla="*/ 234 h 284"/>
                <a:gd name="T28" fmla="*/ 84 w 141"/>
                <a:gd name="T29" fmla="*/ 248 h 284"/>
                <a:gd name="T30" fmla="*/ 99 w 141"/>
                <a:gd name="T31" fmla="*/ 262 h 284"/>
                <a:gd name="T32" fmla="*/ 115 w 141"/>
                <a:gd name="T33" fmla="*/ 273 h 284"/>
                <a:gd name="T34" fmla="*/ 132 w 141"/>
                <a:gd name="T35" fmla="*/ 284 h 284"/>
                <a:gd name="T36" fmla="*/ 141 w 141"/>
                <a:gd name="T37" fmla="*/ 266 h 284"/>
                <a:gd name="T38" fmla="*/ 124 w 141"/>
                <a:gd name="T39" fmla="*/ 258 h 284"/>
                <a:gd name="T40" fmla="*/ 110 w 141"/>
                <a:gd name="T41" fmla="*/ 247 h 284"/>
                <a:gd name="T42" fmla="*/ 98 w 141"/>
                <a:gd name="T43" fmla="*/ 235 h 284"/>
                <a:gd name="T44" fmla="*/ 84 w 141"/>
                <a:gd name="T45" fmla="*/ 221 h 284"/>
                <a:gd name="T46" fmla="*/ 72 w 141"/>
                <a:gd name="T47" fmla="*/ 207 h 284"/>
                <a:gd name="T48" fmla="*/ 63 w 141"/>
                <a:gd name="T49" fmla="*/ 192 h 284"/>
                <a:gd name="T50" fmla="*/ 54 w 141"/>
                <a:gd name="T51" fmla="*/ 175 h 284"/>
                <a:gd name="T52" fmla="*/ 45 w 141"/>
                <a:gd name="T53" fmla="*/ 158 h 284"/>
                <a:gd name="T54" fmla="*/ 38 w 141"/>
                <a:gd name="T55" fmla="*/ 141 h 284"/>
                <a:gd name="T56" fmla="*/ 33 w 141"/>
                <a:gd name="T57" fmla="*/ 123 h 284"/>
                <a:gd name="T58" fmla="*/ 29 w 141"/>
                <a:gd name="T59" fmla="*/ 104 h 284"/>
                <a:gd name="T60" fmla="*/ 24 w 141"/>
                <a:gd name="T61" fmla="*/ 85 h 284"/>
                <a:gd name="T62" fmla="*/ 22 w 141"/>
                <a:gd name="T63" fmla="*/ 66 h 284"/>
                <a:gd name="T64" fmla="*/ 19 w 141"/>
                <a:gd name="T65" fmla="*/ 46 h 284"/>
                <a:gd name="T66" fmla="*/ 18 w 141"/>
                <a:gd name="T67" fmla="*/ 29 h 284"/>
                <a:gd name="T68" fmla="*/ 18 w 141"/>
                <a:gd name="T69" fmla="*/ 10 h 284"/>
                <a:gd name="T70" fmla="*/ 17 w 141"/>
                <a:gd name="T71" fmla="*/ 5 h 284"/>
                <a:gd name="T72" fmla="*/ 18 w 141"/>
                <a:gd name="T73" fmla="*/ 10 h 284"/>
                <a:gd name="T74" fmla="*/ 16 w 141"/>
                <a:gd name="T75" fmla="*/ 2 h 284"/>
                <a:gd name="T76" fmla="*/ 9 w 141"/>
                <a:gd name="T77" fmla="*/ 0 h 284"/>
                <a:gd name="T78" fmla="*/ 3 w 141"/>
                <a:gd name="T79" fmla="*/ 2 h 284"/>
                <a:gd name="T80" fmla="*/ 0 w 141"/>
                <a:gd name="T81" fmla="*/ 10 h 284"/>
                <a:gd name="T82" fmla="*/ 1 w 141"/>
                <a:gd name="T83" fmla="*/ 1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1" h="284">
                  <a:moveTo>
                    <a:pt x="1" y="14"/>
                  </a:moveTo>
                  <a:lnTo>
                    <a:pt x="0" y="10"/>
                  </a:lnTo>
                  <a:lnTo>
                    <a:pt x="0" y="29"/>
                  </a:lnTo>
                  <a:lnTo>
                    <a:pt x="1" y="49"/>
                  </a:lnTo>
                  <a:lnTo>
                    <a:pt x="3" y="68"/>
                  </a:lnTo>
                  <a:lnTo>
                    <a:pt x="5" y="88"/>
                  </a:lnTo>
                  <a:lnTo>
                    <a:pt x="10" y="108"/>
                  </a:lnTo>
                  <a:lnTo>
                    <a:pt x="15" y="128"/>
                  </a:lnTo>
                  <a:lnTo>
                    <a:pt x="22" y="147"/>
                  </a:lnTo>
                  <a:lnTo>
                    <a:pt x="29" y="167"/>
                  </a:lnTo>
                  <a:lnTo>
                    <a:pt x="38" y="184"/>
                  </a:lnTo>
                  <a:lnTo>
                    <a:pt x="47" y="202"/>
                  </a:lnTo>
                  <a:lnTo>
                    <a:pt x="58" y="218"/>
                  </a:lnTo>
                  <a:lnTo>
                    <a:pt x="70" y="234"/>
                  </a:lnTo>
                  <a:lnTo>
                    <a:pt x="84" y="248"/>
                  </a:lnTo>
                  <a:lnTo>
                    <a:pt x="99" y="262"/>
                  </a:lnTo>
                  <a:lnTo>
                    <a:pt x="115" y="273"/>
                  </a:lnTo>
                  <a:lnTo>
                    <a:pt x="132" y="284"/>
                  </a:lnTo>
                  <a:lnTo>
                    <a:pt x="141" y="266"/>
                  </a:lnTo>
                  <a:lnTo>
                    <a:pt x="124" y="258"/>
                  </a:lnTo>
                  <a:lnTo>
                    <a:pt x="110" y="247"/>
                  </a:lnTo>
                  <a:lnTo>
                    <a:pt x="98" y="235"/>
                  </a:lnTo>
                  <a:lnTo>
                    <a:pt x="84" y="221"/>
                  </a:lnTo>
                  <a:lnTo>
                    <a:pt x="72" y="207"/>
                  </a:lnTo>
                  <a:lnTo>
                    <a:pt x="63" y="192"/>
                  </a:lnTo>
                  <a:lnTo>
                    <a:pt x="54" y="175"/>
                  </a:lnTo>
                  <a:lnTo>
                    <a:pt x="45" y="158"/>
                  </a:lnTo>
                  <a:lnTo>
                    <a:pt x="38" y="141"/>
                  </a:lnTo>
                  <a:lnTo>
                    <a:pt x="33" y="123"/>
                  </a:lnTo>
                  <a:lnTo>
                    <a:pt x="29" y="104"/>
                  </a:lnTo>
                  <a:lnTo>
                    <a:pt x="24" y="85"/>
                  </a:lnTo>
                  <a:lnTo>
                    <a:pt x="22" y="66"/>
                  </a:lnTo>
                  <a:lnTo>
                    <a:pt x="19" y="46"/>
                  </a:lnTo>
                  <a:lnTo>
                    <a:pt x="18" y="29"/>
                  </a:lnTo>
                  <a:lnTo>
                    <a:pt x="18" y="10"/>
                  </a:lnTo>
                  <a:lnTo>
                    <a:pt x="17" y="5"/>
                  </a:lnTo>
                  <a:lnTo>
                    <a:pt x="18" y="10"/>
                  </a:lnTo>
                  <a:lnTo>
                    <a:pt x="16" y="2"/>
                  </a:lnTo>
                  <a:lnTo>
                    <a:pt x="9" y="0"/>
                  </a:lnTo>
                  <a:lnTo>
                    <a:pt x="3" y="2"/>
                  </a:lnTo>
                  <a:lnTo>
                    <a:pt x="0" y="10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Freeform 229"/>
            <p:cNvSpPr>
              <a:spLocks/>
            </p:cNvSpPr>
            <p:nvPr/>
          </p:nvSpPr>
          <p:spPr bwMode="auto">
            <a:xfrm>
              <a:off x="8820" y="3390"/>
              <a:ext cx="34" cy="37"/>
            </a:xfrm>
            <a:custGeom>
              <a:avLst/>
              <a:gdLst>
                <a:gd name="T0" fmla="*/ 185 w 202"/>
                <a:gd name="T1" fmla="*/ 3 h 220"/>
                <a:gd name="T2" fmla="*/ 190 w 202"/>
                <a:gd name="T3" fmla="*/ 0 h 220"/>
                <a:gd name="T4" fmla="*/ 165 w 202"/>
                <a:gd name="T5" fmla="*/ 8 h 220"/>
                <a:gd name="T6" fmla="*/ 139 w 202"/>
                <a:gd name="T7" fmla="*/ 15 h 220"/>
                <a:gd name="T8" fmla="*/ 116 w 202"/>
                <a:gd name="T9" fmla="*/ 23 h 220"/>
                <a:gd name="T10" fmla="*/ 94 w 202"/>
                <a:gd name="T11" fmla="*/ 31 h 220"/>
                <a:gd name="T12" fmla="*/ 75 w 202"/>
                <a:gd name="T13" fmla="*/ 40 h 220"/>
                <a:gd name="T14" fmla="*/ 58 w 202"/>
                <a:gd name="T15" fmla="*/ 50 h 220"/>
                <a:gd name="T16" fmla="*/ 41 w 202"/>
                <a:gd name="T17" fmla="*/ 61 h 220"/>
                <a:gd name="T18" fmla="*/ 28 w 202"/>
                <a:gd name="T19" fmla="*/ 74 h 220"/>
                <a:gd name="T20" fmla="*/ 17 w 202"/>
                <a:gd name="T21" fmla="*/ 87 h 220"/>
                <a:gd name="T22" fmla="*/ 8 w 202"/>
                <a:gd name="T23" fmla="*/ 102 h 220"/>
                <a:gd name="T24" fmla="*/ 2 w 202"/>
                <a:gd name="T25" fmla="*/ 118 h 220"/>
                <a:gd name="T26" fmla="*/ 0 w 202"/>
                <a:gd name="T27" fmla="*/ 135 h 220"/>
                <a:gd name="T28" fmla="*/ 0 w 202"/>
                <a:gd name="T29" fmla="*/ 155 h 220"/>
                <a:gd name="T30" fmla="*/ 5 w 202"/>
                <a:gd name="T31" fmla="*/ 174 h 220"/>
                <a:gd name="T32" fmla="*/ 12 w 202"/>
                <a:gd name="T33" fmla="*/ 196 h 220"/>
                <a:gd name="T34" fmla="*/ 22 w 202"/>
                <a:gd name="T35" fmla="*/ 220 h 220"/>
                <a:gd name="T36" fmla="*/ 38 w 202"/>
                <a:gd name="T37" fmla="*/ 211 h 220"/>
                <a:gd name="T38" fmla="*/ 28 w 202"/>
                <a:gd name="T39" fmla="*/ 190 h 220"/>
                <a:gd name="T40" fmla="*/ 23 w 202"/>
                <a:gd name="T41" fmla="*/ 170 h 220"/>
                <a:gd name="T42" fmla="*/ 18 w 202"/>
                <a:gd name="T43" fmla="*/ 153 h 220"/>
                <a:gd name="T44" fmla="*/ 18 w 202"/>
                <a:gd name="T45" fmla="*/ 138 h 220"/>
                <a:gd name="T46" fmla="*/ 21 w 202"/>
                <a:gd name="T47" fmla="*/ 122 h 220"/>
                <a:gd name="T48" fmla="*/ 24 w 202"/>
                <a:gd name="T49" fmla="*/ 111 h 220"/>
                <a:gd name="T50" fmla="*/ 31 w 202"/>
                <a:gd name="T51" fmla="*/ 98 h 220"/>
                <a:gd name="T52" fmla="*/ 41 w 202"/>
                <a:gd name="T53" fmla="*/ 87 h 220"/>
                <a:gd name="T54" fmla="*/ 53 w 202"/>
                <a:gd name="T55" fmla="*/ 76 h 220"/>
                <a:gd name="T56" fmla="*/ 67 w 202"/>
                <a:gd name="T57" fmla="*/ 67 h 220"/>
                <a:gd name="T58" fmla="*/ 84 w 202"/>
                <a:gd name="T59" fmla="*/ 57 h 220"/>
                <a:gd name="T60" fmla="*/ 101 w 202"/>
                <a:gd name="T61" fmla="*/ 49 h 220"/>
                <a:gd name="T62" fmla="*/ 123 w 202"/>
                <a:gd name="T63" fmla="*/ 40 h 220"/>
                <a:gd name="T64" fmla="*/ 144 w 202"/>
                <a:gd name="T65" fmla="*/ 33 h 220"/>
                <a:gd name="T66" fmla="*/ 169 w 202"/>
                <a:gd name="T67" fmla="*/ 25 h 220"/>
                <a:gd name="T68" fmla="*/ 195 w 202"/>
                <a:gd name="T69" fmla="*/ 17 h 220"/>
                <a:gd name="T70" fmla="*/ 199 w 202"/>
                <a:gd name="T71" fmla="*/ 14 h 220"/>
                <a:gd name="T72" fmla="*/ 195 w 202"/>
                <a:gd name="T73" fmla="*/ 17 h 220"/>
                <a:gd name="T74" fmla="*/ 200 w 202"/>
                <a:gd name="T75" fmla="*/ 13 h 220"/>
                <a:gd name="T76" fmla="*/ 202 w 202"/>
                <a:gd name="T77" fmla="*/ 7 h 220"/>
                <a:gd name="T78" fmla="*/ 197 w 202"/>
                <a:gd name="T79" fmla="*/ 1 h 220"/>
                <a:gd name="T80" fmla="*/ 190 w 202"/>
                <a:gd name="T81" fmla="*/ 0 h 220"/>
                <a:gd name="T82" fmla="*/ 185 w 202"/>
                <a:gd name="T83" fmla="*/ 3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2" h="220">
                  <a:moveTo>
                    <a:pt x="185" y="3"/>
                  </a:moveTo>
                  <a:lnTo>
                    <a:pt x="190" y="0"/>
                  </a:lnTo>
                  <a:lnTo>
                    <a:pt x="165" y="8"/>
                  </a:lnTo>
                  <a:lnTo>
                    <a:pt x="139" y="15"/>
                  </a:lnTo>
                  <a:lnTo>
                    <a:pt x="116" y="23"/>
                  </a:lnTo>
                  <a:lnTo>
                    <a:pt x="94" y="31"/>
                  </a:lnTo>
                  <a:lnTo>
                    <a:pt x="75" y="40"/>
                  </a:lnTo>
                  <a:lnTo>
                    <a:pt x="58" y="50"/>
                  </a:lnTo>
                  <a:lnTo>
                    <a:pt x="41" y="61"/>
                  </a:lnTo>
                  <a:lnTo>
                    <a:pt x="28" y="74"/>
                  </a:lnTo>
                  <a:lnTo>
                    <a:pt x="17" y="87"/>
                  </a:lnTo>
                  <a:lnTo>
                    <a:pt x="8" y="102"/>
                  </a:lnTo>
                  <a:lnTo>
                    <a:pt x="2" y="118"/>
                  </a:lnTo>
                  <a:lnTo>
                    <a:pt x="0" y="135"/>
                  </a:lnTo>
                  <a:lnTo>
                    <a:pt x="0" y="155"/>
                  </a:lnTo>
                  <a:lnTo>
                    <a:pt x="5" y="174"/>
                  </a:lnTo>
                  <a:lnTo>
                    <a:pt x="12" y="196"/>
                  </a:lnTo>
                  <a:lnTo>
                    <a:pt x="22" y="220"/>
                  </a:lnTo>
                  <a:lnTo>
                    <a:pt x="38" y="211"/>
                  </a:lnTo>
                  <a:lnTo>
                    <a:pt x="28" y="190"/>
                  </a:lnTo>
                  <a:lnTo>
                    <a:pt x="23" y="170"/>
                  </a:lnTo>
                  <a:lnTo>
                    <a:pt x="18" y="153"/>
                  </a:lnTo>
                  <a:lnTo>
                    <a:pt x="18" y="138"/>
                  </a:lnTo>
                  <a:lnTo>
                    <a:pt x="21" y="122"/>
                  </a:lnTo>
                  <a:lnTo>
                    <a:pt x="24" y="111"/>
                  </a:lnTo>
                  <a:lnTo>
                    <a:pt x="31" y="98"/>
                  </a:lnTo>
                  <a:lnTo>
                    <a:pt x="41" y="87"/>
                  </a:lnTo>
                  <a:lnTo>
                    <a:pt x="53" y="76"/>
                  </a:lnTo>
                  <a:lnTo>
                    <a:pt x="67" y="67"/>
                  </a:lnTo>
                  <a:lnTo>
                    <a:pt x="84" y="57"/>
                  </a:lnTo>
                  <a:lnTo>
                    <a:pt x="101" y="49"/>
                  </a:lnTo>
                  <a:lnTo>
                    <a:pt x="123" y="40"/>
                  </a:lnTo>
                  <a:lnTo>
                    <a:pt x="144" y="33"/>
                  </a:lnTo>
                  <a:lnTo>
                    <a:pt x="169" y="25"/>
                  </a:lnTo>
                  <a:lnTo>
                    <a:pt x="195" y="17"/>
                  </a:lnTo>
                  <a:lnTo>
                    <a:pt x="199" y="14"/>
                  </a:lnTo>
                  <a:lnTo>
                    <a:pt x="195" y="17"/>
                  </a:lnTo>
                  <a:lnTo>
                    <a:pt x="200" y="13"/>
                  </a:lnTo>
                  <a:lnTo>
                    <a:pt x="202" y="7"/>
                  </a:lnTo>
                  <a:lnTo>
                    <a:pt x="197" y="1"/>
                  </a:lnTo>
                  <a:lnTo>
                    <a:pt x="190" y="0"/>
                  </a:lnTo>
                  <a:lnTo>
                    <a:pt x="185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Freeform 230"/>
            <p:cNvSpPr>
              <a:spLocks/>
            </p:cNvSpPr>
            <p:nvPr/>
          </p:nvSpPr>
          <p:spPr bwMode="auto">
            <a:xfrm>
              <a:off x="8851" y="3319"/>
              <a:ext cx="53" cy="74"/>
            </a:xfrm>
            <a:custGeom>
              <a:avLst/>
              <a:gdLst>
                <a:gd name="T0" fmla="*/ 302 w 321"/>
                <a:gd name="T1" fmla="*/ 8 h 441"/>
                <a:gd name="T2" fmla="*/ 302 w 321"/>
                <a:gd name="T3" fmla="*/ 8 h 441"/>
                <a:gd name="T4" fmla="*/ 297 w 321"/>
                <a:gd name="T5" fmla="*/ 25 h 441"/>
                <a:gd name="T6" fmla="*/ 290 w 321"/>
                <a:gd name="T7" fmla="*/ 45 h 441"/>
                <a:gd name="T8" fmla="*/ 277 w 321"/>
                <a:gd name="T9" fmla="*/ 69 h 441"/>
                <a:gd name="T10" fmla="*/ 262 w 321"/>
                <a:gd name="T11" fmla="*/ 92 h 441"/>
                <a:gd name="T12" fmla="*/ 245 w 321"/>
                <a:gd name="T13" fmla="*/ 118 h 441"/>
                <a:gd name="T14" fmla="*/ 226 w 321"/>
                <a:gd name="T15" fmla="*/ 145 h 441"/>
                <a:gd name="T16" fmla="*/ 204 w 321"/>
                <a:gd name="T17" fmla="*/ 175 h 441"/>
                <a:gd name="T18" fmla="*/ 183 w 321"/>
                <a:gd name="T19" fmla="*/ 203 h 441"/>
                <a:gd name="T20" fmla="*/ 158 w 321"/>
                <a:gd name="T21" fmla="*/ 232 h 441"/>
                <a:gd name="T22" fmla="*/ 134 w 321"/>
                <a:gd name="T23" fmla="*/ 262 h 441"/>
                <a:gd name="T24" fmla="*/ 110 w 321"/>
                <a:gd name="T25" fmla="*/ 292 h 441"/>
                <a:gd name="T26" fmla="*/ 86 w 321"/>
                <a:gd name="T27" fmla="*/ 321 h 441"/>
                <a:gd name="T28" fmla="*/ 63 w 321"/>
                <a:gd name="T29" fmla="*/ 351 h 441"/>
                <a:gd name="T30" fmla="*/ 41 w 321"/>
                <a:gd name="T31" fmla="*/ 378 h 441"/>
                <a:gd name="T32" fmla="*/ 20 w 321"/>
                <a:gd name="T33" fmla="*/ 404 h 441"/>
                <a:gd name="T34" fmla="*/ 0 w 321"/>
                <a:gd name="T35" fmla="*/ 430 h 441"/>
                <a:gd name="T36" fmla="*/ 14 w 321"/>
                <a:gd name="T37" fmla="*/ 441 h 441"/>
                <a:gd name="T38" fmla="*/ 34 w 321"/>
                <a:gd name="T39" fmla="*/ 417 h 441"/>
                <a:gd name="T40" fmla="*/ 55 w 321"/>
                <a:gd name="T41" fmla="*/ 389 h 441"/>
                <a:gd name="T42" fmla="*/ 77 w 321"/>
                <a:gd name="T43" fmla="*/ 362 h 441"/>
                <a:gd name="T44" fmla="*/ 100 w 321"/>
                <a:gd name="T45" fmla="*/ 334 h 441"/>
                <a:gd name="T46" fmla="*/ 124 w 321"/>
                <a:gd name="T47" fmla="*/ 305 h 441"/>
                <a:gd name="T48" fmla="*/ 148 w 321"/>
                <a:gd name="T49" fmla="*/ 275 h 441"/>
                <a:gd name="T50" fmla="*/ 172 w 321"/>
                <a:gd name="T51" fmla="*/ 245 h 441"/>
                <a:gd name="T52" fmla="*/ 196 w 321"/>
                <a:gd name="T53" fmla="*/ 216 h 441"/>
                <a:gd name="T54" fmla="*/ 218 w 321"/>
                <a:gd name="T55" fmla="*/ 186 h 441"/>
                <a:gd name="T56" fmla="*/ 240 w 321"/>
                <a:gd name="T57" fmla="*/ 156 h 441"/>
                <a:gd name="T58" fmla="*/ 261 w 321"/>
                <a:gd name="T59" fmla="*/ 129 h 441"/>
                <a:gd name="T60" fmla="*/ 278 w 321"/>
                <a:gd name="T61" fmla="*/ 103 h 441"/>
                <a:gd name="T62" fmla="*/ 293 w 321"/>
                <a:gd name="T63" fmla="*/ 77 h 441"/>
                <a:gd name="T64" fmla="*/ 306 w 321"/>
                <a:gd name="T65" fmla="*/ 53 h 441"/>
                <a:gd name="T66" fmla="*/ 315 w 321"/>
                <a:gd name="T67" fmla="*/ 32 h 441"/>
                <a:gd name="T68" fmla="*/ 321 w 321"/>
                <a:gd name="T69" fmla="*/ 12 h 441"/>
                <a:gd name="T70" fmla="*/ 321 w 321"/>
                <a:gd name="T71" fmla="*/ 12 h 441"/>
                <a:gd name="T72" fmla="*/ 321 w 321"/>
                <a:gd name="T73" fmla="*/ 12 h 441"/>
                <a:gd name="T74" fmla="*/ 320 w 321"/>
                <a:gd name="T75" fmla="*/ 5 h 441"/>
                <a:gd name="T76" fmla="*/ 314 w 321"/>
                <a:gd name="T77" fmla="*/ 0 h 441"/>
                <a:gd name="T78" fmla="*/ 307 w 321"/>
                <a:gd name="T79" fmla="*/ 1 h 441"/>
                <a:gd name="T80" fmla="*/ 302 w 321"/>
                <a:gd name="T81" fmla="*/ 8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1" h="441">
                  <a:moveTo>
                    <a:pt x="302" y="8"/>
                  </a:moveTo>
                  <a:lnTo>
                    <a:pt x="302" y="8"/>
                  </a:lnTo>
                  <a:lnTo>
                    <a:pt x="297" y="25"/>
                  </a:lnTo>
                  <a:lnTo>
                    <a:pt x="290" y="45"/>
                  </a:lnTo>
                  <a:lnTo>
                    <a:pt x="277" y="69"/>
                  </a:lnTo>
                  <a:lnTo>
                    <a:pt x="262" y="92"/>
                  </a:lnTo>
                  <a:lnTo>
                    <a:pt x="245" y="118"/>
                  </a:lnTo>
                  <a:lnTo>
                    <a:pt x="226" y="145"/>
                  </a:lnTo>
                  <a:lnTo>
                    <a:pt x="204" y="175"/>
                  </a:lnTo>
                  <a:lnTo>
                    <a:pt x="183" y="203"/>
                  </a:lnTo>
                  <a:lnTo>
                    <a:pt x="158" y="232"/>
                  </a:lnTo>
                  <a:lnTo>
                    <a:pt x="134" y="262"/>
                  </a:lnTo>
                  <a:lnTo>
                    <a:pt x="110" y="292"/>
                  </a:lnTo>
                  <a:lnTo>
                    <a:pt x="86" y="321"/>
                  </a:lnTo>
                  <a:lnTo>
                    <a:pt x="63" y="351"/>
                  </a:lnTo>
                  <a:lnTo>
                    <a:pt x="41" y="378"/>
                  </a:lnTo>
                  <a:lnTo>
                    <a:pt x="20" y="404"/>
                  </a:lnTo>
                  <a:lnTo>
                    <a:pt x="0" y="430"/>
                  </a:lnTo>
                  <a:lnTo>
                    <a:pt x="14" y="441"/>
                  </a:lnTo>
                  <a:lnTo>
                    <a:pt x="34" y="417"/>
                  </a:lnTo>
                  <a:lnTo>
                    <a:pt x="55" y="389"/>
                  </a:lnTo>
                  <a:lnTo>
                    <a:pt x="77" y="362"/>
                  </a:lnTo>
                  <a:lnTo>
                    <a:pt x="100" y="334"/>
                  </a:lnTo>
                  <a:lnTo>
                    <a:pt x="124" y="305"/>
                  </a:lnTo>
                  <a:lnTo>
                    <a:pt x="148" y="275"/>
                  </a:lnTo>
                  <a:lnTo>
                    <a:pt x="172" y="245"/>
                  </a:lnTo>
                  <a:lnTo>
                    <a:pt x="196" y="216"/>
                  </a:lnTo>
                  <a:lnTo>
                    <a:pt x="218" y="186"/>
                  </a:lnTo>
                  <a:lnTo>
                    <a:pt x="240" y="156"/>
                  </a:lnTo>
                  <a:lnTo>
                    <a:pt x="261" y="129"/>
                  </a:lnTo>
                  <a:lnTo>
                    <a:pt x="278" y="103"/>
                  </a:lnTo>
                  <a:lnTo>
                    <a:pt x="293" y="77"/>
                  </a:lnTo>
                  <a:lnTo>
                    <a:pt x="306" y="53"/>
                  </a:lnTo>
                  <a:lnTo>
                    <a:pt x="315" y="32"/>
                  </a:lnTo>
                  <a:lnTo>
                    <a:pt x="321" y="12"/>
                  </a:lnTo>
                  <a:lnTo>
                    <a:pt x="321" y="12"/>
                  </a:lnTo>
                  <a:lnTo>
                    <a:pt x="321" y="12"/>
                  </a:lnTo>
                  <a:lnTo>
                    <a:pt x="320" y="5"/>
                  </a:lnTo>
                  <a:lnTo>
                    <a:pt x="314" y="0"/>
                  </a:lnTo>
                  <a:lnTo>
                    <a:pt x="307" y="1"/>
                  </a:lnTo>
                  <a:lnTo>
                    <a:pt x="302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Freeform 231"/>
            <p:cNvSpPr>
              <a:spLocks/>
            </p:cNvSpPr>
            <p:nvPr/>
          </p:nvSpPr>
          <p:spPr bwMode="auto">
            <a:xfrm>
              <a:off x="8901" y="3259"/>
              <a:ext cx="48" cy="62"/>
            </a:xfrm>
            <a:custGeom>
              <a:avLst/>
              <a:gdLst>
                <a:gd name="T0" fmla="*/ 272 w 290"/>
                <a:gd name="T1" fmla="*/ 14 h 370"/>
                <a:gd name="T2" fmla="*/ 276 w 290"/>
                <a:gd name="T3" fmla="*/ 1 h 370"/>
                <a:gd name="T4" fmla="*/ 261 w 290"/>
                <a:gd name="T5" fmla="*/ 12 h 370"/>
                <a:gd name="T6" fmla="*/ 245 w 290"/>
                <a:gd name="T7" fmla="*/ 25 h 370"/>
                <a:gd name="T8" fmla="*/ 226 w 290"/>
                <a:gd name="T9" fmla="*/ 42 h 370"/>
                <a:gd name="T10" fmla="*/ 207 w 290"/>
                <a:gd name="T11" fmla="*/ 61 h 370"/>
                <a:gd name="T12" fmla="*/ 186 w 290"/>
                <a:gd name="T13" fmla="*/ 82 h 370"/>
                <a:gd name="T14" fmla="*/ 165 w 290"/>
                <a:gd name="T15" fmla="*/ 104 h 370"/>
                <a:gd name="T16" fmla="*/ 144 w 290"/>
                <a:gd name="T17" fmla="*/ 129 h 370"/>
                <a:gd name="T18" fmla="*/ 125 w 290"/>
                <a:gd name="T19" fmla="*/ 154 h 370"/>
                <a:gd name="T20" fmla="*/ 104 w 290"/>
                <a:gd name="T21" fmla="*/ 180 h 370"/>
                <a:gd name="T22" fmla="*/ 84 w 290"/>
                <a:gd name="T23" fmla="*/ 207 h 370"/>
                <a:gd name="T24" fmla="*/ 65 w 290"/>
                <a:gd name="T25" fmla="*/ 234 h 370"/>
                <a:gd name="T26" fmla="*/ 48 w 290"/>
                <a:gd name="T27" fmla="*/ 262 h 370"/>
                <a:gd name="T28" fmla="*/ 33 w 290"/>
                <a:gd name="T29" fmla="*/ 289 h 370"/>
                <a:gd name="T30" fmla="*/ 20 w 290"/>
                <a:gd name="T31" fmla="*/ 315 h 370"/>
                <a:gd name="T32" fmla="*/ 10 w 290"/>
                <a:gd name="T33" fmla="*/ 341 h 370"/>
                <a:gd name="T34" fmla="*/ 0 w 290"/>
                <a:gd name="T35" fmla="*/ 366 h 370"/>
                <a:gd name="T36" fmla="*/ 19 w 290"/>
                <a:gd name="T37" fmla="*/ 370 h 370"/>
                <a:gd name="T38" fmla="*/ 26 w 290"/>
                <a:gd name="T39" fmla="*/ 347 h 370"/>
                <a:gd name="T40" fmla="*/ 36 w 290"/>
                <a:gd name="T41" fmla="*/ 324 h 370"/>
                <a:gd name="T42" fmla="*/ 49 w 290"/>
                <a:gd name="T43" fmla="*/ 298 h 370"/>
                <a:gd name="T44" fmla="*/ 64 w 290"/>
                <a:gd name="T45" fmla="*/ 271 h 370"/>
                <a:gd name="T46" fmla="*/ 81 w 290"/>
                <a:gd name="T47" fmla="*/ 245 h 370"/>
                <a:gd name="T48" fmla="*/ 98 w 290"/>
                <a:gd name="T49" fmla="*/ 217 h 370"/>
                <a:gd name="T50" fmla="*/ 118 w 290"/>
                <a:gd name="T51" fmla="*/ 193 h 370"/>
                <a:gd name="T52" fmla="*/ 139 w 290"/>
                <a:gd name="T53" fmla="*/ 167 h 370"/>
                <a:gd name="T54" fmla="*/ 158 w 290"/>
                <a:gd name="T55" fmla="*/ 142 h 370"/>
                <a:gd name="T56" fmla="*/ 179 w 290"/>
                <a:gd name="T57" fmla="*/ 117 h 370"/>
                <a:gd name="T58" fmla="*/ 200 w 290"/>
                <a:gd name="T59" fmla="*/ 95 h 370"/>
                <a:gd name="T60" fmla="*/ 220 w 290"/>
                <a:gd name="T61" fmla="*/ 74 h 370"/>
                <a:gd name="T62" fmla="*/ 238 w 290"/>
                <a:gd name="T63" fmla="*/ 55 h 370"/>
                <a:gd name="T64" fmla="*/ 256 w 290"/>
                <a:gd name="T65" fmla="*/ 40 h 370"/>
                <a:gd name="T66" fmla="*/ 272 w 290"/>
                <a:gd name="T67" fmla="*/ 27 h 370"/>
                <a:gd name="T68" fmla="*/ 285 w 290"/>
                <a:gd name="T69" fmla="*/ 16 h 370"/>
                <a:gd name="T70" fmla="*/ 288 w 290"/>
                <a:gd name="T71" fmla="*/ 3 h 370"/>
                <a:gd name="T72" fmla="*/ 285 w 290"/>
                <a:gd name="T73" fmla="*/ 16 h 370"/>
                <a:gd name="T74" fmla="*/ 290 w 290"/>
                <a:gd name="T75" fmla="*/ 9 h 370"/>
                <a:gd name="T76" fmla="*/ 288 w 290"/>
                <a:gd name="T77" fmla="*/ 3 h 370"/>
                <a:gd name="T78" fmla="*/ 283 w 290"/>
                <a:gd name="T79" fmla="*/ 0 h 370"/>
                <a:gd name="T80" fmla="*/ 276 w 290"/>
                <a:gd name="T81" fmla="*/ 1 h 370"/>
                <a:gd name="T82" fmla="*/ 272 w 290"/>
                <a:gd name="T83" fmla="*/ 14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0" h="370">
                  <a:moveTo>
                    <a:pt x="272" y="14"/>
                  </a:moveTo>
                  <a:lnTo>
                    <a:pt x="276" y="1"/>
                  </a:lnTo>
                  <a:lnTo>
                    <a:pt x="261" y="12"/>
                  </a:lnTo>
                  <a:lnTo>
                    <a:pt x="245" y="25"/>
                  </a:lnTo>
                  <a:lnTo>
                    <a:pt x="226" y="42"/>
                  </a:lnTo>
                  <a:lnTo>
                    <a:pt x="207" y="61"/>
                  </a:lnTo>
                  <a:lnTo>
                    <a:pt x="186" y="82"/>
                  </a:lnTo>
                  <a:lnTo>
                    <a:pt x="165" y="104"/>
                  </a:lnTo>
                  <a:lnTo>
                    <a:pt x="144" y="129"/>
                  </a:lnTo>
                  <a:lnTo>
                    <a:pt x="125" y="154"/>
                  </a:lnTo>
                  <a:lnTo>
                    <a:pt x="104" y="180"/>
                  </a:lnTo>
                  <a:lnTo>
                    <a:pt x="84" y="207"/>
                  </a:lnTo>
                  <a:lnTo>
                    <a:pt x="65" y="234"/>
                  </a:lnTo>
                  <a:lnTo>
                    <a:pt x="48" y="262"/>
                  </a:lnTo>
                  <a:lnTo>
                    <a:pt x="33" y="289"/>
                  </a:lnTo>
                  <a:lnTo>
                    <a:pt x="20" y="315"/>
                  </a:lnTo>
                  <a:lnTo>
                    <a:pt x="10" y="341"/>
                  </a:lnTo>
                  <a:lnTo>
                    <a:pt x="0" y="366"/>
                  </a:lnTo>
                  <a:lnTo>
                    <a:pt x="19" y="370"/>
                  </a:lnTo>
                  <a:lnTo>
                    <a:pt x="26" y="347"/>
                  </a:lnTo>
                  <a:lnTo>
                    <a:pt x="36" y="324"/>
                  </a:lnTo>
                  <a:lnTo>
                    <a:pt x="49" y="298"/>
                  </a:lnTo>
                  <a:lnTo>
                    <a:pt x="64" y="271"/>
                  </a:lnTo>
                  <a:lnTo>
                    <a:pt x="81" y="245"/>
                  </a:lnTo>
                  <a:lnTo>
                    <a:pt x="98" y="217"/>
                  </a:lnTo>
                  <a:lnTo>
                    <a:pt x="118" y="193"/>
                  </a:lnTo>
                  <a:lnTo>
                    <a:pt x="139" y="167"/>
                  </a:lnTo>
                  <a:lnTo>
                    <a:pt x="158" y="142"/>
                  </a:lnTo>
                  <a:lnTo>
                    <a:pt x="179" y="117"/>
                  </a:lnTo>
                  <a:lnTo>
                    <a:pt x="200" y="95"/>
                  </a:lnTo>
                  <a:lnTo>
                    <a:pt x="220" y="74"/>
                  </a:lnTo>
                  <a:lnTo>
                    <a:pt x="238" y="55"/>
                  </a:lnTo>
                  <a:lnTo>
                    <a:pt x="256" y="40"/>
                  </a:lnTo>
                  <a:lnTo>
                    <a:pt x="272" y="27"/>
                  </a:lnTo>
                  <a:lnTo>
                    <a:pt x="285" y="16"/>
                  </a:lnTo>
                  <a:lnTo>
                    <a:pt x="288" y="3"/>
                  </a:lnTo>
                  <a:lnTo>
                    <a:pt x="285" y="16"/>
                  </a:lnTo>
                  <a:lnTo>
                    <a:pt x="290" y="9"/>
                  </a:lnTo>
                  <a:lnTo>
                    <a:pt x="288" y="3"/>
                  </a:lnTo>
                  <a:lnTo>
                    <a:pt x="283" y="0"/>
                  </a:lnTo>
                  <a:lnTo>
                    <a:pt x="276" y="1"/>
                  </a:lnTo>
                  <a:lnTo>
                    <a:pt x="272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Freeform 232"/>
            <p:cNvSpPr>
              <a:spLocks/>
            </p:cNvSpPr>
            <p:nvPr/>
          </p:nvSpPr>
          <p:spPr bwMode="auto">
            <a:xfrm>
              <a:off x="8936" y="3215"/>
              <a:ext cx="13" cy="47"/>
            </a:xfrm>
            <a:custGeom>
              <a:avLst/>
              <a:gdLst>
                <a:gd name="T0" fmla="*/ 47 w 80"/>
                <a:gd name="T1" fmla="*/ 2 h 278"/>
                <a:gd name="T2" fmla="*/ 45 w 80"/>
                <a:gd name="T3" fmla="*/ 5 h 278"/>
                <a:gd name="T4" fmla="*/ 31 w 80"/>
                <a:gd name="T5" fmla="*/ 23 h 278"/>
                <a:gd name="T6" fmla="*/ 20 w 80"/>
                <a:gd name="T7" fmla="*/ 42 h 278"/>
                <a:gd name="T8" fmla="*/ 14 w 80"/>
                <a:gd name="T9" fmla="*/ 60 h 278"/>
                <a:gd name="T10" fmla="*/ 7 w 80"/>
                <a:gd name="T11" fmla="*/ 76 h 278"/>
                <a:gd name="T12" fmla="*/ 2 w 80"/>
                <a:gd name="T13" fmla="*/ 95 h 278"/>
                <a:gd name="T14" fmla="*/ 1 w 80"/>
                <a:gd name="T15" fmla="*/ 111 h 278"/>
                <a:gd name="T16" fmla="*/ 0 w 80"/>
                <a:gd name="T17" fmla="*/ 127 h 278"/>
                <a:gd name="T18" fmla="*/ 2 w 80"/>
                <a:gd name="T19" fmla="*/ 143 h 278"/>
                <a:gd name="T20" fmla="*/ 4 w 80"/>
                <a:gd name="T21" fmla="*/ 160 h 278"/>
                <a:gd name="T22" fmla="*/ 11 w 80"/>
                <a:gd name="T23" fmla="*/ 176 h 278"/>
                <a:gd name="T24" fmla="*/ 17 w 80"/>
                <a:gd name="T25" fmla="*/ 192 h 278"/>
                <a:gd name="T26" fmla="*/ 24 w 80"/>
                <a:gd name="T27" fmla="*/ 208 h 278"/>
                <a:gd name="T28" fmla="*/ 33 w 80"/>
                <a:gd name="T29" fmla="*/ 225 h 278"/>
                <a:gd name="T30" fmla="*/ 42 w 80"/>
                <a:gd name="T31" fmla="*/ 242 h 278"/>
                <a:gd name="T32" fmla="*/ 53 w 80"/>
                <a:gd name="T33" fmla="*/ 259 h 278"/>
                <a:gd name="T34" fmla="*/ 64 w 80"/>
                <a:gd name="T35" fmla="*/ 278 h 278"/>
                <a:gd name="T36" fmla="*/ 80 w 80"/>
                <a:gd name="T37" fmla="*/ 267 h 278"/>
                <a:gd name="T38" fmla="*/ 69 w 80"/>
                <a:gd name="T39" fmla="*/ 249 h 278"/>
                <a:gd name="T40" fmla="*/ 59 w 80"/>
                <a:gd name="T41" fmla="*/ 233 h 278"/>
                <a:gd name="T42" fmla="*/ 49 w 80"/>
                <a:gd name="T43" fmla="*/ 216 h 278"/>
                <a:gd name="T44" fmla="*/ 40 w 80"/>
                <a:gd name="T45" fmla="*/ 200 h 278"/>
                <a:gd name="T46" fmla="*/ 33 w 80"/>
                <a:gd name="T47" fmla="*/ 186 h 278"/>
                <a:gd name="T48" fmla="*/ 27 w 80"/>
                <a:gd name="T49" fmla="*/ 169 h 278"/>
                <a:gd name="T50" fmla="*/ 23 w 80"/>
                <a:gd name="T51" fmla="*/ 155 h 278"/>
                <a:gd name="T52" fmla="*/ 20 w 80"/>
                <a:gd name="T53" fmla="*/ 141 h 278"/>
                <a:gd name="T54" fmla="*/ 18 w 80"/>
                <a:gd name="T55" fmla="*/ 127 h 278"/>
                <a:gd name="T56" fmla="*/ 19 w 80"/>
                <a:gd name="T57" fmla="*/ 113 h 278"/>
                <a:gd name="T58" fmla="*/ 20 w 80"/>
                <a:gd name="T59" fmla="*/ 97 h 278"/>
                <a:gd name="T60" fmla="*/ 25 w 80"/>
                <a:gd name="T61" fmla="*/ 83 h 278"/>
                <a:gd name="T62" fmla="*/ 30 w 80"/>
                <a:gd name="T63" fmla="*/ 67 h 278"/>
                <a:gd name="T64" fmla="*/ 37 w 80"/>
                <a:gd name="T65" fmla="*/ 50 h 278"/>
                <a:gd name="T66" fmla="*/ 47 w 80"/>
                <a:gd name="T67" fmla="*/ 34 h 278"/>
                <a:gd name="T68" fmla="*/ 59 w 80"/>
                <a:gd name="T69" fmla="*/ 16 h 278"/>
                <a:gd name="T70" fmla="*/ 56 w 80"/>
                <a:gd name="T71" fmla="*/ 19 h 278"/>
                <a:gd name="T72" fmla="*/ 59 w 80"/>
                <a:gd name="T73" fmla="*/ 16 h 278"/>
                <a:gd name="T74" fmla="*/ 61 w 80"/>
                <a:gd name="T75" fmla="*/ 8 h 278"/>
                <a:gd name="T76" fmla="*/ 57 w 80"/>
                <a:gd name="T77" fmla="*/ 3 h 278"/>
                <a:gd name="T78" fmla="*/ 50 w 80"/>
                <a:gd name="T79" fmla="*/ 0 h 278"/>
                <a:gd name="T80" fmla="*/ 45 w 80"/>
                <a:gd name="T81" fmla="*/ 5 h 278"/>
                <a:gd name="T82" fmla="*/ 47 w 80"/>
                <a:gd name="T83" fmla="*/ 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0" h="278">
                  <a:moveTo>
                    <a:pt x="47" y="2"/>
                  </a:moveTo>
                  <a:lnTo>
                    <a:pt x="45" y="5"/>
                  </a:lnTo>
                  <a:lnTo>
                    <a:pt x="31" y="23"/>
                  </a:lnTo>
                  <a:lnTo>
                    <a:pt x="20" y="42"/>
                  </a:lnTo>
                  <a:lnTo>
                    <a:pt x="14" y="60"/>
                  </a:lnTo>
                  <a:lnTo>
                    <a:pt x="7" y="76"/>
                  </a:lnTo>
                  <a:lnTo>
                    <a:pt x="2" y="95"/>
                  </a:lnTo>
                  <a:lnTo>
                    <a:pt x="1" y="111"/>
                  </a:lnTo>
                  <a:lnTo>
                    <a:pt x="0" y="127"/>
                  </a:lnTo>
                  <a:lnTo>
                    <a:pt x="2" y="143"/>
                  </a:lnTo>
                  <a:lnTo>
                    <a:pt x="4" y="160"/>
                  </a:lnTo>
                  <a:lnTo>
                    <a:pt x="11" y="176"/>
                  </a:lnTo>
                  <a:lnTo>
                    <a:pt x="17" y="192"/>
                  </a:lnTo>
                  <a:lnTo>
                    <a:pt x="24" y="208"/>
                  </a:lnTo>
                  <a:lnTo>
                    <a:pt x="33" y="225"/>
                  </a:lnTo>
                  <a:lnTo>
                    <a:pt x="42" y="242"/>
                  </a:lnTo>
                  <a:lnTo>
                    <a:pt x="53" y="259"/>
                  </a:lnTo>
                  <a:lnTo>
                    <a:pt x="64" y="278"/>
                  </a:lnTo>
                  <a:lnTo>
                    <a:pt x="80" y="267"/>
                  </a:lnTo>
                  <a:lnTo>
                    <a:pt x="69" y="249"/>
                  </a:lnTo>
                  <a:lnTo>
                    <a:pt x="59" y="233"/>
                  </a:lnTo>
                  <a:lnTo>
                    <a:pt x="49" y="216"/>
                  </a:lnTo>
                  <a:lnTo>
                    <a:pt x="40" y="200"/>
                  </a:lnTo>
                  <a:lnTo>
                    <a:pt x="33" y="186"/>
                  </a:lnTo>
                  <a:lnTo>
                    <a:pt x="27" y="169"/>
                  </a:lnTo>
                  <a:lnTo>
                    <a:pt x="23" y="155"/>
                  </a:lnTo>
                  <a:lnTo>
                    <a:pt x="20" y="141"/>
                  </a:lnTo>
                  <a:lnTo>
                    <a:pt x="18" y="127"/>
                  </a:lnTo>
                  <a:lnTo>
                    <a:pt x="19" y="113"/>
                  </a:lnTo>
                  <a:lnTo>
                    <a:pt x="20" y="97"/>
                  </a:lnTo>
                  <a:lnTo>
                    <a:pt x="25" y="83"/>
                  </a:lnTo>
                  <a:lnTo>
                    <a:pt x="30" y="67"/>
                  </a:lnTo>
                  <a:lnTo>
                    <a:pt x="37" y="50"/>
                  </a:lnTo>
                  <a:lnTo>
                    <a:pt x="47" y="34"/>
                  </a:lnTo>
                  <a:lnTo>
                    <a:pt x="59" y="16"/>
                  </a:lnTo>
                  <a:lnTo>
                    <a:pt x="56" y="19"/>
                  </a:lnTo>
                  <a:lnTo>
                    <a:pt x="59" y="16"/>
                  </a:lnTo>
                  <a:lnTo>
                    <a:pt x="61" y="8"/>
                  </a:lnTo>
                  <a:lnTo>
                    <a:pt x="57" y="3"/>
                  </a:lnTo>
                  <a:lnTo>
                    <a:pt x="50" y="0"/>
                  </a:lnTo>
                  <a:lnTo>
                    <a:pt x="45" y="5"/>
                  </a:lnTo>
                  <a:lnTo>
                    <a:pt x="47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Freeform 233"/>
            <p:cNvSpPr>
              <a:spLocks/>
            </p:cNvSpPr>
            <p:nvPr/>
          </p:nvSpPr>
          <p:spPr bwMode="auto">
            <a:xfrm>
              <a:off x="8944" y="3213"/>
              <a:ext cx="40" cy="9"/>
            </a:xfrm>
            <a:custGeom>
              <a:avLst/>
              <a:gdLst>
                <a:gd name="T0" fmla="*/ 228 w 244"/>
                <a:gd name="T1" fmla="*/ 16 h 48"/>
                <a:gd name="T2" fmla="*/ 230 w 244"/>
                <a:gd name="T3" fmla="*/ 14 h 48"/>
                <a:gd name="T4" fmla="*/ 217 w 244"/>
                <a:gd name="T5" fmla="*/ 21 h 48"/>
                <a:gd name="T6" fmla="*/ 202 w 244"/>
                <a:gd name="T7" fmla="*/ 27 h 48"/>
                <a:gd name="T8" fmla="*/ 189 w 244"/>
                <a:gd name="T9" fmla="*/ 29 h 48"/>
                <a:gd name="T10" fmla="*/ 175 w 244"/>
                <a:gd name="T11" fmla="*/ 29 h 48"/>
                <a:gd name="T12" fmla="*/ 161 w 244"/>
                <a:gd name="T13" fmla="*/ 28 h 48"/>
                <a:gd name="T14" fmla="*/ 149 w 244"/>
                <a:gd name="T15" fmla="*/ 26 h 48"/>
                <a:gd name="T16" fmla="*/ 134 w 244"/>
                <a:gd name="T17" fmla="*/ 21 h 48"/>
                <a:gd name="T18" fmla="*/ 121 w 244"/>
                <a:gd name="T19" fmla="*/ 17 h 48"/>
                <a:gd name="T20" fmla="*/ 107 w 244"/>
                <a:gd name="T21" fmla="*/ 11 h 48"/>
                <a:gd name="T22" fmla="*/ 92 w 244"/>
                <a:gd name="T23" fmla="*/ 7 h 48"/>
                <a:gd name="T24" fmla="*/ 78 w 244"/>
                <a:gd name="T25" fmla="*/ 3 h 48"/>
                <a:gd name="T26" fmla="*/ 62 w 244"/>
                <a:gd name="T27" fmla="*/ 0 h 48"/>
                <a:gd name="T28" fmla="*/ 47 w 244"/>
                <a:gd name="T29" fmla="*/ 0 h 48"/>
                <a:gd name="T30" fmla="*/ 32 w 244"/>
                <a:gd name="T31" fmla="*/ 1 h 48"/>
                <a:gd name="T32" fmla="*/ 15 w 244"/>
                <a:gd name="T33" fmla="*/ 5 h 48"/>
                <a:gd name="T34" fmla="*/ 0 w 244"/>
                <a:gd name="T35" fmla="*/ 13 h 48"/>
                <a:gd name="T36" fmla="*/ 9 w 244"/>
                <a:gd name="T37" fmla="*/ 30 h 48"/>
                <a:gd name="T38" fmla="*/ 22 w 244"/>
                <a:gd name="T39" fmla="*/ 22 h 48"/>
                <a:gd name="T40" fmla="*/ 35 w 244"/>
                <a:gd name="T41" fmla="*/ 20 h 48"/>
                <a:gd name="T42" fmla="*/ 47 w 244"/>
                <a:gd name="T43" fmla="*/ 19 h 48"/>
                <a:gd name="T44" fmla="*/ 60 w 244"/>
                <a:gd name="T45" fmla="*/ 19 h 48"/>
                <a:gd name="T46" fmla="*/ 74 w 244"/>
                <a:gd name="T47" fmla="*/ 22 h 48"/>
                <a:gd name="T48" fmla="*/ 88 w 244"/>
                <a:gd name="T49" fmla="*/ 24 h 48"/>
                <a:gd name="T50" fmla="*/ 100 w 244"/>
                <a:gd name="T51" fmla="*/ 29 h 48"/>
                <a:gd name="T52" fmla="*/ 114 w 244"/>
                <a:gd name="T53" fmla="*/ 34 h 48"/>
                <a:gd name="T54" fmla="*/ 129 w 244"/>
                <a:gd name="T55" fmla="*/ 39 h 48"/>
                <a:gd name="T56" fmla="*/ 144 w 244"/>
                <a:gd name="T57" fmla="*/ 43 h 48"/>
                <a:gd name="T58" fmla="*/ 159 w 244"/>
                <a:gd name="T59" fmla="*/ 47 h 48"/>
                <a:gd name="T60" fmla="*/ 175 w 244"/>
                <a:gd name="T61" fmla="*/ 48 h 48"/>
                <a:gd name="T62" fmla="*/ 191 w 244"/>
                <a:gd name="T63" fmla="*/ 48 h 48"/>
                <a:gd name="T64" fmla="*/ 206 w 244"/>
                <a:gd name="T65" fmla="*/ 44 h 48"/>
                <a:gd name="T66" fmla="*/ 224 w 244"/>
                <a:gd name="T67" fmla="*/ 39 h 48"/>
                <a:gd name="T68" fmla="*/ 240 w 244"/>
                <a:gd name="T69" fmla="*/ 29 h 48"/>
                <a:gd name="T70" fmla="*/ 242 w 244"/>
                <a:gd name="T71" fmla="*/ 27 h 48"/>
                <a:gd name="T72" fmla="*/ 240 w 244"/>
                <a:gd name="T73" fmla="*/ 29 h 48"/>
                <a:gd name="T74" fmla="*/ 244 w 244"/>
                <a:gd name="T75" fmla="*/ 22 h 48"/>
                <a:gd name="T76" fmla="*/ 243 w 244"/>
                <a:gd name="T77" fmla="*/ 16 h 48"/>
                <a:gd name="T78" fmla="*/ 237 w 244"/>
                <a:gd name="T79" fmla="*/ 13 h 48"/>
                <a:gd name="T80" fmla="*/ 230 w 244"/>
                <a:gd name="T81" fmla="*/ 14 h 48"/>
                <a:gd name="T82" fmla="*/ 228 w 244"/>
                <a:gd name="T83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4" h="48">
                  <a:moveTo>
                    <a:pt x="228" y="16"/>
                  </a:moveTo>
                  <a:lnTo>
                    <a:pt x="230" y="14"/>
                  </a:lnTo>
                  <a:lnTo>
                    <a:pt x="217" y="21"/>
                  </a:lnTo>
                  <a:lnTo>
                    <a:pt x="202" y="27"/>
                  </a:lnTo>
                  <a:lnTo>
                    <a:pt x="189" y="29"/>
                  </a:lnTo>
                  <a:lnTo>
                    <a:pt x="175" y="29"/>
                  </a:lnTo>
                  <a:lnTo>
                    <a:pt x="161" y="28"/>
                  </a:lnTo>
                  <a:lnTo>
                    <a:pt x="149" y="26"/>
                  </a:lnTo>
                  <a:lnTo>
                    <a:pt x="134" y="21"/>
                  </a:lnTo>
                  <a:lnTo>
                    <a:pt x="121" y="17"/>
                  </a:lnTo>
                  <a:lnTo>
                    <a:pt x="107" y="11"/>
                  </a:lnTo>
                  <a:lnTo>
                    <a:pt x="92" y="7"/>
                  </a:lnTo>
                  <a:lnTo>
                    <a:pt x="78" y="3"/>
                  </a:lnTo>
                  <a:lnTo>
                    <a:pt x="62" y="0"/>
                  </a:lnTo>
                  <a:lnTo>
                    <a:pt x="47" y="0"/>
                  </a:lnTo>
                  <a:lnTo>
                    <a:pt x="32" y="1"/>
                  </a:lnTo>
                  <a:lnTo>
                    <a:pt x="15" y="5"/>
                  </a:lnTo>
                  <a:lnTo>
                    <a:pt x="0" y="13"/>
                  </a:lnTo>
                  <a:lnTo>
                    <a:pt x="9" y="30"/>
                  </a:lnTo>
                  <a:lnTo>
                    <a:pt x="22" y="22"/>
                  </a:lnTo>
                  <a:lnTo>
                    <a:pt x="35" y="20"/>
                  </a:lnTo>
                  <a:lnTo>
                    <a:pt x="47" y="19"/>
                  </a:lnTo>
                  <a:lnTo>
                    <a:pt x="60" y="19"/>
                  </a:lnTo>
                  <a:lnTo>
                    <a:pt x="74" y="22"/>
                  </a:lnTo>
                  <a:lnTo>
                    <a:pt x="88" y="24"/>
                  </a:lnTo>
                  <a:lnTo>
                    <a:pt x="100" y="29"/>
                  </a:lnTo>
                  <a:lnTo>
                    <a:pt x="114" y="34"/>
                  </a:lnTo>
                  <a:lnTo>
                    <a:pt x="129" y="39"/>
                  </a:lnTo>
                  <a:lnTo>
                    <a:pt x="144" y="43"/>
                  </a:lnTo>
                  <a:lnTo>
                    <a:pt x="159" y="47"/>
                  </a:lnTo>
                  <a:lnTo>
                    <a:pt x="175" y="48"/>
                  </a:lnTo>
                  <a:lnTo>
                    <a:pt x="191" y="48"/>
                  </a:lnTo>
                  <a:lnTo>
                    <a:pt x="206" y="44"/>
                  </a:lnTo>
                  <a:lnTo>
                    <a:pt x="224" y="39"/>
                  </a:lnTo>
                  <a:lnTo>
                    <a:pt x="240" y="29"/>
                  </a:lnTo>
                  <a:lnTo>
                    <a:pt x="242" y="27"/>
                  </a:lnTo>
                  <a:lnTo>
                    <a:pt x="240" y="29"/>
                  </a:lnTo>
                  <a:lnTo>
                    <a:pt x="244" y="22"/>
                  </a:lnTo>
                  <a:lnTo>
                    <a:pt x="243" y="16"/>
                  </a:lnTo>
                  <a:lnTo>
                    <a:pt x="237" y="13"/>
                  </a:lnTo>
                  <a:lnTo>
                    <a:pt x="230" y="14"/>
                  </a:lnTo>
                  <a:lnTo>
                    <a:pt x="228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234"/>
            <p:cNvSpPr>
              <a:spLocks noEditPoints="1"/>
            </p:cNvSpPr>
            <p:nvPr/>
          </p:nvSpPr>
          <p:spPr bwMode="auto">
            <a:xfrm>
              <a:off x="8822" y="3199"/>
              <a:ext cx="1331" cy="643"/>
            </a:xfrm>
            <a:custGeom>
              <a:avLst/>
              <a:gdLst>
                <a:gd name="T0" fmla="*/ 7803 w 7986"/>
                <a:gd name="T1" fmla="*/ 1823 h 3859"/>
                <a:gd name="T2" fmla="*/ 7904 w 7986"/>
                <a:gd name="T3" fmla="*/ 2319 h 3859"/>
                <a:gd name="T4" fmla="*/ 7952 w 7986"/>
                <a:gd name="T5" fmla="*/ 2863 h 3859"/>
                <a:gd name="T6" fmla="*/ 7802 w 7986"/>
                <a:gd name="T7" fmla="*/ 2926 h 3859"/>
                <a:gd name="T8" fmla="*/ 7626 w 7986"/>
                <a:gd name="T9" fmla="*/ 2450 h 3859"/>
                <a:gd name="T10" fmla="*/ 7399 w 7986"/>
                <a:gd name="T11" fmla="*/ 2834 h 3859"/>
                <a:gd name="T12" fmla="*/ 7199 w 7986"/>
                <a:gd name="T13" fmla="*/ 3359 h 3859"/>
                <a:gd name="T14" fmla="*/ 7068 w 7986"/>
                <a:gd name="T15" fmla="*/ 2920 h 3859"/>
                <a:gd name="T16" fmla="*/ 6751 w 7986"/>
                <a:gd name="T17" fmla="*/ 2663 h 3859"/>
                <a:gd name="T18" fmla="*/ 6824 w 7986"/>
                <a:gd name="T19" fmla="*/ 2225 h 3859"/>
                <a:gd name="T20" fmla="*/ 6762 w 7986"/>
                <a:gd name="T21" fmla="*/ 1832 h 3859"/>
                <a:gd name="T22" fmla="*/ 6692 w 7986"/>
                <a:gd name="T23" fmla="*/ 1236 h 3859"/>
                <a:gd name="T24" fmla="*/ 6894 w 7986"/>
                <a:gd name="T25" fmla="*/ 806 h 3859"/>
                <a:gd name="T26" fmla="*/ 7441 w 7986"/>
                <a:gd name="T27" fmla="*/ 570 h 3859"/>
                <a:gd name="T28" fmla="*/ 7836 w 7986"/>
                <a:gd name="T29" fmla="*/ 951 h 3859"/>
                <a:gd name="T30" fmla="*/ 7929 w 7986"/>
                <a:gd name="T31" fmla="*/ 1383 h 3859"/>
                <a:gd name="T32" fmla="*/ 7980 w 7986"/>
                <a:gd name="T33" fmla="*/ 1782 h 3859"/>
                <a:gd name="T34" fmla="*/ 5877 w 7986"/>
                <a:gd name="T35" fmla="*/ 804 h 3859"/>
                <a:gd name="T36" fmla="*/ 6131 w 7986"/>
                <a:gd name="T37" fmla="*/ 1248 h 3859"/>
                <a:gd name="T38" fmla="*/ 6373 w 7986"/>
                <a:gd name="T39" fmla="*/ 1775 h 3859"/>
                <a:gd name="T40" fmla="*/ 6433 w 7986"/>
                <a:gd name="T41" fmla="*/ 2385 h 3859"/>
                <a:gd name="T42" fmla="*/ 6153 w 7986"/>
                <a:gd name="T43" fmla="*/ 2594 h 3859"/>
                <a:gd name="T44" fmla="*/ 5646 w 7986"/>
                <a:gd name="T45" fmla="*/ 2640 h 3859"/>
                <a:gd name="T46" fmla="*/ 5276 w 7986"/>
                <a:gd name="T47" fmla="*/ 2319 h 3859"/>
                <a:gd name="T48" fmla="*/ 5172 w 7986"/>
                <a:gd name="T49" fmla="*/ 2758 h 3859"/>
                <a:gd name="T50" fmla="*/ 4943 w 7986"/>
                <a:gd name="T51" fmla="*/ 3206 h 3859"/>
                <a:gd name="T52" fmla="*/ 4903 w 7986"/>
                <a:gd name="T53" fmla="*/ 3714 h 3859"/>
                <a:gd name="T54" fmla="*/ 4466 w 7986"/>
                <a:gd name="T55" fmla="*/ 3780 h 3859"/>
                <a:gd name="T56" fmla="*/ 3671 w 7986"/>
                <a:gd name="T57" fmla="*/ 3300 h 3859"/>
                <a:gd name="T58" fmla="*/ 3603 w 7986"/>
                <a:gd name="T59" fmla="*/ 2696 h 3859"/>
                <a:gd name="T60" fmla="*/ 3468 w 7986"/>
                <a:gd name="T61" fmla="*/ 2089 h 3859"/>
                <a:gd name="T62" fmla="*/ 3275 w 7986"/>
                <a:gd name="T63" fmla="*/ 1963 h 3859"/>
                <a:gd name="T64" fmla="*/ 3318 w 7986"/>
                <a:gd name="T65" fmla="*/ 2527 h 3859"/>
                <a:gd name="T66" fmla="*/ 3259 w 7986"/>
                <a:gd name="T67" fmla="*/ 2934 h 3859"/>
                <a:gd name="T68" fmla="*/ 3253 w 7986"/>
                <a:gd name="T69" fmla="*/ 3255 h 3859"/>
                <a:gd name="T70" fmla="*/ 3002 w 7986"/>
                <a:gd name="T71" fmla="*/ 3169 h 3859"/>
                <a:gd name="T72" fmla="*/ 2797 w 7986"/>
                <a:gd name="T73" fmla="*/ 2841 h 3859"/>
                <a:gd name="T74" fmla="*/ 2686 w 7986"/>
                <a:gd name="T75" fmla="*/ 3051 h 3859"/>
                <a:gd name="T76" fmla="*/ 2386 w 7986"/>
                <a:gd name="T77" fmla="*/ 2913 h 3859"/>
                <a:gd name="T78" fmla="*/ 2158 w 7986"/>
                <a:gd name="T79" fmla="*/ 2954 h 3859"/>
                <a:gd name="T80" fmla="*/ 1896 w 7986"/>
                <a:gd name="T81" fmla="*/ 2165 h 3859"/>
                <a:gd name="T82" fmla="*/ 1382 w 7986"/>
                <a:gd name="T83" fmla="*/ 1761 h 3859"/>
                <a:gd name="T84" fmla="*/ 902 w 7986"/>
                <a:gd name="T85" fmla="*/ 1638 h 3859"/>
                <a:gd name="T86" fmla="*/ 148 w 7986"/>
                <a:gd name="T87" fmla="*/ 1627 h 3859"/>
                <a:gd name="T88" fmla="*/ 24 w 7986"/>
                <a:gd name="T89" fmla="*/ 1391 h 3859"/>
                <a:gd name="T90" fmla="*/ 114 w 7986"/>
                <a:gd name="T91" fmla="*/ 1183 h 3859"/>
                <a:gd name="T92" fmla="*/ 491 w 7986"/>
                <a:gd name="T93" fmla="*/ 730 h 3859"/>
                <a:gd name="T94" fmla="*/ 714 w 7986"/>
                <a:gd name="T95" fmla="*/ 399 h 3859"/>
                <a:gd name="T96" fmla="*/ 790 w 7986"/>
                <a:gd name="T97" fmla="*/ 102 h 3859"/>
                <a:gd name="T98" fmla="*/ 1259 w 7986"/>
                <a:gd name="T99" fmla="*/ 77 h 3859"/>
                <a:gd name="T100" fmla="*/ 1765 w 7986"/>
                <a:gd name="T101" fmla="*/ 436 h 3859"/>
                <a:gd name="T102" fmla="*/ 2269 w 7986"/>
                <a:gd name="T103" fmla="*/ 545 h 3859"/>
                <a:gd name="T104" fmla="*/ 2673 w 7986"/>
                <a:gd name="T105" fmla="*/ 546 h 3859"/>
                <a:gd name="T106" fmla="*/ 2550 w 7986"/>
                <a:gd name="T107" fmla="*/ 1052 h 3859"/>
                <a:gd name="T108" fmla="*/ 2471 w 7986"/>
                <a:gd name="T109" fmla="*/ 1789 h 3859"/>
                <a:gd name="T110" fmla="*/ 2750 w 7986"/>
                <a:gd name="T111" fmla="*/ 1329 h 3859"/>
                <a:gd name="T112" fmla="*/ 3151 w 7986"/>
                <a:gd name="T113" fmla="*/ 749 h 3859"/>
                <a:gd name="T114" fmla="*/ 3439 w 7986"/>
                <a:gd name="T115" fmla="*/ 948 h 3859"/>
                <a:gd name="T116" fmla="*/ 3719 w 7986"/>
                <a:gd name="T117" fmla="*/ 677 h 3859"/>
                <a:gd name="T118" fmla="*/ 4148 w 7986"/>
                <a:gd name="T119" fmla="*/ 683 h 3859"/>
                <a:gd name="T120" fmla="*/ 4640 w 7986"/>
                <a:gd name="T121" fmla="*/ 616 h 3859"/>
                <a:gd name="T122" fmla="*/ 5257 w 7986"/>
                <a:gd name="T123" fmla="*/ 579 h 3859"/>
                <a:gd name="T124" fmla="*/ 5957 w 7986"/>
                <a:gd name="T125" fmla="*/ 641 h 3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986" h="3859">
                  <a:moveTo>
                    <a:pt x="7986" y="1830"/>
                  </a:moveTo>
                  <a:lnTo>
                    <a:pt x="7980" y="1830"/>
                  </a:lnTo>
                  <a:lnTo>
                    <a:pt x="7974" y="1830"/>
                  </a:lnTo>
                  <a:lnTo>
                    <a:pt x="7963" y="1829"/>
                  </a:lnTo>
                  <a:lnTo>
                    <a:pt x="7951" y="1829"/>
                  </a:lnTo>
                  <a:lnTo>
                    <a:pt x="7938" y="1828"/>
                  </a:lnTo>
                  <a:lnTo>
                    <a:pt x="7923" y="1828"/>
                  </a:lnTo>
                  <a:lnTo>
                    <a:pt x="7908" y="1827"/>
                  </a:lnTo>
                  <a:lnTo>
                    <a:pt x="7892" y="1826"/>
                  </a:lnTo>
                  <a:lnTo>
                    <a:pt x="7877" y="1826"/>
                  </a:lnTo>
                  <a:lnTo>
                    <a:pt x="7861" y="1825"/>
                  </a:lnTo>
                  <a:lnTo>
                    <a:pt x="7847" y="1825"/>
                  </a:lnTo>
                  <a:lnTo>
                    <a:pt x="7833" y="1824"/>
                  </a:lnTo>
                  <a:lnTo>
                    <a:pt x="7821" y="1824"/>
                  </a:lnTo>
                  <a:lnTo>
                    <a:pt x="7811" y="1823"/>
                  </a:lnTo>
                  <a:lnTo>
                    <a:pt x="7803" y="1823"/>
                  </a:lnTo>
                  <a:lnTo>
                    <a:pt x="7798" y="1823"/>
                  </a:lnTo>
                  <a:lnTo>
                    <a:pt x="7808" y="1853"/>
                  </a:lnTo>
                  <a:lnTo>
                    <a:pt x="7816" y="1885"/>
                  </a:lnTo>
                  <a:lnTo>
                    <a:pt x="7825" y="1915"/>
                  </a:lnTo>
                  <a:lnTo>
                    <a:pt x="7833" y="1947"/>
                  </a:lnTo>
                  <a:lnTo>
                    <a:pt x="7840" y="1980"/>
                  </a:lnTo>
                  <a:lnTo>
                    <a:pt x="7848" y="2012"/>
                  </a:lnTo>
                  <a:lnTo>
                    <a:pt x="7855" y="2045"/>
                  </a:lnTo>
                  <a:lnTo>
                    <a:pt x="7862" y="2078"/>
                  </a:lnTo>
                  <a:lnTo>
                    <a:pt x="7869" y="2112"/>
                  </a:lnTo>
                  <a:lnTo>
                    <a:pt x="7876" y="2147"/>
                  </a:lnTo>
                  <a:lnTo>
                    <a:pt x="7881" y="2180"/>
                  </a:lnTo>
                  <a:lnTo>
                    <a:pt x="7887" y="2215"/>
                  </a:lnTo>
                  <a:lnTo>
                    <a:pt x="7893" y="2250"/>
                  </a:lnTo>
                  <a:lnTo>
                    <a:pt x="7899" y="2284"/>
                  </a:lnTo>
                  <a:lnTo>
                    <a:pt x="7904" y="2319"/>
                  </a:lnTo>
                  <a:lnTo>
                    <a:pt x="7909" y="2354"/>
                  </a:lnTo>
                  <a:lnTo>
                    <a:pt x="7914" y="2389"/>
                  </a:lnTo>
                  <a:lnTo>
                    <a:pt x="7918" y="2424"/>
                  </a:lnTo>
                  <a:lnTo>
                    <a:pt x="7922" y="2459"/>
                  </a:lnTo>
                  <a:lnTo>
                    <a:pt x="7926" y="2493"/>
                  </a:lnTo>
                  <a:lnTo>
                    <a:pt x="7930" y="2528"/>
                  </a:lnTo>
                  <a:lnTo>
                    <a:pt x="7933" y="2563"/>
                  </a:lnTo>
                  <a:lnTo>
                    <a:pt x="7936" y="2597"/>
                  </a:lnTo>
                  <a:lnTo>
                    <a:pt x="7939" y="2632"/>
                  </a:lnTo>
                  <a:lnTo>
                    <a:pt x="7941" y="2666"/>
                  </a:lnTo>
                  <a:lnTo>
                    <a:pt x="7944" y="2699"/>
                  </a:lnTo>
                  <a:lnTo>
                    <a:pt x="7946" y="2733"/>
                  </a:lnTo>
                  <a:lnTo>
                    <a:pt x="7948" y="2766"/>
                  </a:lnTo>
                  <a:lnTo>
                    <a:pt x="7949" y="2799"/>
                  </a:lnTo>
                  <a:lnTo>
                    <a:pt x="7951" y="2831"/>
                  </a:lnTo>
                  <a:lnTo>
                    <a:pt x="7952" y="2863"/>
                  </a:lnTo>
                  <a:lnTo>
                    <a:pt x="7953" y="2894"/>
                  </a:lnTo>
                  <a:lnTo>
                    <a:pt x="7948" y="2916"/>
                  </a:lnTo>
                  <a:lnTo>
                    <a:pt x="7942" y="2937"/>
                  </a:lnTo>
                  <a:lnTo>
                    <a:pt x="7934" y="2958"/>
                  </a:lnTo>
                  <a:lnTo>
                    <a:pt x="7924" y="2976"/>
                  </a:lnTo>
                  <a:lnTo>
                    <a:pt x="7913" y="2994"/>
                  </a:lnTo>
                  <a:lnTo>
                    <a:pt x="7901" y="3008"/>
                  </a:lnTo>
                  <a:lnTo>
                    <a:pt x="7888" y="3019"/>
                  </a:lnTo>
                  <a:lnTo>
                    <a:pt x="7874" y="3025"/>
                  </a:lnTo>
                  <a:lnTo>
                    <a:pt x="7862" y="3028"/>
                  </a:lnTo>
                  <a:lnTo>
                    <a:pt x="7849" y="3026"/>
                  </a:lnTo>
                  <a:lnTo>
                    <a:pt x="7836" y="3019"/>
                  </a:lnTo>
                  <a:lnTo>
                    <a:pt x="7826" y="3006"/>
                  </a:lnTo>
                  <a:lnTo>
                    <a:pt x="7816" y="2986"/>
                  </a:lnTo>
                  <a:lnTo>
                    <a:pt x="7808" y="2959"/>
                  </a:lnTo>
                  <a:lnTo>
                    <a:pt x="7802" y="2926"/>
                  </a:lnTo>
                  <a:lnTo>
                    <a:pt x="7798" y="2883"/>
                  </a:lnTo>
                  <a:lnTo>
                    <a:pt x="7779" y="2853"/>
                  </a:lnTo>
                  <a:lnTo>
                    <a:pt x="7763" y="2821"/>
                  </a:lnTo>
                  <a:lnTo>
                    <a:pt x="7748" y="2786"/>
                  </a:lnTo>
                  <a:lnTo>
                    <a:pt x="7735" y="2751"/>
                  </a:lnTo>
                  <a:lnTo>
                    <a:pt x="7725" y="2714"/>
                  </a:lnTo>
                  <a:lnTo>
                    <a:pt x="7715" y="2679"/>
                  </a:lnTo>
                  <a:lnTo>
                    <a:pt x="7706" y="2644"/>
                  </a:lnTo>
                  <a:lnTo>
                    <a:pt x="7698" y="2609"/>
                  </a:lnTo>
                  <a:lnTo>
                    <a:pt x="7690" y="2577"/>
                  </a:lnTo>
                  <a:lnTo>
                    <a:pt x="7682" y="2546"/>
                  </a:lnTo>
                  <a:lnTo>
                    <a:pt x="7673" y="2519"/>
                  </a:lnTo>
                  <a:lnTo>
                    <a:pt x="7664" y="2496"/>
                  </a:lnTo>
                  <a:lnTo>
                    <a:pt x="7652" y="2476"/>
                  </a:lnTo>
                  <a:lnTo>
                    <a:pt x="7641" y="2461"/>
                  </a:lnTo>
                  <a:lnTo>
                    <a:pt x="7626" y="2450"/>
                  </a:lnTo>
                  <a:lnTo>
                    <a:pt x="7608" y="2446"/>
                  </a:lnTo>
                  <a:lnTo>
                    <a:pt x="7591" y="2450"/>
                  </a:lnTo>
                  <a:lnTo>
                    <a:pt x="7574" y="2459"/>
                  </a:lnTo>
                  <a:lnTo>
                    <a:pt x="7558" y="2471"/>
                  </a:lnTo>
                  <a:lnTo>
                    <a:pt x="7542" y="2487"/>
                  </a:lnTo>
                  <a:lnTo>
                    <a:pt x="7527" y="2506"/>
                  </a:lnTo>
                  <a:lnTo>
                    <a:pt x="7513" y="2529"/>
                  </a:lnTo>
                  <a:lnTo>
                    <a:pt x="7498" y="2555"/>
                  </a:lnTo>
                  <a:lnTo>
                    <a:pt x="7485" y="2583"/>
                  </a:lnTo>
                  <a:lnTo>
                    <a:pt x="7471" y="2614"/>
                  </a:lnTo>
                  <a:lnTo>
                    <a:pt x="7459" y="2646"/>
                  </a:lnTo>
                  <a:lnTo>
                    <a:pt x="7446" y="2681"/>
                  </a:lnTo>
                  <a:lnTo>
                    <a:pt x="7434" y="2718"/>
                  </a:lnTo>
                  <a:lnTo>
                    <a:pt x="7422" y="2756"/>
                  </a:lnTo>
                  <a:lnTo>
                    <a:pt x="7410" y="2793"/>
                  </a:lnTo>
                  <a:lnTo>
                    <a:pt x="7399" y="2834"/>
                  </a:lnTo>
                  <a:lnTo>
                    <a:pt x="7387" y="2874"/>
                  </a:lnTo>
                  <a:lnTo>
                    <a:pt x="7376" y="2914"/>
                  </a:lnTo>
                  <a:lnTo>
                    <a:pt x="7364" y="2954"/>
                  </a:lnTo>
                  <a:lnTo>
                    <a:pt x="7353" y="2994"/>
                  </a:lnTo>
                  <a:lnTo>
                    <a:pt x="7342" y="3034"/>
                  </a:lnTo>
                  <a:lnTo>
                    <a:pt x="7331" y="3073"/>
                  </a:lnTo>
                  <a:lnTo>
                    <a:pt x="7318" y="3111"/>
                  </a:lnTo>
                  <a:lnTo>
                    <a:pt x="7306" y="3147"/>
                  </a:lnTo>
                  <a:lnTo>
                    <a:pt x="7295" y="3181"/>
                  </a:lnTo>
                  <a:lnTo>
                    <a:pt x="7282" y="3215"/>
                  </a:lnTo>
                  <a:lnTo>
                    <a:pt x="7270" y="3245"/>
                  </a:lnTo>
                  <a:lnTo>
                    <a:pt x="7257" y="3274"/>
                  </a:lnTo>
                  <a:lnTo>
                    <a:pt x="7243" y="3300"/>
                  </a:lnTo>
                  <a:lnTo>
                    <a:pt x="7229" y="3323"/>
                  </a:lnTo>
                  <a:lnTo>
                    <a:pt x="7214" y="3343"/>
                  </a:lnTo>
                  <a:lnTo>
                    <a:pt x="7199" y="3359"/>
                  </a:lnTo>
                  <a:lnTo>
                    <a:pt x="7184" y="3372"/>
                  </a:lnTo>
                  <a:lnTo>
                    <a:pt x="7165" y="3352"/>
                  </a:lnTo>
                  <a:lnTo>
                    <a:pt x="7151" y="3329"/>
                  </a:lnTo>
                  <a:lnTo>
                    <a:pt x="7141" y="3299"/>
                  </a:lnTo>
                  <a:lnTo>
                    <a:pt x="7135" y="3267"/>
                  </a:lnTo>
                  <a:lnTo>
                    <a:pt x="7131" y="3231"/>
                  </a:lnTo>
                  <a:lnTo>
                    <a:pt x="7130" y="3194"/>
                  </a:lnTo>
                  <a:lnTo>
                    <a:pt x="7130" y="3156"/>
                  </a:lnTo>
                  <a:lnTo>
                    <a:pt x="7130" y="3117"/>
                  </a:lnTo>
                  <a:lnTo>
                    <a:pt x="7129" y="3080"/>
                  </a:lnTo>
                  <a:lnTo>
                    <a:pt x="7127" y="3045"/>
                  </a:lnTo>
                  <a:lnTo>
                    <a:pt x="7123" y="3011"/>
                  </a:lnTo>
                  <a:lnTo>
                    <a:pt x="7115" y="2981"/>
                  </a:lnTo>
                  <a:lnTo>
                    <a:pt x="7105" y="2956"/>
                  </a:lnTo>
                  <a:lnTo>
                    <a:pt x="7089" y="2935"/>
                  </a:lnTo>
                  <a:lnTo>
                    <a:pt x="7068" y="2920"/>
                  </a:lnTo>
                  <a:lnTo>
                    <a:pt x="7040" y="2913"/>
                  </a:lnTo>
                  <a:lnTo>
                    <a:pt x="7010" y="2916"/>
                  </a:lnTo>
                  <a:lnTo>
                    <a:pt x="6980" y="2916"/>
                  </a:lnTo>
                  <a:lnTo>
                    <a:pt x="6949" y="2914"/>
                  </a:lnTo>
                  <a:lnTo>
                    <a:pt x="6919" y="2909"/>
                  </a:lnTo>
                  <a:lnTo>
                    <a:pt x="6891" y="2902"/>
                  </a:lnTo>
                  <a:lnTo>
                    <a:pt x="6863" y="2891"/>
                  </a:lnTo>
                  <a:lnTo>
                    <a:pt x="6838" y="2878"/>
                  </a:lnTo>
                  <a:lnTo>
                    <a:pt x="6813" y="2863"/>
                  </a:lnTo>
                  <a:lnTo>
                    <a:pt x="6793" y="2843"/>
                  </a:lnTo>
                  <a:lnTo>
                    <a:pt x="6775" y="2822"/>
                  </a:lnTo>
                  <a:lnTo>
                    <a:pt x="6762" y="2797"/>
                  </a:lnTo>
                  <a:lnTo>
                    <a:pt x="6751" y="2769"/>
                  </a:lnTo>
                  <a:lnTo>
                    <a:pt x="6745" y="2736"/>
                  </a:lnTo>
                  <a:lnTo>
                    <a:pt x="6745" y="2701"/>
                  </a:lnTo>
                  <a:lnTo>
                    <a:pt x="6751" y="2663"/>
                  </a:lnTo>
                  <a:lnTo>
                    <a:pt x="6762" y="2621"/>
                  </a:lnTo>
                  <a:lnTo>
                    <a:pt x="6772" y="2597"/>
                  </a:lnTo>
                  <a:lnTo>
                    <a:pt x="6781" y="2572"/>
                  </a:lnTo>
                  <a:lnTo>
                    <a:pt x="6789" y="2548"/>
                  </a:lnTo>
                  <a:lnTo>
                    <a:pt x="6796" y="2522"/>
                  </a:lnTo>
                  <a:lnTo>
                    <a:pt x="6802" y="2496"/>
                  </a:lnTo>
                  <a:lnTo>
                    <a:pt x="6808" y="2470"/>
                  </a:lnTo>
                  <a:lnTo>
                    <a:pt x="6812" y="2442"/>
                  </a:lnTo>
                  <a:lnTo>
                    <a:pt x="6817" y="2416"/>
                  </a:lnTo>
                  <a:lnTo>
                    <a:pt x="6819" y="2389"/>
                  </a:lnTo>
                  <a:lnTo>
                    <a:pt x="6821" y="2361"/>
                  </a:lnTo>
                  <a:lnTo>
                    <a:pt x="6824" y="2334"/>
                  </a:lnTo>
                  <a:lnTo>
                    <a:pt x="6825" y="2307"/>
                  </a:lnTo>
                  <a:lnTo>
                    <a:pt x="6825" y="2280"/>
                  </a:lnTo>
                  <a:lnTo>
                    <a:pt x="6825" y="2252"/>
                  </a:lnTo>
                  <a:lnTo>
                    <a:pt x="6824" y="2225"/>
                  </a:lnTo>
                  <a:lnTo>
                    <a:pt x="6823" y="2198"/>
                  </a:lnTo>
                  <a:lnTo>
                    <a:pt x="6820" y="2171"/>
                  </a:lnTo>
                  <a:lnTo>
                    <a:pt x="6818" y="2143"/>
                  </a:lnTo>
                  <a:lnTo>
                    <a:pt x="6816" y="2116"/>
                  </a:lnTo>
                  <a:lnTo>
                    <a:pt x="6812" y="2090"/>
                  </a:lnTo>
                  <a:lnTo>
                    <a:pt x="6809" y="2064"/>
                  </a:lnTo>
                  <a:lnTo>
                    <a:pt x="6805" y="2038"/>
                  </a:lnTo>
                  <a:lnTo>
                    <a:pt x="6801" y="2013"/>
                  </a:lnTo>
                  <a:lnTo>
                    <a:pt x="6797" y="1989"/>
                  </a:lnTo>
                  <a:lnTo>
                    <a:pt x="6793" y="1965"/>
                  </a:lnTo>
                  <a:lnTo>
                    <a:pt x="6787" y="1941"/>
                  </a:lnTo>
                  <a:lnTo>
                    <a:pt x="6782" y="1917"/>
                  </a:lnTo>
                  <a:lnTo>
                    <a:pt x="6778" y="1894"/>
                  </a:lnTo>
                  <a:lnTo>
                    <a:pt x="6772" y="1873"/>
                  </a:lnTo>
                  <a:lnTo>
                    <a:pt x="6766" y="1852"/>
                  </a:lnTo>
                  <a:lnTo>
                    <a:pt x="6762" y="1832"/>
                  </a:lnTo>
                  <a:lnTo>
                    <a:pt x="6756" y="1812"/>
                  </a:lnTo>
                  <a:lnTo>
                    <a:pt x="6744" y="1765"/>
                  </a:lnTo>
                  <a:lnTo>
                    <a:pt x="6734" y="1719"/>
                  </a:lnTo>
                  <a:lnTo>
                    <a:pt x="6723" y="1676"/>
                  </a:lnTo>
                  <a:lnTo>
                    <a:pt x="6715" y="1632"/>
                  </a:lnTo>
                  <a:lnTo>
                    <a:pt x="6707" y="1591"/>
                  </a:lnTo>
                  <a:lnTo>
                    <a:pt x="6702" y="1550"/>
                  </a:lnTo>
                  <a:lnTo>
                    <a:pt x="6696" y="1511"/>
                  </a:lnTo>
                  <a:lnTo>
                    <a:pt x="6692" y="1473"/>
                  </a:lnTo>
                  <a:lnTo>
                    <a:pt x="6689" y="1436"/>
                  </a:lnTo>
                  <a:lnTo>
                    <a:pt x="6687" y="1400"/>
                  </a:lnTo>
                  <a:lnTo>
                    <a:pt x="6685" y="1366"/>
                  </a:lnTo>
                  <a:lnTo>
                    <a:pt x="6685" y="1332"/>
                  </a:lnTo>
                  <a:lnTo>
                    <a:pt x="6687" y="1300"/>
                  </a:lnTo>
                  <a:lnTo>
                    <a:pt x="6689" y="1267"/>
                  </a:lnTo>
                  <a:lnTo>
                    <a:pt x="6692" y="1236"/>
                  </a:lnTo>
                  <a:lnTo>
                    <a:pt x="6697" y="1205"/>
                  </a:lnTo>
                  <a:lnTo>
                    <a:pt x="6703" y="1176"/>
                  </a:lnTo>
                  <a:lnTo>
                    <a:pt x="6710" y="1147"/>
                  </a:lnTo>
                  <a:lnTo>
                    <a:pt x="6717" y="1119"/>
                  </a:lnTo>
                  <a:lnTo>
                    <a:pt x="6726" y="1091"/>
                  </a:lnTo>
                  <a:lnTo>
                    <a:pt x="6736" y="1063"/>
                  </a:lnTo>
                  <a:lnTo>
                    <a:pt x="6747" y="1036"/>
                  </a:lnTo>
                  <a:lnTo>
                    <a:pt x="6759" y="1009"/>
                  </a:lnTo>
                  <a:lnTo>
                    <a:pt x="6772" y="983"/>
                  </a:lnTo>
                  <a:lnTo>
                    <a:pt x="6786" y="957"/>
                  </a:lnTo>
                  <a:lnTo>
                    <a:pt x="6802" y="932"/>
                  </a:lnTo>
                  <a:lnTo>
                    <a:pt x="6818" y="906"/>
                  </a:lnTo>
                  <a:lnTo>
                    <a:pt x="6835" y="882"/>
                  </a:lnTo>
                  <a:lnTo>
                    <a:pt x="6854" y="857"/>
                  </a:lnTo>
                  <a:lnTo>
                    <a:pt x="6873" y="831"/>
                  </a:lnTo>
                  <a:lnTo>
                    <a:pt x="6894" y="806"/>
                  </a:lnTo>
                  <a:lnTo>
                    <a:pt x="6916" y="781"/>
                  </a:lnTo>
                  <a:lnTo>
                    <a:pt x="6786" y="528"/>
                  </a:lnTo>
                  <a:lnTo>
                    <a:pt x="6834" y="510"/>
                  </a:lnTo>
                  <a:lnTo>
                    <a:pt x="6884" y="496"/>
                  </a:lnTo>
                  <a:lnTo>
                    <a:pt x="6933" y="487"/>
                  </a:lnTo>
                  <a:lnTo>
                    <a:pt x="6984" y="482"/>
                  </a:lnTo>
                  <a:lnTo>
                    <a:pt x="7036" y="481"/>
                  </a:lnTo>
                  <a:lnTo>
                    <a:pt x="7086" y="482"/>
                  </a:lnTo>
                  <a:lnTo>
                    <a:pt x="7136" y="487"/>
                  </a:lnTo>
                  <a:lnTo>
                    <a:pt x="7186" y="495"/>
                  </a:lnTo>
                  <a:lnTo>
                    <a:pt x="7234" y="503"/>
                  </a:lnTo>
                  <a:lnTo>
                    <a:pt x="7280" y="515"/>
                  </a:lnTo>
                  <a:lnTo>
                    <a:pt x="7324" y="527"/>
                  </a:lnTo>
                  <a:lnTo>
                    <a:pt x="7366" y="541"/>
                  </a:lnTo>
                  <a:lnTo>
                    <a:pt x="7406" y="555"/>
                  </a:lnTo>
                  <a:lnTo>
                    <a:pt x="7441" y="570"/>
                  </a:lnTo>
                  <a:lnTo>
                    <a:pt x="7472" y="584"/>
                  </a:lnTo>
                  <a:lnTo>
                    <a:pt x="7501" y="598"/>
                  </a:lnTo>
                  <a:lnTo>
                    <a:pt x="7529" y="610"/>
                  </a:lnTo>
                  <a:lnTo>
                    <a:pt x="7558" y="624"/>
                  </a:lnTo>
                  <a:lnTo>
                    <a:pt x="7585" y="639"/>
                  </a:lnTo>
                  <a:lnTo>
                    <a:pt x="7614" y="656"/>
                  </a:lnTo>
                  <a:lnTo>
                    <a:pt x="7642" y="676"/>
                  </a:lnTo>
                  <a:lnTo>
                    <a:pt x="7669" y="697"/>
                  </a:lnTo>
                  <a:lnTo>
                    <a:pt x="7696" y="720"/>
                  </a:lnTo>
                  <a:lnTo>
                    <a:pt x="7722" y="746"/>
                  </a:lnTo>
                  <a:lnTo>
                    <a:pt x="7747" y="774"/>
                  </a:lnTo>
                  <a:lnTo>
                    <a:pt x="7768" y="805"/>
                  </a:lnTo>
                  <a:lnTo>
                    <a:pt x="7789" y="837"/>
                  </a:lnTo>
                  <a:lnTo>
                    <a:pt x="7808" y="873"/>
                  </a:lnTo>
                  <a:lnTo>
                    <a:pt x="7824" y="911"/>
                  </a:lnTo>
                  <a:lnTo>
                    <a:pt x="7836" y="951"/>
                  </a:lnTo>
                  <a:lnTo>
                    <a:pt x="7847" y="994"/>
                  </a:lnTo>
                  <a:lnTo>
                    <a:pt x="7854" y="1041"/>
                  </a:lnTo>
                  <a:lnTo>
                    <a:pt x="7861" y="1065"/>
                  </a:lnTo>
                  <a:lnTo>
                    <a:pt x="7866" y="1088"/>
                  </a:lnTo>
                  <a:lnTo>
                    <a:pt x="7873" y="1112"/>
                  </a:lnTo>
                  <a:lnTo>
                    <a:pt x="7879" y="1137"/>
                  </a:lnTo>
                  <a:lnTo>
                    <a:pt x="7885" y="1161"/>
                  </a:lnTo>
                  <a:lnTo>
                    <a:pt x="7891" y="1185"/>
                  </a:lnTo>
                  <a:lnTo>
                    <a:pt x="7895" y="1210"/>
                  </a:lnTo>
                  <a:lnTo>
                    <a:pt x="7901" y="1235"/>
                  </a:lnTo>
                  <a:lnTo>
                    <a:pt x="7906" y="1258"/>
                  </a:lnTo>
                  <a:lnTo>
                    <a:pt x="7910" y="1283"/>
                  </a:lnTo>
                  <a:lnTo>
                    <a:pt x="7915" y="1308"/>
                  </a:lnTo>
                  <a:lnTo>
                    <a:pt x="7919" y="1333"/>
                  </a:lnTo>
                  <a:lnTo>
                    <a:pt x="7924" y="1358"/>
                  </a:lnTo>
                  <a:lnTo>
                    <a:pt x="7929" y="1383"/>
                  </a:lnTo>
                  <a:lnTo>
                    <a:pt x="7932" y="1407"/>
                  </a:lnTo>
                  <a:lnTo>
                    <a:pt x="7937" y="1432"/>
                  </a:lnTo>
                  <a:lnTo>
                    <a:pt x="7940" y="1458"/>
                  </a:lnTo>
                  <a:lnTo>
                    <a:pt x="7944" y="1483"/>
                  </a:lnTo>
                  <a:lnTo>
                    <a:pt x="7947" y="1508"/>
                  </a:lnTo>
                  <a:lnTo>
                    <a:pt x="7951" y="1533"/>
                  </a:lnTo>
                  <a:lnTo>
                    <a:pt x="7954" y="1557"/>
                  </a:lnTo>
                  <a:lnTo>
                    <a:pt x="7957" y="1582"/>
                  </a:lnTo>
                  <a:lnTo>
                    <a:pt x="7961" y="1607"/>
                  </a:lnTo>
                  <a:lnTo>
                    <a:pt x="7964" y="1632"/>
                  </a:lnTo>
                  <a:lnTo>
                    <a:pt x="7967" y="1657"/>
                  </a:lnTo>
                  <a:lnTo>
                    <a:pt x="7970" y="1682"/>
                  </a:lnTo>
                  <a:lnTo>
                    <a:pt x="7972" y="1707"/>
                  </a:lnTo>
                  <a:lnTo>
                    <a:pt x="7976" y="1732"/>
                  </a:lnTo>
                  <a:lnTo>
                    <a:pt x="7978" y="1757"/>
                  </a:lnTo>
                  <a:lnTo>
                    <a:pt x="7980" y="1782"/>
                  </a:lnTo>
                  <a:lnTo>
                    <a:pt x="7984" y="1806"/>
                  </a:lnTo>
                  <a:lnTo>
                    <a:pt x="7986" y="1830"/>
                  </a:lnTo>
                  <a:close/>
                  <a:moveTo>
                    <a:pt x="6085" y="653"/>
                  </a:moveTo>
                  <a:lnTo>
                    <a:pt x="6069" y="659"/>
                  </a:lnTo>
                  <a:lnTo>
                    <a:pt x="6053" y="667"/>
                  </a:lnTo>
                  <a:lnTo>
                    <a:pt x="6037" y="677"/>
                  </a:lnTo>
                  <a:lnTo>
                    <a:pt x="6020" y="687"/>
                  </a:lnTo>
                  <a:lnTo>
                    <a:pt x="6003" y="698"/>
                  </a:lnTo>
                  <a:lnTo>
                    <a:pt x="5986" y="710"/>
                  </a:lnTo>
                  <a:lnTo>
                    <a:pt x="5970" y="723"/>
                  </a:lnTo>
                  <a:lnTo>
                    <a:pt x="5954" y="736"/>
                  </a:lnTo>
                  <a:lnTo>
                    <a:pt x="5938" y="749"/>
                  </a:lnTo>
                  <a:lnTo>
                    <a:pt x="5922" y="763"/>
                  </a:lnTo>
                  <a:lnTo>
                    <a:pt x="5907" y="778"/>
                  </a:lnTo>
                  <a:lnTo>
                    <a:pt x="5892" y="791"/>
                  </a:lnTo>
                  <a:lnTo>
                    <a:pt x="5877" y="804"/>
                  </a:lnTo>
                  <a:lnTo>
                    <a:pt x="5863" y="817"/>
                  </a:lnTo>
                  <a:lnTo>
                    <a:pt x="5850" y="828"/>
                  </a:lnTo>
                  <a:lnTo>
                    <a:pt x="5837" y="840"/>
                  </a:lnTo>
                  <a:lnTo>
                    <a:pt x="5835" y="891"/>
                  </a:lnTo>
                  <a:lnTo>
                    <a:pt x="5839" y="937"/>
                  </a:lnTo>
                  <a:lnTo>
                    <a:pt x="5848" y="978"/>
                  </a:lnTo>
                  <a:lnTo>
                    <a:pt x="5863" y="1014"/>
                  </a:lnTo>
                  <a:lnTo>
                    <a:pt x="5881" y="1046"/>
                  </a:lnTo>
                  <a:lnTo>
                    <a:pt x="5904" y="1075"/>
                  </a:lnTo>
                  <a:lnTo>
                    <a:pt x="5930" y="1102"/>
                  </a:lnTo>
                  <a:lnTo>
                    <a:pt x="5960" y="1127"/>
                  </a:lnTo>
                  <a:lnTo>
                    <a:pt x="5991" y="1152"/>
                  </a:lnTo>
                  <a:lnTo>
                    <a:pt x="6024" y="1175"/>
                  </a:lnTo>
                  <a:lnTo>
                    <a:pt x="6059" y="1199"/>
                  </a:lnTo>
                  <a:lnTo>
                    <a:pt x="6094" y="1223"/>
                  </a:lnTo>
                  <a:lnTo>
                    <a:pt x="6131" y="1248"/>
                  </a:lnTo>
                  <a:lnTo>
                    <a:pt x="6167" y="1275"/>
                  </a:lnTo>
                  <a:lnTo>
                    <a:pt x="6203" y="1305"/>
                  </a:lnTo>
                  <a:lnTo>
                    <a:pt x="6237" y="1338"/>
                  </a:lnTo>
                  <a:lnTo>
                    <a:pt x="6282" y="1359"/>
                  </a:lnTo>
                  <a:lnTo>
                    <a:pt x="6317" y="1383"/>
                  </a:lnTo>
                  <a:lnTo>
                    <a:pt x="6342" y="1408"/>
                  </a:lnTo>
                  <a:lnTo>
                    <a:pt x="6359" y="1435"/>
                  </a:lnTo>
                  <a:lnTo>
                    <a:pt x="6370" y="1463"/>
                  </a:lnTo>
                  <a:lnTo>
                    <a:pt x="6374" y="1495"/>
                  </a:lnTo>
                  <a:lnTo>
                    <a:pt x="6376" y="1528"/>
                  </a:lnTo>
                  <a:lnTo>
                    <a:pt x="6374" y="1563"/>
                  </a:lnTo>
                  <a:lnTo>
                    <a:pt x="6372" y="1601"/>
                  </a:lnTo>
                  <a:lnTo>
                    <a:pt x="6369" y="1641"/>
                  </a:lnTo>
                  <a:lnTo>
                    <a:pt x="6367" y="1683"/>
                  </a:lnTo>
                  <a:lnTo>
                    <a:pt x="6369" y="1728"/>
                  </a:lnTo>
                  <a:lnTo>
                    <a:pt x="6373" y="1775"/>
                  </a:lnTo>
                  <a:lnTo>
                    <a:pt x="6384" y="1826"/>
                  </a:lnTo>
                  <a:lnTo>
                    <a:pt x="6401" y="1879"/>
                  </a:lnTo>
                  <a:lnTo>
                    <a:pt x="6426" y="1936"/>
                  </a:lnTo>
                  <a:lnTo>
                    <a:pt x="6431" y="1972"/>
                  </a:lnTo>
                  <a:lnTo>
                    <a:pt x="6437" y="2009"/>
                  </a:lnTo>
                  <a:lnTo>
                    <a:pt x="6441" y="2046"/>
                  </a:lnTo>
                  <a:lnTo>
                    <a:pt x="6445" y="2083"/>
                  </a:lnTo>
                  <a:lnTo>
                    <a:pt x="6449" y="2119"/>
                  </a:lnTo>
                  <a:lnTo>
                    <a:pt x="6452" y="2155"/>
                  </a:lnTo>
                  <a:lnTo>
                    <a:pt x="6453" y="2191"/>
                  </a:lnTo>
                  <a:lnTo>
                    <a:pt x="6454" y="2226"/>
                  </a:lnTo>
                  <a:lnTo>
                    <a:pt x="6453" y="2259"/>
                  </a:lnTo>
                  <a:lnTo>
                    <a:pt x="6450" y="2293"/>
                  </a:lnTo>
                  <a:lnTo>
                    <a:pt x="6447" y="2324"/>
                  </a:lnTo>
                  <a:lnTo>
                    <a:pt x="6441" y="2356"/>
                  </a:lnTo>
                  <a:lnTo>
                    <a:pt x="6433" y="2385"/>
                  </a:lnTo>
                  <a:lnTo>
                    <a:pt x="6424" y="2412"/>
                  </a:lnTo>
                  <a:lnTo>
                    <a:pt x="6412" y="2438"/>
                  </a:lnTo>
                  <a:lnTo>
                    <a:pt x="6397" y="2462"/>
                  </a:lnTo>
                  <a:lnTo>
                    <a:pt x="6364" y="2466"/>
                  </a:lnTo>
                  <a:lnTo>
                    <a:pt x="6334" y="2470"/>
                  </a:lnTo>
                  <a:lnTo>
                    <a:pt x="6308" y="2472"/>
                  </a:lnTo>
                  <a:lnTo>
                    <a:pt x="6283" y="2475"/>
                  </a:lnTo>
                  <a:lnTo>
                    <a:pt x="6261" y="2478"/>
                  </a:lnTo>
                  <a:lnTo>
                    <a:pt x="6242" y="2484"/>
                  </a:lnTo>
                  <a:lnTo>
                    <a:pt x="6225" y="2489"/>
                  </a:lnTo>
                  <a:lnTo>
                    <a:pt x="6208" y="2498"/>
                  </a:lnTo>
                  <a:lnTo>
                    <a:pt x="6195" y="2510"/>
                  </a:lnTo>
                  <a:lnTo>
                    <a:pt x="6183" y="2524"/>
                  </a:lnTo>
                  <a:lnTo>
                    <a:pt x="6172" y="2543"/>
                  </a:lnTo>
                  <a:lnTo>
                    <a:pt x="6162" y="2566"/>
                  </a:lnTo>
                  <a:lnTo>
                    <a:pt x="6153" y="2594"/>
                  </a:lnTo>
                  <a:lnTo>
                    <a:pt x="6145" y="2627"/>
                  </a:lnTo>
                  <a:lnTo>
                    <a:pt x="6138" y="2667"/>
                  </a:lnTo>
                  <a:lnTo>
                    <a:pt x="6131" y="2712"/>
                  </a:lnTo>
                  <a:lnTo>
                    <a:pt x="6123" y="2735"/>
                  </a:lnTo>
                  <a:lnTo>
                    <a:pt x="6105" y="2753"/>
                  </a:lnTo>
                  <a:lnTo>
                    <a:pt x="6079" y="2766"/>
                  </a:lnTo>
                  <a:lnTo>
                    <a:pt x="6047" y="2775"/>
                  </a:lnTo>
                  <a:lnTo>
                    <a:pt x="6009" y="2779"/>
                  </a:lnTo>
                  <a:lnTo>
                    <a:pt x="5967" y="2778"/>
                  </a:lnTo>
                  <a:lnTo>
                    <a:pt x="5920" y="2773"/>
                  </a:lnTo>
                  <a:lnTo>
                    <a:pt x="5873" y="2763"/>
                  </a:lnTo>
                  <a:lnTo>
                    <a:pt x="5825" y="2748"/>
                  </a:lnTo>
                  <a:lnTo>
                    <a:pt x="5776" y="2728"/>
                  </a:lnTo>
                  <a:lnTo>
                    <a:pt x="5730" y="2704"/>
                  </a:lnTo>
                  <a:lnTo>
                    <a:pt x="5687" y="2674"/>
                  </a:lnTo>
                  <a:lnTo>
                    <a:pt x="5646" y="2640"/>
                  </a:lnTo>
                  <a:lnTo>
                    <a:pt x="5612" y="2601"/>
                  </a:lnTo>
                  <a:lnTo>
                    <a:pt x="5584" y="2556"/>
                  </a:lnTo>
                  <a:lnTo>
                    <a:pt x="5563" y="2507"/>
                  </a:lnTo>
                  <a:lnTo>
                    <a:pt x="5551" y="2472"/>
                  </a:lnTo>
                  <a:lnTo>
                    <a:pt x="5536" y="2439"/>
                  </a:lnTo>
                  <a:lnTo>
                    <a:pt x="5517" y="2411"/>
                  </a:lnTo>
                  <a:lnTo>
                    <a:pt x="5498" y="2386"/>
                  </a:lnTo>
                  <a:lnTo>
                    <a:pt x="5477" y="2364"/>
                  </a:lnTo>
                  <a:lnTo>
                    <a:pt x="5454" y="2346"/>
                  </a:lnTo>
                  <a:lnTo>
                    <a:pt x="5430" y="2331"/>
                  </a:lnTo>
                  <a:lnTo>
                    <a:pt x="5404" y="2320"/>
                  </a:lnTo>
                  <a:lnTo>
                    <a:pt x="5379" y="2312"/>
                  </a:lnTo>
                  <a:lnTo>
                    <a:pt x="5352" y="2309"/>
                  </a:lnTo>
                  <a:lnTo>
                    <a:pt x="5327" y="2309"/>
                  </a:lnTo>
                  <a:lnTo>
                    <a:pt x="5301" y="2312"/>
                  </a:lnTo>
                  <a:lnTo>
                    <a:pt x="5276" y="2319"/>
                  </a:lnTo>
                  <a:lnTo>
                    <a:pt x="5251" y="2330"/>
                  </a:lnTo>
                  <a:lnTo>
                    <a:pt x="5228" y="2344"/>
                  </a:lnTo>
                  <a:lnTo>
                    <a:pt x="5206" y="2362"/>
                  </a:lnTo>
                  <a:lnTo>
                    <a:pt x="5184" y="2392"/>
                  </a:lnTo>
                  <a:lnTo>
                    <a:pt x="5167" y="2422"/>
                  </a:lnTo>
                  <a:lnTo>
                    <a:pt x="5153" y="2452"/>
                  </a:lnTo>
                  <a:lnTo>
                    <a:pt x="5143" y="2484"/>
                  </a:lnTo>
                  <a:lnTo>
                    <a:pt x="5137" y="2515"/>
                  </a:lnTo>
                  <a:lnTo>
                    <a:pt x="5134" y="2548"/>
                  </a:lnTo>
                  <a:lnTo>
                    <a:pt x="5132" y="2579"/>
                  </a:lnTo>
                  <a:lnTo>
                    <a:pt x="5135" y="2611"/>
                  </a:lnTo>
                  <a:lnTo>
                    <a:pt x="5138" y="2643"/>
                  </a:lnTo>
                  <a:lnTo>
                    <a:pt x="5145" y="2673"/>
                  </a:lnTo>
                  <a:lnTo>
                    <a:pt x="5152" y="2702"/>
                  </a:lnTo>
                  <a:lnTo>
                    <a:pt x="5161" y="2731"/>
                  </a:lnTo>
                  <a:lnTo>
                    <a:pt x="5172" y="2758"/>
                  </a:lnTo>
                  <a:lnTo>
                    <a:pt x="5183" y="2784"/>
                  </a:lnTo>
                  <a:lnTo>
                    <a:pt x="5195" y="2808"/>
                  </a:lnTo>
                  <a:lnTo>
                    <a:pt x="5206" y="2829"/>
                  </a:lnTo>
                  <a:lnTo>
                    <a:pt x="5242" y="2884"/>
                  </a:lnTo>
                  <a:lnTo>
                    <a:pt x="5264" y="2937"/>
                  </a:lnTo>
                  <a:lnTo>
                    <a:pt x="5273" y="2986"/>
                  </a:lnTo>
                  <a:lnTo>
                    <a:pt x="5271" y="3031"/>
                  </a:lnTo>
                  <a:lnTo>
                    <a:pt x="5258" y="3071"/>
                  </a:lnTo>
                  <a:lnTo>
                    <a:pt x="5237" y="3106"/>
                  </a:lnTo>
                  <a:lnTo>
                    <a:pt x="5208" y="3138"/>
                  </a:lnTo>
                  <a:lnTo>
                    <a:pt x="5173" y="3164"/>
                  </a:lnTo>
                  <a:lnTo>
                    <a:pt x="5132" y="3184"/>
                  </a:lnTo>
                  <a:lnTo>
                    <a:pt x="5089" y="3199"/>
                  </a:lnTo>
                  <a:lnTo>
                    <a:pt x="5041" y="3207"/>
                  </a:lnTo>
                  <a:lnTo>
                    <a:pt x="4992" y="3209"/>
                  </a:lnTo>
                  <a:lnTo>
                    <a:pt x="4943" y="3206"/>
                  </a:lnTo>
                  <a:lnTo>
                    <a:pt x="4895" y="3194"/>
                  </a:lnTo>
                  <a:lnTo>
                    <a:pt x="4849" y="3177"/>
                  </a:lnTo>
                  <a:lnTo>
                    <a:pt x="4806" y="3151"/>
                  </a:lnTo>
                  <a:lnTo>
                    <a:pt x="4780" y="3196"/>
                  </a:lnTo>
                  <a:lnTo>
                    <a:pt x="4765" y="3242"/>
                  </a:lnTo>
                  <a:lnTo>
                    <a:pt x="4759" y="3287"/>
                  </a:lnTo>
                  <a:lnTo>
                    <a:pt x="4763" y="3333"/>
                  </a:lnTo>
                  <a:lnTo>
                    <a:pt x="4772" y="3378"/>
                  </a:lnTo>
                  <a:lnTo>
                    <a:pt x="4786" y="3424"/>
                  </a:lnTo>
                  <a:lnTo>
                    <a:pt x="4804" y="3468"/>
                  </a:lnTo>
                  <a:lnTo>
                    <a:pt x="4825" y="3512"/>
                  </a:lnTo>
                  <a:lnTo>
                    <a:pt x="4845" y="3555"/>
                  </a:lnTo>
                  <a:lnTo>
                    <a:pt x="4865" y="3597"/>
                  </a:lnTo>
                  <a:lnTo>
                    <a:pt x="4882" y="3637"/>
                  </a:lnTo>
                  <a:lnTo>
                    <a:pt x="4896" y="3676"/>
                  </a:lnTo>
                  <a:lnTo>
                    <a:pt x="4903" y="3714"/>
                  </a:lnTo>
                  <a:lnTo>
                    <a:pt x="4904" y="3750"/>
                  </a:lnTo>
                  <a:lnTo>
                    <a:pt x="4896" y="3785"/>
                  </a:lnTo>
                  <a:lnTo>
                    <a:pt x="4879" y="3816"/>
                  </a:lnTo>
                  <a:lnTo>
                    <a:pt x="4870" y="3820"/>
                  </a:lnTo>
                  <a:lnTo>
                    <a:pt x="4859" y="3827"/>
                  </a:lnTo>
                  <a:lnTo>
                    <a:pt x="4848" y="3834"/>
                  </a:lnTo>
                  <a:lnTo>
                    <a:pt x="4834" y="3843"/>
                  </a:lnTo>
                  <a:lnTo>
                    <a:pt x="4818" y="3850"/>
                  </a:lnTo>
                  <a:lnTo>
                    <a:pt x="4797" y="3856"/>
                  </a:lnTo>
                  <a:lnTo>
                    <a:pt x="4771" y="3859"/>
                  </a:lnTo>
                  <a:lnTo>
                    <a:pt x="4739" y="3859"/>
                  </a:lnTo>
                  <a:lnTo>
                    <a:pt x="4701" y="3856"/>
                  </a:lnTo>
                  <a:lnTo>
                    <a:pt x="4657" y="3846"/>
                  </a:lnTo>
                  <a:lnTo>
                    <a:pt x="4602" y="3832"/>
                  </a:lnTo>
                  <a:lnTo>
                    <a:pt x="4540" y="3811"/>
                  </a:lnTo>
                  <a:lnTo>
                    <a:pt x="4466" y="3780"/>
                  </a:lnTo>
                  <a:lnTo>
                    <a:pt x="4382" y="3742"/>
                  </a:lnTo>
                  <a:lnTo>
                    <a:pt x="4287" y="3695"/>
                  </a:lnTo>
                  <a:lnTo>
                    <a:pt x="4177" y="3636"/>
                  </a:lnTo>
                  <a:lnTo>
                    <a:pt x="4144" y="3618"/>
                  </a:lnTo>
                  <a:lnTo>
                    <a:pt x="4107" y="3603"/>
                  </a:lnTo>
                  <a:lnTo>
                    <a:pt x="4065" y="3591"/>
                  </a:lnTo>
                  <a:lnTo>
                    <a:pt x="4022" y="3579"/>
                  </a:lnTo>
                  <a:lnTo>
                    <a:pt x="3977" y="3568"/>
                  </a:lnTo>
                  <a:lnTo>
                    <a:pt x="3931" y="3554"/>
                  </a:lnTo>
                  <a:lnTo>
                    <a:pt x="3885" y="3538"/>
                  </a:lnTo>
                  <a:lnTo>
                    <a:pt x="3841" y="3517"/>
                  </a:lnTo>
                  <a:lnTo>
                    <a:pt x="3798" y="3490"/>
                  </a:lnTo>
                  <a:lnTo>
                    <a:pt x="3759" y="3456"/>
                  </a:lnTo>
                  <a:lnTo>
                    <a:pt x="3724" y="3415"/>
                  </a:lnTo>
                  <a:lnTo>
                    <a:pt x="3694" y="3363"/>
                  </a:lnTo>
                  <a:lnTo>
                    <a:pt x="3671" y="3300"/>
                  </a:lnTo>
                  <a:lnTo>
                    <a:pt x="3655" y="3226"/>
                  </a:lnTo>
                  <a:lnTo>
                    <a:pt x="3646" y="3137"/>
                  </a:lnTo>
                  <a:lnTo>
                    <a:pt x="3647" y="3033"/>
                  </a:lnTo>
                  <a:lnTo>
                    <a:pt x="3647" y="3018"/>
                  </a:lnTo>
                  <a:lnTo>
                    <a:pt x="3646" y="2999"/>
                  </a:lnTo>
                  <a:lnTo>
                    <a:pt x="3645" y="2980"/>
                  </a:lnTo>
                  <a:lnTo>
                    <a:pt x="3643" y="2958"/>
                  </a:lnTo>
                  <a:lnTo>
                    <a:pt x="3640" y="2935"/>
                  </a:lnTo>
                  <a:lnTo>
                    <a:pt x="3637" y="2910"/>
                  </a:lnTo>
                  <a:lnTo>
                    <a:pt x="3633" y="2883"/>
                  </a:lnTo>
                  <a:lnTo>
                    <a:pt x="3630" y="2855"/>
                  </a:lnTo>
                  <a:lnTo>
                    <a:pt x="3625" y="2826"/>
                  </a:lnTo>
                  <a:lnTo>
                    <a:pt x="3621" y="2795"/>
                  </a:lnTo>
                  <a:lnTo>
                    <a:pt x="3616" y="2763"/>
                  </a:lnTo>
                  <a:lnTo>
                    <a:pt x="3610" y="2730"/>
                  </a:lnTo>
                  <a:lnTo>
                    <a:pt x="3603" y="2696"/>
                  </a:lnTo>
                  <a:lnTo>
                    <a:pt x="3598" y="2660"/>
                  </a:lnTo>
                  <a:lnTo>
                    <a:pt x="3591" y="2624"/>
                  </a:lnTo>
                  <a:lnTo>
                    <a:pt x="3584" y="2588"/>
                  </a:lnTo>
                  <a:lnTo>
                    <a:pt x="3576" y="2551"/>
                  </a:lnTo>
                  <a:lnTo>
                    <a:pt x="3569" y="2513"/>
                  </a:lnTo>
                  <a:lnTo>
                    <a:pt x="3561" y="2474"/>
                  </a:lnTo>
                  <a:lnTo>
                    <a:pt x="3553" y="2436"/>
                  </a:lnTo>
                  <a:lnTo>
                    <a:pt x="3544" y="2397"/>
                  </a:lnTo>
                  <a:lnTo>
                    <a:pt x="3534" y="2358"/>
                  </a:lnTo>
                  <a:lnTo>
                    <a:pt x="3526" y="2319"/>
                  </a:lnTo>
                  <a:lnTo>
                    <a:pt x="3517" y="2280"/>
                  </a:lnTo>
                  <a:lnTo>
                    <a:pt x="3507" y="2241"/>
                  </a:lnTo>
                  <a:lnTo>
                    <a:pt x="3497" y="2202"/>
                  </a:lnTo>
                  <a:lnTo>
                    <a:pt x="3487" y="2164"/>
                  </a:lnTo>
                  <a:lnTo>
                    <a:pt x="3478" y="2126"/>
                  </a:lnTo>
                  <a:lnTo>
                    <a:pt x="3468" y="2089"/>
                  </a:lnTo>
                  <a:lnTo>
                    <a:pt x="3457" y="2052"/>
                  </a:lnTo>
                  <a:lnTo>
                    <a:pt x="3447" y="2016"/>
                  </a:lnTo>
                  <a:lnTo>
                    <a:pt x="3436" y="1981"/>
                  </a:lnTo>
                  <a:lnTo>
                    <a:pt x="3420" y="1954"/>
                  </a:lnTo>
                  <a:lnTo>
                    <a:pt x="3404" y="1931"/>
                  </a:lnTo>
                  <a:lnTo>
                    <a:pt x="3389" y="1914"/>
                  </a:lnTo>
                  <a:lnTo>
                    <a:pt x="3373" y="1901"/>
                  </a:lnTo>
                  <a:lnTo>
                    <a:pt x="3359" y="1893"/>
                  </a:lnTo>
                  <a:lnTo>
                    <a:pt x="3344" y="1889"/>
                  </a:lnTo>
                  <a:lnTo>
                    <a:pt x="3332" y="1889"/>
                  </a:lnTo>
                  <a:lnTo>
                    <a:pt x="3319" y="1892"/>
                  </a:lnTo>
                  <a:lnTo>
                    <a:pt x="3307" y="1900"/>
                  </a:lnTo>
                  <a:lnTo>
                    <a:pt x="3298" y="1911"/>
                  </a:lnTo>
                  <a:lnTo>
                    <a:pt x="3289" y="1926"/>
                  </a:lnTo>
                  <a:lnTo>
                    <a:pt x="3281" y="1943"/>
                  </a:lnTo>
                  <a:lnTo>
                    <a:pt x="3275" y="1963"/>
                  </a:lnTo>
                  <a:lnTo>
                    <a:pt x="3272" y="1986"/>
                  </a:lnTo>
                  <a:lnTo>
                    <a:pt x="3268" y="2011"/>
                  </a:lnTo>
                  <a:lnTo>
                    <a:pt x="3268" y="2039"/>
                  </a:lnTo>
                  <a:lnTo>
                    <a:pt x="3272" y="2077"/>
                  </a:lnTo>
                  <a:lnTo>
                    <a:pt x="3279" y="2121"/>
                  </a:lnTo>
                  <a:lnTo>
                    <a:pt x="3288" y="2168"/>
                  </a:lnTo>
                  <a:lnTo>
                    <a:pt x="3298" y="2218"/>
                  </a:lnTo>
                  <a:lnTo>
                    <a:pt x="3310" y="2270"/>
                  </a:lnTo>
                  <a:lnTo>
                    <a:pt x="3321" y="2321"/>
                  </a:lnTo>
                  <a:lnTo>
                    <a:pt x="3330" y="2369"/>
                  </a:lnTo>
                  <a:lnTo>
                    <a:pt x="3338" y="2414"/>
                  </a:lnTo>
                  <a:lnTo>
                    <a:pt x="3344" y="2453"/>
                  </a:lnTo>
                  <a:lnTo>
                    <a:pt x="3345" y="2486"/>
                  </a:lnTo>
                  <a:lnTo>
                    <a:pt x="3342" y="2511"/>
                  </a:lnTo>
                  <a:lnTo>
                    <a:pt x="3333" y="2525"/>
                  </a:lnTo>
                  <a:lnTo>
                    <a:pt x="3318" y="2527"/>
                  </a:lnTo>
                  <a:lnTo>
                    <a:pt x="3296" y="2516"/>
                  </a:lnTo>
                  <a:lnTo>
                    <a:pt x="3266" y="2491"/>
                  </a:lnTo>
                  <a:lnTo>
                    <a:pt x="3227" y="2449"/>
                  </a:lnTo>
                  <a:lnTo>
                    <a:pt x="3216" y="2460"/>
                  </a:lnTo>
                  <a:lnTo>
                    <a:pt x="3211" y="2479"/>
                  </a:lnTo>
                  <a:lnTo>
                    <a:pt x="3207" y="2506"/>
                  </a:lnTo>
                  <a:lnTo>
                    <a:pt x="3206" y="2540"/>
                  </a:lnTo>
                  <a:lnTo>
                    <a:pt x="3208" y="2579"/>
                  </a:lnTo>
                  <a:lnTo>
                    <a:pt x="3212" y="2622"/>
                  </a:lnTo>
                  <a:lnTo>
                    <a:pt x="3217" y="2668"/>
                  </a:lnTo>
                  <a:lnTo>
                    <a:pt x="3223" y="2715"/>
                  </a:lnTo>
                  <a:lnTo>
                    <a:pt x="3231" y="2764"/>
                  </a:lnTo>
                  <a:lnTo>
                    <a:pt x="3238" y="2811"/>
                  </a:lnTo>
                  <a:lnTo>
                    <a:pt x="3246" y="2856"/>
                  </a:lnTo>
                  <a:lnTo>
                    <a:pt x="3253" y="2897"/>
                  </a:lnTo>
                  <a:lnTo>
                    <a:pt x="3259" y="2934"/>
                  </a:lnTo>
                  <a:lnTo>
                    <a:pt x="3264" y="2966"/>
                  </a:lnTo>
                  <a:lnTo>
                    <a:pt x="3267" y="2989"/>
                  </a:lnTo>
                  <a:lnTo>
                    <a:pt x="3268" y="3005"/>
                  </a:lnTo>
                  <a:lnTo>
                    <a:pt x="3296" y="3030"/>
                  </a:lnTo>
                  <a:lnTo>
                    <a:pt x="3317" y="3054"/>
                  </a:lnTo>
                  <a:lnTo>
                    <a:pt x="3330" y="3077"/>
                  </a:lnTo>
                  <a:lnTo>
                    <a:pt x="3340" y="3100"/>
                  </a:lnTo>
                  <a:lnTo>
                    <a:pt x="3343" y="3122"/>
                  </a:lnTo>
                  <a:lnTo>
                    <a:pt x="3342" y="3142"/>
                  </a:lnTo>
                  <a:lnTo>
                    <a:pt x="3336" y="3162"/>
                  </a:lnTo>
                  <a:lnTo>
                    <a:pt x="3328" y="3180"/>
                  </a:lnTo>
                  <a:lnTo>
                    <a:pt x="3317" y="3197"/>
                  </a:lnTo>
                  <a:lnTo>
                    <a:pt x="3303" y="3214"/>
                  </a:lnTo>
                  <a:lnTo>
                    <a:pt x="3288" y="3229"/>
                  </a:lnTo>
                  <a:lnTo>
                    <a:pt x="3270" y="3243"/>
                  </a:lnTo>
                  <a:lnTo>
                    <a:pt x="3253" y="3255"/>
                  </a:lnTo>
                  <a:lnTo>
                    <a:pt x="3235" y="3266"/>
                  </a:lnTo>
                  <a:lnTo>
                    <a:pt x="3217" y="3275"/>
                  </a:lnTo>
                  <a:lnTo>
                    <a:pt x="3201" y="3284"/>
                  </a:lnTo>
                  <a:lnTo>
                    <a:pt x="3182" y="3253"/>
                  </a:lnTo>
                  <a:lnTo>
                    <a:pt x="3162" y="3225"/>
                  </a:lnTo>
                  <a:lnTo>
                    <a:pt x="3145" y="3202"/>
                  </a:lnTo>
                  <a:lnTo>
                    <a:pt x="3128" y="3182"/>
                  </a:lnTo>
                  <a:lnTo>
                    <a:pt x="3113" y="3167"/>
                  </a:lnTo>
                  <a:lnTo>
                    <a:pt x="3097" y="3155"/>
                  </a:lnTo>
                  <a:lnTo>
                    <a:pt x="3083" y="3148"/>
                  </a:lnTo>
                  <a:lnTo>
                    <a:pt x="3069" y="3143"/>
                  </a:lnTo>
                  <a:lnTo>
                    <a:pt x="3055" y="3142"/>
                  </a:lnTo>
                  <a:lnTo>
                    <a:pt x="3042" y="3144"/>
                  </a:lnTo>
                  <a:lnTo>
                    <a:pt x="3029" y="3150"/>
                  </a:lnTo>
                  <a:lnTo>
                    <a:pt x="3016" y="3158"/>
                  </a:lnTo>
                  <a:lnTo>
                    <a:pt x="3002" y="3169"/>
                  </a:lnTo>
                  <a:lnTo>
                    <a:pt x="2989" y="3183"/>
                  </a:lnTo>
                  <a:lnTo>
                    <a:pt x="2976" y="3200"/>
                  </a:lnTo>
                  <a:lnTo>
                    <a:pt x="2962" y="3218"/>
                  </a:lnTo>
                  <a:lnTo>
                    <a:pt x="2932" y="3216"/>
                  </a:lnTo>
                  <a:lnTo>
                    <a:pt x="2908" y="3204"/>
                  </a:lnTo>
                  <a:lnTo>
                    <a:pt x="2888" y="3186"/>
                  </a:lnTo>
                  <a:lnTo>
                    <a:pt x="2873" y="3160"/>
                  </a:lnTo>
                  <a:lnTo>
                    <a:pt x="2860" y="3128"/>
                  </a:lnTo>
                  <a:lnTo>
                    <a:pt x="2851" y="3093"/>
                  </a:lnTo>
                  <a:lnTo>
                    <a:pt x="2844" y="3057"/>
                  </a:lnTo>
                  <a:lnTo>
                    <a:pt x="2837" y="3017"/>
                  </a:lnTo>
                  <a:lnTo>
                    <a:pt x="2832" y="2978"/>
                  </a:lnTo>
                  <a:lnTo>
                    <a:pt x="2825" y="2939"/>
                  </a:lnTo>
                  <a:lnTo>
                    <a:pt x="2818" y="2903"/>
                  </a:lnTo>
                  <a:lnTo>
                    <a:pt x="2808" y="2869"/>
                  </a:lnTo>
                  <a:lnTo>
                    <a:pt x="2797" y="2841"/>
                  </a:lnTo>
                  <a:lnTo>
                    <a:pt x="2782" y="2818"/>
                  </a:lnTo>
                  <a:lnTo>
                    <a:pt x="2764" y="2803"/>
                  </a:lnTo>
                  <a:lnTo>
                    <a:pt x="2740" y="2796"/>
                  </a:lnTo>
                  <a:lnTo>
                    <a:pt x="2723" y="2803"/>
                  </a:lnTo>
                  <a:lnTo>
                    <a:pt x="2709" y="2814"/>
                  </a:lnTo>
                  <a:lnTo>
                    <a:pt x="2699" y="2829"/>
                  </a:lnTo>
                  <a:lnTo>
                    <a:pt x="2692" y="2848"/>
                  </a:lnTo>
                  <a:lnTo>
                    <a:pt x="2686" y="2868"/>
                  </a:lnTo>
                  <a:lnTo>
                    <a:pt x="2683" y="2890"/>
                  </a:lnTo>
                  <a:lnTo>
                    <a:pt x="2682" y="2914"/>
                  </a:lnTo>
                  <a:lnTo>
                    <a:pt x="2682" y="2939"/>
                  </a:lnTo>
                  <a:lnTo>
                    <a:pt x="2683" y="2963"/>
                  </a:lnTo>
                  <a:lnTo>
                    <a:pt x="2684" y="2987"/>
                  </a:lnTo>
                  <a:lnTo>
                    <a:pt x="2685" y="3011"/>
                  </a:lnTo>
                  <a:lnTo>
                    <a:pt x="2685" y="3033"/>
                  </a:lnTo>
                  <a:lnTo>
                    <a:pt x="2686" y="3051"/>
                  </a:lnTo>
                  <a:lnTo>
                    <a:pt x="2685" y="3069"/>
                  </a:lnTo>
                  <a:lnTo>
                    <a:pt x="2683" y="3082"/>
                  </a:lnTo>
                  <a:lnTo>
                    <a:pt x="2678" y="3091"/>
                  </a:lnTo>
                  <a:lnTo>
                    <a:pt x="2648" y="3059"/>
                  </a:lnTo>
                  <a:lnTo>
                    <a:pt x="2620" y="3027"/>
                  </a:lnTo>
                  <a:lnTo>
                    <a:pt x="2594" y="2997"/>
                  </a:lnTo>
                  <a:lnTo>
                    <a:pt x="2569" y="2970"/>
                  </a:lnTo>
                  <a:lnTo>
                    <a:pt x="2546" y="2946"/>
                  </a:lnTo>
                  <a:lnTo>
                    <a:pt x="2524" y="2926"/>
                  </a:lnTo>
                  <a:lnTo>
                    <a:pt x="2503" y="2908"/>
                  </a:lnTo>
                  <a:lnTo>
                    <a:pt x="2482" y="2895"/>
                  </a:lnTo>
                  <a:lnTo>
                    <a:pt x="2463" y="2888"/>
                  </a:lnTo>
                  <a:lnTo>
                    <a:pt x="2443" y="2886"/>
                  </a:lnTo>
                  <a:lnTo>
                    <a:pt x="2425" y="2888"/>
                  </a:lnTo>
                  <a:lnTo>
                    <a:pt x="2405" y="2897"/>
                  </a:lnTo>
                  <a:lnTo>
                    <a:pt x="2386" y="2913"/>
                  </a:lnTo>
                  <a:lnTo>
                    <a:pt x="2365" y="2935"/>
                  </a:lnTo>
                  <a:lnTo>
                    <a:pt x="2343" y="2966"/>
                  </a:lnTo>
                  <a:lnTo>
                    <a:pt x="2321" y="3005"/>
                  </a:lnTo>
                  <a:lnTo>
                    <a:pt x="2315" y="3006"/>
                  </a:lnTo>
                  <a:lnTo>
                    <a:pt x="2306" y="3007"/>
                  </a:lnTo>
                  <a:lnTo>
                    <a:pt x="2296" y="3010"/>
                  </a:lnTo>
                  <a:lnTo>
                    <a:pt x="2284" y="3012"/>
                  </a:lnTo>
                  <a:lnTo>
                    <a:pt x="2272" y="3014"/>
                  </a:lnTo>
                  <a:lnTo>
                    <a:pt x="2258" y="3017"/>
                  </a:lnTo>
                  <a:lnTo>
                    <a:pt x="2243" y="3015"/>
                  </a:lnTo>
                  <a:lnTo>
                    <a:pt x="2229" y="3013"/>
                  </a:lnTo>
                  <a:lnTo>
                    <a:pt x="2213" y="3009"/>
                  </a:lnTo>
                  <a:lnTo>
                    <a:pt x="2199" y="3001"/>
                  </a:lnTo>
                  <a:lnTo>
                    <a:pt x="2184" y="2989"/>
                  </a:lnTo>
                  <a:lnTo>
                    <a:pt x="2170" y="2974"/>
                  </a:lnTo>
                  <a:lnTo>
                    <a:pt x="2158" y="2954"/>
                  </a:lnTo>
                  <a:lnTo>
                    <a:pt x="2146" y="2928"/>
                  </a:lnTo>
                  <a:lnTo>
                    <a:pt x="2137" y="2897"/>
                  </a:lnTo>
                  <a:lnTo>
                    <a:pt x="2129" y="2860"/>
                  </a:lnTo>
                  <a:lnTo>
                    <a:pt x="2118" y="2788"/>
                  </a:lnTo>
                  <a:lnTo>
                    <a:pt x="2106" y="2720"/>
                  </a:lnTo>
                  <a:lnTo>
                    <a:pt x="2093" y="2655"/>
                  </a:lnTo>
                  <a:lnTo>
                    <a:pt x="2078" y="2593"/>
                  </a:lnTo>
                  <a:lnTo>
                    <a:pt x="2063" y="2535"/>
                  </a:lnTo>
                  <a:lnTo>
                    <a:pt x="2046" y="2479"/>
                  </a:lnTo>
                  <a:lnTo>
                    <a:pt x="2027" y="2427"/>
                  </a:lnTo>
                  <a:lnTo>
                    <a:pt x="2009" y="2377"/>
                  </a:lnTo>
                  <a:lnTo>
                    <a:pt x="1988" y="2330"/>
                  </a:lnTo>
                  <a:lnTo>
                    <a:pt x="1966" y="2285"/>
                  </a:lnTo>
                  <a:lnTo>
                    <a:pt x="1944" y="2243"/>
                  </a:lnTo>
                  <a:lnTo>
                    <a:pt x="1920" y="2203"/>
                  </a:lnTo>
                  <a:lnTo>
                    <a:pt x="1896" y="2165"/>
                  </a:lnTo>
                  <a:lnTo>
                    <a:pt x="1869" y="2129"/>
                  </a:lnTo>
                  <a:lnTo>
                    <a:pt x="1843" y="2096"/>
                  </a:lnTo>
                  <a:lnTo>
                    <a:pt x="1815" y="2064"/>
                  </a:lnTo>
                  <a:lnTo>
                    <a:pt x="1787" y="2034"/>
                  </a:lnTo>
                  <a:lnTo>
                    <a:pt x="1758" y="2005"/>
                  </a:lnTo>
                  <a:lnTo>
                    <a:pt x="1728" y="1978"/>
                  </a:lnTo>
                  <a:lnTo>
                    <a:pt x="1697" y="1952"/>
                  </a:lnTo>
                  <a:lnTo>
                    <a:pt x="1664" y="1928"/>
                  </a:lnTo>
                  <a:lnTo>
                    <a:pt x="1631" y="1904"/>
                  </a:lnTo>
                  <a:lnTo>
                    <a:pt x="1598" y="1881"/>
                  </a:lnTo>
                  <a:lnTo>
                    <a:pt x="1564" y="1860"/>
                  </a:lnTo>
                  <a:lnTo>
                    <a:pt x="1528" y="1839"/>
                  </a:lnTo>
                  <a:lnTo>
                    <a:pt x="1493" y="1819"/>
                  </a:lnTo>
                  <a:lnTo>
                    <a:pt x="1457" y="1799"/>
                  </a:lnTo>
                  <a:lnTo>
                    <a:pt x="1419" y="1781"/>
                  </a:lnTo>
                  <a:lnTo>
                    <a:pt x="1382" y="1761"/>
                  </a:lnTo>
                  <a:lnTo>
                    <a:pt x="1344" y="1743"/>
                  </a:lnTo>
                  <a:lnTo>
                    <a:pt x="1305" y="1723"/>
                  </a:lnTo>
                  <a:lnTo>
                    <a:pt x="1266" y="1705"/>
                  </a:lnTo>
                  <a:lnTo>
                    <a:pt x="1253" y="1702"/>
                  </a:lnTo>
                  <a:lnTo>
                    <a:pt x="1236" y="1698"/>
                  </a:lnTo>
                  <a:lnTo>
                    <a:pt x="1216" y="1694"/>
                  </a:lnTo>
                  <a:lnTo>
                    <a:pt x="1192" y="1691"/>
                  </a:lnTo>
                  <a:lnTo>
                    <a:pt x="1166" y="1685"/>
                  </a:lnTo>
                  <a:lnTo>
                    <a:pt x="1137" y="1681"/>
                  </a:lnTo>
                  <a:lnTo>
                    <a:pt x="1106" y="1676"/>
                  </a:lnTo>
                  <a:lnTo>
                    <a:pt x="1073" y="1670"/>
                  </a:lnTo>
                  <a:lnTo>
                    <a:pt x="1040" y="1664"/>
                  </a:lnTo>
                  <a:lnTo>
                    <a:pt x="1005" y="1658"/>
                  </a:lnTo>
                  <a:lnTo>
                    <a:pt x="970" y="1652"/>
                  </a:lnTo>
                  <a:lnTo>
                    <a:pt x="935" y="1644"/>
                  </a:lnTo>
                  <a:lnTo>
                    <a:pt x="902" y="1638"/>
                  </a:lnTo>
                  <a:lnTo>
                    <a:pt x="868" y="1630"/>
                  </a:lnTo>
                  <a:lnTo>
                    <a:pt x="836" y="1622"/>
                  </a:lnTo>
                  <a:lnTo>
                    <a:pt x="806" y="1615"/>
                  </a:lnTo>
                  <a:lnTo>
                    <a:pt x="768" y="1652"/>
                  </a:lnTo>
                  <a:lnTo>
                    <a:pt x="723" y="1680"/>
                  </a:lnTo>
                  <a:lnTo>
                    <a:pt x="675" y="1702"/>
                  </a:lnTo>
                  <a:lnTo>
                    <a:pt x="622" y="1717"/>
                  </a:lnTo>
                  <a:lnTo>
                    <a:pt x="566" y="1724"/>
                  </a:lnTo>
                  <a:lnTo>
                    <a:pt x="509" y="1726"/>
                  </a:lnTo>
                  <a:lnTo>
                    <a:pt x="451" y="1724"/>
                  </a:lnTo>
                  <a:lnTo>
                    <a:pt x="394" y="1717"/>
                  </a:lnTo>
                  <a:lnTo>
                    <a:pt x="337" y="1705"/>
                  </a:lnTo>
                  <a:lnTo>
                    <a:pt x="284" y="1690"/>
                  </a:lnTo>
                  <a:lnTo>
                    <a:pt x="233" y="1671"/>
                  </a:lnTo>
                  <a:lnTo>
                    <a:pt x="188" y="1650"/>
                  </a:lnTo>
                  <a:lnTo>
                    <a:pt x="148" y="1627"/>
                  </a:lnTo>
                  <a:lnTo>
                    <a:pt x="115" y="1602"/>
                  </a:lnTo>
                  <a:lnTo>
                    <a:pt x="89" y="1576"/>
                  </a:lnTo>
                  <a:lnTo>
                    <a:pt x="72" y="1550"/>
                  </a:lnTo>
                  <a:lnTo>
                    <a:pt x="64" y="1537"/>
                  </a:lnTo>
                  <a:lnTo>
                    <a:pt x="57" y="1523"/>
                  </a:lnTo>
                  <a:lnTo>
                    <a:pt x="50" y="1510"/>
                  </a:lnTo>
                  <a:lnTo>
                    <a:pt x="46" y="1497"/>
                  </a:lnTo>
                  <a:lnTo>
                    <a:pt x="40" y="1483"/>
                  </a:lnTo>
                  <a:lnTo>
                    <a:pt x="36" y="1470"/>
                  </a:lnTo>
                  <a:lnTo>
                    <a:pt x="33" y="1458"/>
                  </a:lnTo>
                  <a:lnTo>
                    <a:pt x="31" y="1445"/>
                  </a:lnTo>
                  <a:lnTo>
                    <a:pt x="28" y="1433"/>
                  </a:lnTo>
                  <a:lnTo>
                    <a:pt x="26" y="1422"/>
                  </a:lnTo>
                  <a:lnTo>
                    <a:pt x="25" y="1411"/>
                  </a:lnTo>
                  <a:lnTo>
                    <a:pt x="25" y="1400"/>
                  </a:lnTo>
                  <a:lnTo>
                    <a:pt x="24" y="1391"/>
                  </a:lnTo>
                  <a:lnTo>
                    <a:pt x="25" y="1382"/>
                  </a:lnTo>
                  <a:lnTo>
                    <a:pt x="25" y="1373"/>
                  </a:lnTo>
                  <a:lnTo>
                    <a:pt x="26" y="1366"/>
                  </a:lnTo>
                  <a:lnTo>
                    <a:pt x="13" y="1346"/>
                  </a:lnTo>
                  <a:lnTo>
                    <a:pt x="5" y="1327"/>
                  </a:lnTo>
                  <a:lnTo>
                    <a:pt x="1" y="1308"/>
                  </a:lnTo>
                  <a:lnTo>
                    <a:pt x="0" y="1291"/>
                  </a:lnTo>
                  <a:lnTo>
                    <a:pt x="2" y="1275"/>
                  </a:lnTo>
                  <a:lnTo>
                    <a:pt x="8" y="1260"/>
                  </a:lnTo>
                  <a:lnTo>
                    <a:pt x="17" y="1244"/>
                  </a:lnTo>
                  <a:lnTo>
                    <a:pt x="28" y="1231"/>
                  </a:lnTo>
                  <a:lnTo>
                    <a:pt x="41" y="1219"/>
                  </a:lnTo>
                  <a:lnTo>
                    <a:pt x="57" y="1209"/>
                  </a:lnTo>
                  <a:lnTo>
                    <a:pt x="74" y="1198"/>
                  </a:lnTo>
                  <a:lnTo>
                    <a:pt x="93" y="1190"/>
                  </a:lnTo>
                  <a:lnTo>
                    <a:pt x="114" y="1183"/>
                  </a:lnTo>
                  <a:lnTo>
                    <a:pt x="134" y="1177"/>
                  </a:lnTo>
                  <a:lnTo>
                    <a:pt x="156" y="1173"/>
                  </a:lnTo>
                  <a:lnTo>
                    <a:pt x="178" y="1170"/>
                  </a:lnTo>
                  <a:lnTo>
                    <a:pt x="199" y="1145"/>
                  </a:lnTo>
                  <a:lnTo>
                    <a:pt x="221" y="1119"/>
                  </a:lnTo>
                  <a:lnTo>
                    <a:pt x="244" y="1089"/>
                  </a:lnTo>
                  <a:lnTo>
                    <a:pt x="268" y="1059"/>
                  </a:lnTo>
                  <a:lnTo>
                    <a:pt x="292" y="1027"/>
                  </a:lnTo>
                  <a:lnTo>
                    <a:pt x="319" y="992"/>
                  </a:lnTo>
                  <a:lnTo>
                    <a:pt x="344" y="957"/>
                  </a:lnTo>
                  <a:lnTo>
                    <a:pt x="371" y="921"/>
                  </a:lnTo>
                  <a:lnTo>
                    <a:pt x="396" y="884"/>
                  </a:lnTo>
                  <a:lnTo>
                    <a:pt x="421" y="846"/>
                  </a:lnTo>
                  <a:lnTo>
                    <a:pt x="445" y="808"/>
                  </a:lnTo>
                  <a:lnTo>
                    <a:pt x="470" y="769"/>
                  </a:lnTo>
                  <a:lnTo>
                    <a:pt x="491" y="730"/>
                  </a:lnTo>
                  <a:lnTo>
                    <a:pt x="512" y="692"/>
                  </a:lnTo>
                  <a:lnTo>
                    <a:pt x="532" y="654"/>
                  </a:lnTo>
                  <a:lnTo>
                    <a:pt x="549" y="616"/>
                  </a:lnTo>
                  <a:lnTo>
                    <a:pt x="556" y="606"/>
                  </a:lnTo>
                  <a:lnTo>
                    <a:pt x="563" y="593"/>
                  </a:lnTo>
                  <a:lnTo>
                    <a:pt x="572" y="578"/>
                  </a:lnTo>
                  <a:lnTo>
                    <a:pt x="583" y="561"/>
                  </a:lnTo>
                  <a:lnTo>
                    <a:pt x="593" y="542"/>
                  </a:lnTo>
                  <a:lnTo>
                    <a:pt x="606" y="523"/>
                  </a:lnTo>
                  <a:lnTo>
                    <a:pt x="618" y="503"/>
                  </a:lnTo>
                  <a:lnTo>
                    <a:pt x="632" y="484"/>
                  </a:lnTo>
                  <a:lnTo>
                    <a:pt x="647" y="464"/>
                  </a:lnTo>
                  <a:lnTo>
                    <a:pt x="663" y="445"/>
                  </a:lnTo>
                  <a:lnTo>
                    <a:pt x="679" y="428"/>
                  </a:lnTo>
                  <a:lnTo>
                    <a:pt x="697" y="412"/>
                  </a:lnTo>
                  <a:lnTo>
                    <a:pt x="714" y="399"/>
                  </a:lnTo>
                  <a:lnTo>
                    <a:pt x="732" y="389"/>
                  </a:lnTo>
                  <a:lnTo>
                    <a:pt x="751" y="381"/>
                  </a:lnTo>
                  <a:lnTo>
                    <a:pt x="770" y="378"/>
                  </a:lnTo>
                  <a:lnTo>
                    <a:pt x="752" y="357"/>
                  </a:lnTo>
                  <a:lnTo>
                    <a:pt x="736" y="333"/>
                  </a:lnTo>
                  <a:lnTo>
                    <a:pt x="722" y="306"/>
                  </a:lnTo>
                  <a:lnTo>
                    <a:pt x="712" y="278"/>
                  </a:lnTo>
                  <a:lnTo>
                    <a:pt x="703" y="249"/>
                  </a:lnTo>
                  <a:lnTo>
                    <a:pt x="699" y="220"/>
                  </a:lnTo>
                  <a:lnTo>
                    <a:pt x="699" y="193"/>
                  </a:lnTo>
                  <a:lnTo>
                    <a:pt x="702" y="167"/>
                  </a:lnTo>
                  <a:lnTo>
                    <a:pt x="709" y="144"/>
                  </a:lnTo>
                  <a:lnTo>
                    <a:pt x="722" y="125"/>
                  </a:lnTo>
                  <a:lnTo>
                    <a:pt x="739" y="111"/>
                  </a:lnTo>
                  <a:lnTo>
                    <a:pt x="761" y="103"/>
                  </a:lnTo>
                  <a:lnTo>
                    <a:pt x="790" y="102"/>
                  </a:lnTo>
                  <a:lnTo>
                    <a:pt x="823" y="107"/>
                  </a:lnTo>
                  <a:lnTo>
                    <a:pt x="864" y="121"/>
                  </a:lnTo>
                  <a:lnTo>
                    <a:pt x="910" y="145"/>
                  </a:lnTo>
                  <a:lnTo>
                    <a:pt x="936" y="110"/>
                  </a:lnTo>
                  <a:lnTo>
                    <a:pt x="964" y="80"/>
                  </a:lnTo>
                  <a:lnTo>
                    <a:pt x="992" y="54"/>
                  </a:lnTo>
                  <a:lnTo>
                    <a:pt x="1019" y="33"/>
                  </a:lnTo>
                  <a:lnTo>
                    <a:pt x="1047" y="17"/>
                  </a:lnTo>
                  <a:lnTo>
                    <a:pt x="1074" y="6"/>
                  </a:lnTo>
                  <a:lnTo>
                    <a:pt x="1102" y="0"/>
                  </a:lnTo>
                  <a:lnTo>
                    <a:pt x="1129" y="0"/>
                  </a:lnTo>
                  <a:lnTo>
                    <a:pt x="1155" y="4"/>
                  </a:lnTo>
                  <a:lnTo>
                    <a:pt x="1182" y="14"/>
                  </a:lnTo>
                  <a:lnTo>
                    <a:pt x="1208" y="29"/>
                  </a:lnTo>
                  <a:lnTo>
                    <a:pt x="1233" y="51"/>
                  </a:lnTo>
                  <a:lnTo>
                    <a:pt x="1259" y="77"/>
                  </a:lnTo>
                  <a:lnTo>
                    <a:pt x="1282" y="109"/>
                  </a:lnTo>
                  <a:lnTo>
                    <a:pt x="1306" y="148"/>
                  </a:lnTo>
                  <a:lnTo>
                    <a:pt x="1328" y="193"/>
                  </a:lnTo>
                  <a:lnTo>
                    <a:pt x="1367" y="197"/>
                  </a:lnTo>
                  <a:lnTo>
                    <a:pt x="1402" y="206"/>
                  </a:lnTo>
                  <a:lnTo>
                    <a:pt x="1433" y="217"/>
                  </a:lnTo>
                  <a:lnTo>
                    <a:pt x="1462" y="232"/>
                  </a:lnTo>
                  <a:lnTo>
                    <a:pt x="1488" y="250"/>
                  </a:lnTo>
                  <a:lnTo>
                    <a:pt x="1515" y="269"/>
                  </a:lnTo>
                  <a:lnTo>
                    <a:pt x="1541" y="291"/>
                  </a:lnTo>
                  <a:lnTo>
                    <a:pt x="1569" y="315"/>
                  </a:lnTo>
                  <a:lnTo>
                    <a:pt x="1599" y="339"/>
                  </a:lnTo>
                  <a:lnTo>
                    <a:pt x="1633" y="364"/>
                  </a:lnTo>
                  <a:lnTo>
                    <a:pt x="1671" y="389"/>
                  </a:lnTo>
                  <a:lnTo>
                    <a:pt x="1714" y="412"/>
                  </a:lnTo>
                  <a:lnTo>
                    <a:pt x="1765" y="436"/>
                  </a:lnTo>
                  <a:lnTo>
                    <a:pt x="1822" y="459"/>
                  </a:lnTo>
                  <a:lnTo>
                    <a:pt x="1888" y="480"/>
                  </a:lnTo>
                  <a:lnTo>
                    <a:pt x="1963" y="499"/>
                  </a:lnTo>
                  <a:lnTo>
                    <a:pt x="1984" y="506"/>
                  </a:lnTo>
                  <a:lnTo>
                    <a:pt x="2005" y="512"/>
                  </a:lnTo>
                  <a:lnTo>
                    <a:pt x="2027" y="518"/>
                  </a:lnTo>
                  <a:lnTo>
                    <a:pt x="2050" y="523"/>
                  </a:lnTo>
                  <a:lnTo>
                    <a:pt x="2073" y="527"/>
                  </a:lnTo>
                  <a:lnTo>
                    <a:pt x="2096" y="531"/>
                  </a:lnTo>
                  <a:lnTo>
                    <a:pt x="2121" y="534"/>
                  </a:lnTo>
                  <a:lnTo>
                    <a:pt x="2145" y="537"/>
                  </a:lnTo>
                  <a:lnTo>
                    <a:pt x="2169" y="539"/>
                  </a:lnTo>
                  <a:lnTo>
                    <a:pt x="2194" y="541"/>
                  </a:lnTo>
                  <a:lnTo>
                    <a:pt x="2219" y="542"/>
                  </a:lnTo>
                  <a:lnTo>
                    <a:pt x="2244" y="544"/>
                  </a:lnTo>
                  <a:lnTo>
                    <a:pt x="2269" y="545"/>
                  </a:lnTo>
                  <a:lnTo>
                    <a:pt x="2295" y="545"/>
                  </a:lnTo>
                  <a:lnTo>
                    <a:pt x="2320" y="546"/>
                  </a:lnTo>
                  <a:lnTo>
                    <a:pt x="2346" y="546"/>
                  </a:lnTo>
                  <a:lnTo>
                    <a:pt x="2372" y="546"/>
                  </a:lnTo>
                  <a:lnTo>
                    <a:pt x="2397" y="546"/>
                  </a:lnTo>
                  <a:lnTo>
                    <a:pt x="2424" y="545"/>
                  </a:lnTo>
                  <a:lnTo>
                    <a:pt x="2449" y="545"/>
                  </a:lnTo>
                  <a:lnTo>
                    <a:pt x="2474" y="545"/>
                  </a:lnTo>
                  <a:lnTo>
                    <a:pt x="2500" y="545"/>
                  </a:lnTo>
                  <a:lnTo>
                    <a:pt x="2525" y="544"/>
                  </a:lnTo>
                  <a:lnTo>
                    <a:pt x="2550" y="544"/>
                  </a:lnTo>
                  <a:lnTo>
                    <a:pt x="2576" y="544"/>
                  </a:lnTo>
                  <a:lnTo>
                    <a:pt x="2600" y="545"/>
                  </a:lnTo>
                  <a:lnTo>
                    <a:pt x="2624" y="545"/>
                  </a:lnTo>
                  <a:lnTo>
                    <a:pt x="2648" y="546"/>
                  </a:lnTo>
                  <a:lnTo>
                    <a:pt x="2673" y="546"/>
                  </a:lnTo>
                  <a:lnTo>
                    <a:pt x="2696" y="548"/>
                  </a:lnTo>
                  <a:lnTo>
                    <a:pt x="2719" y="549"/>
                  </a:lnTo>
                  <a:lnTo>
                    <a:pt x="2742" y="551"/>
                  </a:lnTo>
                  <a:lnTo>
                    <a:pt x="2729" y="573"/>
                  </a:lnTo>
                  <a:lnTo>
                    <a:pt x="2716" y="598"/>
                  </a:lnTo>
                  <a:lnTo>
                    <a:pt x="2701" y="626"/>
                  </a:lnTo>
                  <a:lnTo>
                    <a:pt x="2687" y="657"/>
                  </a:lnTo>
                  <a:lnTo>
                    <a:pt x="2673" y="693"/>
                  </a:lnTo>
                  <a:lnTo>
                    <a:pt x="2658" y="731"/>
                  </a:lnTo>
                  <a:lnTo>
                    <a:pt x="2641" y="771"/>
                  </a:lnTo>
                  <a:lnTo>
                    <a:pt x="2626" y="813"/>
                  </a:lnTo>
                  <a:lnTo>
                    <a:pt x="2610" y="858"/>
                  </a:lnTo>
                  <a:lnTo>
                    <a:pt x="2595" y="904"/>
                  </a:lnTo>
                  <a:lnTo>
                    <a:pt x="2579" y="952"/>
                  </a:lnTo>
                  <a:lnTo>
                    <a:pt x="2565" y="1002"/>
                  </a:lnTo>
                  <a:lnTo>
                    <a:pt x="2550" y="1052"/>
                  </a:lnTo>
                  <a:lnTo>
                    <a:pt x="2537" y="1102"/>
                  </a:lnTo>
                  <a:lnTo>
                    <a:pt x="2523" y="1154"/>
                  </a:lnTo>
                  <a:lnTo>
                    <a:pt x="2511" y="1206"/>
                  </a:lnTo>
                  <a:lnTo>
                    <a:pt x="2500" y="1257"/>
                  </a:lnTo>
                  <a:lnTo>
                    <a:pt x="2488" y="1309"/>
                  </a:lnTo>
                  <a:lnTo>
                    <a:pt x="2479" y="1360"/>
                  </a:lnTo>
                  <a:lnTo>
                    <a:pt x="2471" y="1411"/>
                  </a:lnTo>
                  <a:lnTo>
                    <a:pt x="2464" y="1460"/>
                  </a:lnTo>
                  <a:lnTo>
                    <a:pt x="2458" y="1509"/>
                  </a:lnTo>
                  <a:lnTo>
                    <a:pt x="2455" y="1555"/>
                  </a:lnTo>
                  <a:lnTo>
                    <a:pt x="2452" y="1600"/>
                  </a:lnTo>
                  <a:lnTo>
                    <a:pt x="2452" y="1643"/>
                  </a:lnTo>
                  <a:lnTo>
                    <a:pt x="2454" y="1683"/>
                  </a:lnTo>
                  <a:lnTo>
                    <a:pt x="2457" y="1721"/>
                  </a:lnTo>
                  <a:lnTo>
                    <a:pt x="2463" y="1757"/>
                  </a:lnTo>
                  <a:lnTo>
                    <a:pt x="2471" y="1789"/>
                  </a:lnTo>
                  <a:lnTo>
                    <a:pt x="2481" y="1817"/>
                  </a:lnTo>
                  <a:lnTo>
                    <a:pt x="2494" y="1843"/>
                  </a:lnTo>
                  <a:lnTo>
                    <a:pt x="2509" y="1865"/>
                  </a:lnTo>
                  <a:lnTo>
                    <a:pt x="2532" y="1848"/>
                  </a:lnTo>
                  <a:lnTo>
                    <a:pt x="2553" y="1825"/>
                  </a:lnTo>
                  <a:lnTo>
                    <a:pt x="2573" y="1797"/>
                  </a:lnTo>
                  <a:lnTo>
                    <a:pt x="2593" y="1764"/>
                  </a:lnTo>
                  <a:lnTo>
                    <a:pt x="2611" y="1728"/>
                  </a:lnTo>
                  <a:lnTo>
                    <a:pt x="2630" y="1686"/>
                  </a:lnTo>
                  <a:lnTo>
                    <a:pt x="2648" y="1642"/>
                  </a:lnTo>
                  <a:lnTo>
                    <a:pt x="2666" y="1594"/>
                  </a:lnTo>
                  <a:lnTo>
                    <a:pt x="2682" y="1544"/>
                  </a:lnTo>
                  <a:lnTo>
                    <a:pt x="2699" y="1492"/>
                  </a:lnTo>
                  <a:lnTo>
                    <a:pt x="2715" y="1438"/>
                  </a:lnTo>
                  <a:lnTo>
                    <a:pt x="2732" y="1384"/>
                  </a:lnTo>
                  <a:lnTo>
                    <a:pt x="2750" y="1329"/>
                  </a:lnTo>
                  <a:lnTo>
                    <a:pt x="2767" y="1274"/>
                  </a:lnTo>
                  <a:lnTo>
                    <a:pt x="2785" y="1218"/>
                  </a:lnTo>
                  <a:lnTo>
                    <a:pt x="2804" y="1164"/>
                  </a:lnTo>
                  <a:lnTo>
                    <a:pt x="2822" y="1111"/>
                  </a:lnTo>
                  <a:lnTo>
                    <a:pt x="2843" y="1060"/>
                  </a:lnTo>
                  <a:lnTo>
                    <a:pt x="2864" y="1011"/>
                  </a:lnTo>
                  <a:lnTo>
                    <a:pt x="2886" y="966"/>
                  </a:lnTo>
                  <a:lnTo>
                    <a:pt x="2909" y="923"/>
                  </a:lnTo>
                  <a:lnTo>
                    <a:pt x="2933" y="884"/>
                  </a:lnTo>
                  <a:lnTo>
                    <a:pt x="2958" y="848"/>
                  </a:lnTo>
                  <a:lnTo>
                    <a:pt x="2986" y="818"/>
                  </a:lnTo>
                  <a:lnTo>
                    <a:pt x="3015" y="792"/>
                  </a:lnTo>
                  <a:lnTo>
                    <a:pt x="3046" y="772"/>
                  </a:lnTo>
                  <a:lnTo>
                    <a:pt x="3078" y="758"/>
                  </a:lnTo>
                  <a:lnTo>
                    <a:pt x="3114" y="750"/>
                  </a:lnTo>
                  <a:lnTo>
                    <a:pt x="3151" y="749"/>
                  </a:lnTo>
                  <a:lnTo>
                    <a:pt x="3190" y="756"/>
                  </a:lnTo>
                  <a:lnTo>
                    <a:pt x="3231" y="771"/>
                  </a:lnTo>
                  <a:lnTo>
                    <a:pt x="3275" y="794"/>
                  </a:lnTo>
                  <a:lnTo>
                    <a:pt x="3295" y="805"/>
                  </a:lnTo>
                  <a:lnTo>
                    <a:pt x="3312" y="815"/>
                  </a:lnTo>
                  <a:lnTo>
                    <a:pt x="3326" y="828"/>
                  </a:lnTo>
                  <a:lnTo>
                    <a:pt x="3338" y="841"/>
                  </a:lnTo>
                  <a:lnTo>
                    <a:pt x="3350" y="856"/>
                  </a:lnTo>
                  <a:lnTo>
                    <a:pt x="3360" y="870"/>
                  </a:lnTo>
                  <a:lnTo>
                    <a:pt x="3370" y="884"/>
                  </a:lnTo>
                  <a:lnTo>
                    <a:pt x="3380" y="897"/>
                  </a:lnTo>
                  <a:lnTo>
                    <a:pt x="3389" y="910"/>
                  </a:lnTo>
                  <a:lnTo>
                    <a:pt x="3400" y="921"/>
                  </a:lnTo>
                  <a:lnTo>
                    <a:pt x="3411" y="931"/>
                  </a:lnTo>
                  <a:lnTo>
                    <a:pt x="3424" y="940"/>
                  </a:lnTo>
                  <a:lnTo>
                    <a:pt x="3439" y="948"/>
                  </a:lnTo>
                  <a:lnTo>
                    <a:pt x="3456" y="953"/>
                  </a:lnTo>
                  <a:lnTo>
                    <a:pt x="3476" y="956"/>
                  </a:lnTo>
                  <a:lnTo>
                    <a:pt x="3499" y="956"/>
                  </a:lnTo>
                  <a:lnTo>
                    <a:pt x="3533" y="966"/>
                  </a:lnTo>
                  <a:lnTo>
                    <a:pt x="3563" y="967"/>
                  </a:lnTo>
                  <a:lnTo>
                    <a:pt x="3590" y="958"/>
                  </a:lnTo>
                  <a:lnTo>
                    <a:pt x="3610" y="942"/>
                  </a:lnTo>
                  <a:lnTo>
                    <a:pt x="3629" y="921"/>
                  </a:lnTo>
                  <a:lnTo>
                    <a:pt x="3644" y="893"/>
                  </a:lnTo>
                  <a:lnTo>
                    <a:pt x="3656" y="863"/>
                  </a:lnTo>
                  <a:lnTo>
                    <a:pt x="3668" y="830"/>
                  </a:lnTo>
                  <a:lnTo>
                    <a:pt x="3678" y="796"/>
                  </a:lnTo>
                  <a:lnTo>
                    <a:pt x="3688" y="762"/>
                  </a:lnTo>
                  <a:lnTo>
                    <a:pt x="3697" y="731"/>
                  </a:lnTo>
                  <a:lnTo>
                    <a:pt x="3707" y="702"/>
                  </a:lnTo>
                  <a:lnTo>
                    <a:pt x="3719" y="677"/>
                  </a:lnTo>
                  <a:lnTo>
                    <a:pt x="3731" y="658"/>
                  </a:lnTo>
                  <a:lnTo>
                    <a:pt x="3746" y="645"/>
                  </a:lnTo>
                  <a:lnTo>
                    <a:pt x="3765" y="641"/>
                  </a:lnTo>
                  <a:lnTo>
                    <a:pt x="3789" y="646"/>
                  </a:lnTo>
                  <a:lnTo>
                    <a:pt x="3815" y="652"/>
                  </a:lnTo>
                  <a:lnTo>
                    <a:pt x="3843" y="656"/>
                  </a:lnTo>
                  <a:lnTo>
                    <a:pt x="3873" y="662"/>
                  </a:lnTo>
                  <a:lnTo>
                    <a:pt x="3903" y="665"/>
                  </a:lnTo>
                  <a:lnTo>
                    <a:pt x="3933" y="669"/>
                  </a:lnTo>
                  <a:lnTo>
                    <a:pt x="3964" y="672"/>
                  </a:lnTo>
                  <a:lnTo>
                    <a:pt x="3996" y="676"/>
                  </a:lnTo>
                  <a:lnTo>
                    <a:pt x="4027" y="678"/>
                  </a:lnTo>
                  <a:lnTo>
                    <a:pt x="4059" y="680"/>
                  </a:lnTo>
                  <a:lnTo>
                    <a:pt x="4090" y="682"/>
                  </a:lnTo>
                  <a:lnTo>
                    <a:pt x="4120" y="682"/>
                  </a:lnTo>
                  <a:lnTo>
                    <a:pt x="4148" y="683"/>
                  </a:lnTo>
                  <a:lnTo>
                    <a:pt x="4176" y="682"/>
                  </a:lnTo>
                  <a:lnTo>
                    <a:pt x="4203" y="681"/>
                  </a:lnTo>
                  <a:lnTo>
                    <a:pt x="4228" y="679"/>
                  </a:lnTo>
                  <a:lnTo>
                    <a:pt x="4260" y="676"/>
                  </a:lnTo>
                  <a:lnTo>
                    <a:pt x="4291" y="671"/>
                  </a:lnTo>
                  <a:lnTo>
                    <a:pt x="4324" y="667"/>
                  </a:lnTo>
                  <a:lnTo>
                    <a:pt x="4355" y="663"/>
                  </a:lnTo>
                  <a:lnTo>
                    <a:pt x="4386" y="657"/>
                  </a:lnTo>
                  <a:lnTo>
                    <a:pt x="4417" y="652"/>
                  </a:lnTo>
                  <a:lnTo>
                    <a:pt x="4448" y="648"/>
                  </a:lnTo>
                  <a:lnTo>
                    <a:pt x="4480" y="642"/>
                  </a:lnTo>
                  <a:lnTo>
                    <a:pt x="4511" y="637"/>
                  </a:lnTo>
                  <a:lnTo>
                    <a:pt x="4544" y="631"/>
                  </a:lnTo>
                  <a:lnTo>
                    <a:pt x="4575" y="626"/>
                  </a:lnTo>
                  <a:lnTo>
                    <a:pt x="4608" y="620"/>
                  </a:lnTo>
                  <a:lnTo>
                    <a:pt x="4640" y="616"/>
                  </a:lnTo>
                  <a:lnTo>
                    <a:pt x="4674" y="611"/>
                  </a:lnTo>
                  <a:lnTo>
                    <a:pt x="4707" y="606"/>
                  </a:lnTo>
                  <a:lnTo>
                    <a:pt x="4741" y="601"/>
                  </a:lnTo>
                  <a:lnTo>
                    <a:pt x="4775" y="597"/>
                  </a:lnTo>
                  <a:lnTo>
                    <a:pt x="4811" y="593"/>
                  </a:lnTo>
                  <a:lnTo>
                    <a:pt x="4847" y="589"/>
                  </a:lnTo>
                  <a:lnTo>
                    <a:pt x="4884" y="586"/>
                  </a:lnTo>
                  <a:lnTo>
                    <a:pt x="4922" y="584"/>
                  </a:lnTo>
                  <a:lnTo>
                    <a:pt x="4960" y="580"/>
                  </a:lnTo>
                  <a:lnTo>
                    <a:pt x="4999" y="578"/>
                  </a:lnTo>
                  <a:lnTo>
                    <a:pt x="5039" y="577"/>
                  </a:lnTo>
                  <a:lnTo>
                    <a:pt x="5081" y="576"/>
                  </a:lnTo>
                  <a:lnTo>
                    <a:pt x="5123" y="576"/>
                  </a:lnTo>
                  <a:lnTo>
                    <a:pt x="5166" y="576"/>
                  </a:lnTo>
                  <a:lnTo>
                    <a:pt x="5211" y="577"/>
                  </a:lnTo>
                  <a:lnTo>
                    <a:pt x="5257" y="579"/>
                  </a:lnTo>
                  <a:lnTo>
                    <a:pt x="5304" y="581"/>
                  </a:lnTo>
                  <a:lnTo>
                    <a:pt x="5352" y="585"/>
                  </a:lnTo>
                  <a:lnTo>
                    <a:pt x="5402" y="589"/>
                  </a:lnTo>
                  <a:lnTo>
                    <a:pt x="5445" y="593"/>
                  </a:lnTo>
                  <a:lnTo>
                    <a:pt x="5487" y="597"/>
                  </a:lnTo>
                  <a:lnTo>
                    <a:pt x="5530" y="601"/>
                  </a:lnTo>
                  <a:lnTo>
                    <a:pt x="5572" y="605"/>
                  </a:lnTo>
                  <a:lnTo>
                    <a:pt x="5615" y="610"/>
                  </a:lnTo>
                  <a:lnTo>
                    <a:pt x="5658" y="613"/>
                  </a:lnTo>
                  <a:lnTo>
                    <a:pt x="5700" y="617"/>
                  </a:lnTo>
                  <a:lnTo>
                    <a:pt x="5743" y="622"/>
                  </a:lnTo>
                  <a:lnTo>
                    <a:pt x="5786" y="626"/>
                  </a:lnTo>
                  <a:lnTo>
                    <a:pt x="5828" y="629"/>
                  </a:lnTo>
                  <a:lnTo>
                    <a:pt x="5871" y="633"/>
                  </a:lnTo>
                  <a:lnTo>
                    <a:pt x="5915" y="638"/>
                  </a:lnTo>
                  <a:lnTo>
                    <a:pt x="5957" y="641"/>
                  </a:lnTo>
                  <a:lnTo>
                    <a:pt x="6000" y="645"/>
                  </a:lnTo>
                  <a:lnTo>
                    <a:pt x="6043" y="649"/>
                  </a:lnTo>
                  <a:lnTo>
                    <a:pt x="6085" y="65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Freeform 235"/>
            <p:cNvSpPr>
              <a:spLocks/>
            </p:cNvSpPr>
            <p:nvPr/>
          </p:nvSpPr>
          <p:spPr bwMode="auto">
            <a:xfrm>
              <a:off x="10120" y="3501"/>
              <a:ext cx="33" cy="4"/>
            </a:xfrm>
            <a:custGeom>
              <a:avLst/>
              <a:gdLst>
                <a:gd name="T0" fmla="*/ 19 w 197"/>
                <a:gd name="T1" fmla="*/ 7 h 27"/>
                <a:gd name="T2" fmla="*/ 9 w 197"/>
                <a:gd name="T3" fmla="*/ 20 h 27"/>
                <a:gd name="T4" fmla="*/ 14 w 197"/>
                <a:gd name="T5" fmla="*/ 20 h 27"/>
                <a:gd name="T6" fmla="*/ 21 w 197"/>
                <a:gd name="T7" fmla="*/ 20 h 27"/>
                <a:gd name="T8" fmla="*/ 32 w 197"/>
                <a:gd name="T9" fmla="*/ 21 h 27"/>
                <a:gd name="T10" fmla="*/ 44 w 197"/>
                <a:gd name="T11" fmla="*/ 21 h 27"/>
                <a:gd name="T12" fmla="*/ 58 w 197"/>
                <a:gd name="T13" fmla="*/ 22 h 27"/>
                <a:gd name="T14" fmla="*/ 72 w 197"/>
                <a:gd name="T15" fmla="*/ 22 h 27"/>
                <a:gd name="T16" fmla="*/ 88 w 197"/>
                <a:gd name="T17" fmla="*/ 23 h 27"/>
                <a:gd name="T18" fmla="*/ 103 w 197"/>
                <a:gd name="T19" fmla="*/ 23 h 27"/>
                <a:gd name="T20" fmla="*/ 118 w 197"/>
                <a:gd name="T21" fmla="*/ 24 h 27"/>
                <a:gd name="T22" fmla="*/ 134 w 197"/>
                <a:gd name="T23" fmla="*/ 25 h 27"/>
                <a:gd name="T24" fmla="*/ 149 w 197"/>
                <a:gd name="T25" fmla="*/ 25 h 27"/>
                <a:gd name="T26" fmla="*/ 162 w 197"/>
                <a:gd name="T27" fmla="*/ 26 h 27"/>
                <a:gd name="T28" fmla="*/ 174 w 197"/>
                <a:gd name="T29" fmla="*/ 26 h 27"/>
                <a:gd name="T30" fmla="*/ 183 w 197"/>
                <a:gd name="T31" fmla="*/ 27 h 27"/>
                <a:gd name="T32" fmla="*/ 191 w 197"/>
                <a:gd name="T33" fmla="*/ 27 h 27"/>
                <a:gd name="T34" fmla="*/ 197 w 197"/>
                <a:gd name="T35" fmla="*/ 27 h 27"/>
                <a:gd name="T36" fmla="*/ 197 w 197"/>
                <a:gd name="T37" fmla="*/ 8 h 27"/>
                <a:gd name="T38" fmla="*/ 191 w 197"/>
                <a:gd name="T39" fmla="*/ 8 h 27"/>
                <a:gd name="T40" fmla="*/ 186 w 197"/>
                <a:gd name="T41" fmla="*/ 8 h 27"/>
                <a:gd name="T42" fmla="*/ 174 w 197"/>
                <a:gd name="T43" fmla="*/ 7 h 27"/>
                <a:gd name="T44" fmla="*/ 162 w 197"/>
                <a:gd name="T45" fmla="*/ 7 h 27"/>
                <a:gd name="T46" fmla="*/ 149 w 197"/>
                <a:gd name="T47" fmla="*/ 6 h 27"/>
                <a:gd name="T48" fmla="*/ 134 w 197"/>
                <a:gd name="T49" fmla="*/ 6 h 27"/>
                <a:gd name="T50" fmla="*/ 120 w 197"/>
                <a:gd name="T51" fmla="*/ 4 h 27"/>
                <a:gd name="T52" fmla="*/ 103 w 197"/>
                <a:gd name="T53" fmla="*/ 3 h 27"/>
                <a:gd name="T54" fmla="*/ 88 w 197"/>
                <a:gd name="T55" fmla="*/ 3 h 27"/>
                <a:gd name="T56" fmla="*/ 72 w 197"/>
                <a:gd name="T57" fmla="*/ 2 h 27"/>
                <a:gd name="T58" fmla="*/ 58 w 197"/>
                <a:gd name="T59" fmla="*/ 2 h 27"/>
                <a:gd name="T60" fmla="*/ 44 w 197"/>
                <a:gd name="T61" fmla="*/ 1 h 27"/>
                <a:gd name="T62" fmla="*/ 32 w 197"/>
                <a:gd name="T63" fmla="*/ 1 h 27"/>
                <a:gd name="T64" fmla="*/ 23 w 197"/>
                <a:gd name="T65" fmla="*/ 0 h 27"/>
                <a:gd name="T66" fmla="*/ 14 w 197"/>
                <a:gd name="T67" fmla="*/ 0 h 27"/>
                <a:gd name="T68" fmla="*/ 9 w 197"/>
                <a:gd name="T69" fmla="*/ 0 h 27"/>
                <a:gd name="T70" fmla="*/ 0 w 197"/>
                <a:gd name="T71" fmla="*/ 13 h 27"/>
                <a:gd name="T72" fmla="*/ 9 w 197"/>
                <a:gd name="T73" fmla="*/ 0 h 27"/>
                <a:gd name="T74" fmla="*/ 3 w 197"/>
                <a:gd name="T75" fmla="*/ 3 h 27"/>
                <a:gd name="T76" fmla="*/ 1 w 197"/>
                <a:gd name="T77" fmla="*/ 10 h 27"/>
                <a:gd name="T78" fmla="*/ 3 w 197"/>
                <a:gd name="T79" fmla="*/ 16 h 27"/>
                <a:gd name="T80" fmla="*/ 9 w 197"/>
                <a:gd name="T81" fmla="*/ 20 h 27"/>
                <a:gd name="T82" fmla="*/ 19 w 197"/>
                <a:gd name="T83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7" h="27">
                  <a:moveTo>
                    <a:pt x="19" y="7"/>
                  </a:moveTo>
                  <a:lnTo>
                    <a:pt x="9" y="20"/>
                  </a:lnTo>
                  <a:lnTo>
                    <a:pt x="14" y="20"/>
                  </a:lnTo>
                  <a:lnTo>
                    <a:pt x="21" y="20"/>
                  </a:lnTo>
                  <a:lnTo>
                    <a:pt x="32" y="21"/>
                  </a:lnTo>
                  <a:lnTo>
                    <a:pt x="44" y="21"/>
                  </a:lnTo>
                  <a:lnTo>
                    <a:pt x="58" y="22"/>
                  </a:lnTo>
                  <a:lnTo>
                    <a:pt x="72" y="22"/>
                  </a:lnTo>
                  <a:lnTo>
                    <a:pt x="88" y="23"/>
                  </a:lnTo>
                  <a:lnTo>
                    <a:pt x="103" y="23"/>
                  </a:lnTo>
                  <a:lnTo>
                    <a:pt x="118" y="24"/>
                  </a:lnTo>
                  <a:lnTo>
                    <a:pt x="134" y="25"/>
                  </a:lnTo>
                  <a:lnTo>
                    <a:pt x="149" y="25"/>
                  </a:lnTo>
                  <a:lnTo>
                    <a:pt x="162" y="26"/>
                  </a:lnTo>
                  <a:lnTo>
                    <a:pt x="174" y="26"/>
                  </a:lnTo>
                  <a:lnTo>
                    <a:pt x="183" y="27"/>
                  </a:lnTo>
                  <a:lnTo>
                    <a:pt x="191" y="27"/>
                  </a:lnTo>
                  <a:lnTo>
                    <a:pt x="197" y="27"/>
                  </a:lnTo>
                  <a:lnTo>
                    <a:pt x="197" y="8"/>
                  </a:lnTo>
                  <a:lnTo>
                    <a:pt x="191" y="8"/>
                  </a:lnTo>
                  <a:lnTo>
                    <a:pt x="186" y="8"/>
                  </a:lnTo>
                  <a:lnTo>
                    <a:pt x="174" y="7"/>
                  </a:lnTo>
                  <a:lnTo>
                    <a:pt x="162" y="7"/>
                  </a:lnTo>
                  <a:lnTo>
                    <a:pt x="149" y="6"/>
                  </a:lnTo>
                  <a:lnTo>
                    <a:pt x="134" y="6"/>
                  </a:lnTo>
                  <a:lnTo>
                    <a:pt x="120" y="4"/>
                  </a:lnTo>
                  <a:lnTo>
                    <a:pt x="103" y="3"/>
                  </a:lnTo>
                  <a:lnTo>
                    <a:pt x="88" y="3"/>
                  </a:lnTo>
                  <a:lnTo>
                    <a:pt x="72" y="2"/>
                  </a:lnTo>
                  <a:lnTo>
                    <a:pt x="58" y="2"/>
                  </a:lnTo>
                  <a:lnTo>
                    <a:pt x="44" y="1"/>
                  </a:lnTo>
                  <a:lnTo>
                    <a:pt x="32" y="1"/>
                  </a:lnTo>
                  <a:lnTo>
                    <a:pt x="23" y="0"/>
                  </a:lnTo>
                  <a:lnTo>
                    <a:pt x="14" y="0"/>
                  </a:lnTo>
                  <a:lnTo>
                    <a:pt x="9" y="0"/>
                  </a:lnTo>
                  <a:lnTo>
                    <a:pt x="0" y="13"/>
                  </a:lnTo>
                  <a:lnTo>
                    <a:pt x="9" y="0"/>
                  </a:lnTo>
                  <a:lnTo>
                    <a:pt x="3" y="3"/>
                  </a:lnTo>
                  <a:lnTo>
                    <a:pt x="1" y="10"/>
                  </a:lnTo>
                  <a:lnTo>
                    <a:pt x="3" y="16"/>
                  </a:lnTo>
                  <a:lnTo>
                    <a:pt x="9" y="20"/>
                  </a:lnTo>
                  <a:lnTo>
                    <a:pt x="19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236"/>
            <p:cNvSpPr>
              <a:spLocks/>
            </p:cNvSpPr>
            <p:nvPr/>
          </p:nvSpPr>
          <p:spPr bwMode="auto">
            <a:xfrm>
              <a:off x="10120" y="3502"/>
              <a:ext cx="29" cy="181"/>
            </a:xfrm>
            <a:custGeom>
              <a:avLst/>
              <a:gdLst>
                <a:gd name="T0" fmla="*/ 173 w 173"/>
                <a:gd name="T1" fmla="*/ 1074 h 1084"/>
                <a:gd name="T2" fmla="*/ 171 w 173"/>
                <a:gd name="T3" fmla="*/ 1011 h 1084"/>
                <a:gd name="T4" fmla="*/ 168 w 173"/>
                <a:gd name="T5" fmla="*/ 945 h 1084"/>
                <a:gd name="T6" fmla="*/ 164 w 173"/>
                <a:gd name="T7" fmla="*/ 878 h 1084"/>
                <a:gd name="T8" fmla="*/ 159 w 173"/>
                <a:gd name="T9" fmla="*/ 811 h 1084"/>
                <a:gd name="T10" fmla="*/ 153 w 173"/>
                <a:gd name="T11" fmla="*/ 742 h 1084"/>
                <a:gd name="T12" fmla="*/ 147 w 173"/>
                <a:gd name="T13" fmla="*/ 672 h 1084"/>
                <a:gd name="T14" fmla="*/ 138 w 173"/>
                <a:gd name="T15" fmla="*/ 603 h 1084"/>
                <a:gd name="T16" fmla="*/ 129 w 173"/>
                <a:gd name="T17" fmla="*/ 533 h 1084"/>
                <a:gd name="T18" fmla="*/ 119 w 173"/>
                <a:gd name="T19" fmla="*/ 462 h 1084"/>
                <a:gd name="T20" fmla="*/ 107 w 173"/>
                <a:gd name="T21" fmla="*/ 393 h 1084"/>
                <a:gd name="T22" fmla="*/ 96 w 173"/>
                <a:gd name="T23" fmla="*/ 325 h 1084"/>
                <a:gd name="T24" fmla="*/ 82 w 173"/>
                <a:gd name="T25" fmla="*/ 256 h 1084"/>
                <a:gd name="T26" fmla="*/ 68 w 173"/>
                <a:gd name="T27" fmla="*/ 190 h 1084"/>
                <a:gd name="T28" fmla="*/ 53 w 173"/>
                <a:gd name="T29" fmla="*/ 125 h 1084"/>
                <a:gd name="T30" fmla="*/ 36 w 173"/>
                <a:gd name="T31" fmla="*/ 62 h 1084"/>
                <a:gd name="T32" fmla="*/ 19 w 173"/>
                <a:gd name="T33" fmla="*/ 0 h 1084"/>
                <a:gd name="T34" fmla="*/ 9 w 173"/>
                <a:gd name="T35" fmla="*/ 35 h 1084"/>
                <a:gd name="T36" fmla="*/ 27 w 173"/>
                <a:gd name="T37" fmla="*/ 97 h 1084"/>
                <a:gd name="T38" fmla="*/ 42 w 173"/>
                <a:gd name="T39" fmla="*/ 162 h 1084"/>
                <a:gd name="T40" fmla="*/ 57 w 173"/>
                <a:gd name="T41" fmla="*/ 227 h 1084"/>
                <a:gd name="T42" fmla="*/ 71 w 173"/>
                <a:gd name="T43" fmla="*/ 294 h 1084"/>
                <a:gd name="T44" fmla="*/ 83 w 173"/>
                <a:gd name="T45" fmla="*/ 362 h 1084"/>
                <a:gd name="T46" fmla="*/ 95 w 173"/>
                <a:gd name="T47" fmla="*/ 432 h 1084"/>
                <a:gd name="T48" fmla="*/ 106 w 173"/>
                <a:gd name="T49" fmla="*/ 500 h 1084"/>
                <a:gd name="T50" fmla="*/ 115 w 173"/>
                <a:gd name="T51" fmla="*/ 570 h 1084"/>
                <a:gd name="T52" fmla="*/ 124 w 173"/>
                <a:gd name="T53" fmla="*/ 640 h 1084"/>
                <a:gd name="T54" fmla="*/ 132 w 173"/>
                <a:gd name="T55" fmla="*/ 709 h 1084"/>
                <a:gd name="T56" fmla="*/ 137 w 173"/>
                <a:gd name="T57" fmla="*/ 778 h 1084"/>
                <a:gd name="T58" fmla="*/ 143 w 173"/>
                <a:gd name="T59" fmla="*/ 847 h 1084"/>
                <a:gd name="T60" fmla="*/ 148 w 173"/>
                <a:gd name="T61" fmla="*/ 914 h 1084"/>
                <a:gd name="T62" fmla="*/ 151 w 173"/>
                <a:gd name="T63" fmla="*/ 979 h 1084"/>
                <a:gd name="T64" fmla="*/ 153 w 173"/>
                <a:gd name="T65" fmla="*/ 1043 h 1084"/>
                <a:gd name="T66" fmla="*/ 155 w 173"/>
                <a:gd name="T67" fmla="*/ 1073 h 1084"/>
                <a:gd name="T68" fmla="*/ 158 w 173"/>
                <a:gd name="T69" fmla="*/ 1082 h 1084"/>
                <a:gd name="T70" fmla="*/ 171 w 173"/>
                <a:gd name="T71" fmla="*/ 1082 h 1084"/>
                <a:gd name="T72" fmla="*/ 173 w 173"/>
                <a:gd name="T73" fmla="*/ 1075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3" h="1084">
                  <a:moveTo>
                    <a:pt x="173" y="1075"/>
                  </a:moveTo>
                  <a:lnTo>
                    <a:pt x="173" y="1074"/>
                  </a:lnTo>
                  <a:lnTo>
                    <a:pt x="172" y="1043"/>
                  </a:lnTo>
                  <a:lnTo>
                    <a:pt x="171" y="1011"/>
                  </a:lnTo>
                  <a:lnTo>
                    <a:pt x="170" y="979"/>
                  </a:lnTo>
                  <a:lnTo>
                    <a:pt x="168" y="945"/>
                  </a:lnTo>
                  <a:lnTo>
                    <a:pt x="166" y="912"/>
                  </a:lnTo>
                  <a:lnTo>
                    <a:pt x="164" y="878"/>
                  </a:lnTo>
                  <a:lnTo>
                    <a:pt x="162" y="845"/>
                  </a:lnTo>
                  <a:lnTo>
                    <a:pt x="159" y="811"/>
                  </a:lnTo>
                  <a:lnTo>
                    <a:pt x="156" y="776"/>
                  </a:lnTo>
                  <a:lnTo>
                    <a:pt x="153" y="742"/>
                  </a:lnTo>
                  <a:lnTo>
                    <a:pt x="150" y="707"/>
                  </a:lnTo>
                  <a:lnTo>
                    <a:pt x="147" y="672"/>
                  </a:lnTo>
                  <a:lnTo>
                    <a:pt x="142" y="638"/>
                  </a:lnTo>
                  <a:lnTo>
                    <a:pt x="138" y="603"/>
                  </a:lnTo>
                  <a:lnTo>
                    <a:pt x="134" y="568"/>
                  </a:lnTo>
                  <a:lnTo>
                    <a:pt x="129" y="533"/>
                  </a:lnTo>
                  <a:lnTo>
                    <a:pt x="125" y="498"/>
                  </a:lnTo>
                  <a:lnTo>
                    <a:pt x="119" y="462"/>
                  </a:lnTo>
                  <a:lnTo>
                    <a:pt x="113" y="427"/>
                  </a:lnTo>
                  <a:lnTo>
                    <a:pt x="107" y="393"/>
                  </a:lnTo>
                  <a:lnTo>
                    <a:pt x="102" y="358"/>
                  </a:lnTo>
                  <a:lnTo>
                    <a:pt x="96" y="325"/>
                  </a:lnTo>
                  <a:lnTo>
                    <a:pt x="89" y="290"/>
                  </a:lnTo>
                  <a:lnTo>
                    <a:pt x="82" y="256"/>
                  </a:lnTo>
                  <a:lnTo>
                    <a:pt x="75" y="223"/>
                  </a:lnTo>
                  <a:lnTo>
                    <a:pt x="68" y="190"/>
                  </a:lnTo>
                  <a:lnTo>
                    <a:pt x="60" y="158"/>
                  </a:lnTo>
                  <a:lnTo>
                    <a:pt x="53" y="125"/>
                  </a:lnTo>
                  <a:lnTo>
                    <a:pt x="45" y="93"/>
                  </a:lnTo>
                  <a:lnTo>
                    <a:pt x="36" y="62"/>
                  </a:lnTo>
                  <a:lnTo>
                    <a:pt x="28" y="31"/>
                  </a:lnTo>
                  <a:lnTo>
                    <a:pt x="19" y="0"/>
                  </a:lnTo>
                  <a:lnTo>
                    <a:pt x="0" y="6"/>
                  </a:lnTo>
                  <a:lnTo>
                    <a:pt x="9" y="35"/>
                  </a:lnTo>
                  <a:lnTo>
                    <a:pt x="18" y="67"/>
                  </a:lnTo>
                  <a:lnTo>
                    <a:pt x="27" y="97"/>
                  </a:lnTo>
                  <a:lnTo>
                    <a:pt x="35" y="130"/>
                  </a:lnTo>
                  <a:lnTo>
                    <a:pt x="42" y="162"/>
                  </a:lnTo>
                  <a:lnTo>
                    <a:pt x="50" y="195"/>
                  </a:lnTo>
                  <a:lnTo>
                    <a:pt x="57" y="227"/>
                  </a:lnTo>
                  <a:lnTo>
                    <a:pt x="64" y="261"/>
                  </a:lnTo>
                  <a:lnTo>
                    <a:pt x="71" y="294"/>
                  </a:lnTo>
                  <a:lnTo>
                    <a:pt x="77" y="329"/>
                  </a:lnTo>
                  <a:lnTo>
                    <a:pt x="83" y="362"/>
                  </a:lnTo>
                  <a:lnTo>
                    <a:pt x="89" y="397"/>
                  </a:lnTo>
                  <a:lnTo>
                    <a:pt x="95" y="432"/>
                  </a:lnTo>
                  <a:lnTo>
                    <a:pt x="100" y="466"/>
                  </a:lnTo>
                  <a:lnTo>
                    <a:pt x="106" y="500"/>
                  </a:lnTo>
                  <a:lnTo>
                    <a:pt x="111" y="535"/>
                  </a:lnTo>
                  <a:lnTo>
                    <a:pt x="115" y="570"/>
                  </a:lnTo>
                  <a:lnTo>
                    <a:pt x="120" y="605"/>
                  </a:lnTo>
                  <a:lnTo>
                    <a:pt x="124" y="640"/>
                  </a:lnTo>
                  <a:lnTo>
                    <a:pt x="128" y="674"/>
                  </a:lnTo>
                  <a:lnTo>
                    <a:pt x="132" y="709"/>
                  </a:lnTo>
                  <a:lnTo>
                    <a:pt x="135" y="744"/>
                  </a:lnTo>
                  <a:lnTo>
                    <a:pt x="137" y="778"/>
                  </a:lnTo>
                  <a:lnTo>
                    <a:pt x="141" y="813"/>
                  </a:lnTo>
                  <a:lnTo>
                    <a:pt x="143" y="847"/>
                  </a:lnTo>
                  <a:lnTo>
                    <a:pt x="145" y="880"/>
                  </a:lnTo>
                  <a:lnTo>
                    <a:pt x="148" y="914"/>
                  </a:lnTo>
                  <a:lnTo>
                    <a:pt x="150" y="947"/>
                  </a:lnTo>
                  <a:lnTo>
                    <a:pt x="151" y="979"/>
                  </a:lnTo>
                  <a:lnTo>
                    <a:pt x="152" y="1011"/>
                  </a:lnTo>
                  <a:lnTo>
                    <a:pt x="153" y="1043"/>
                  </a:lnTo>
                  <a:lnTo>
                    <a:pt x="155" y="1074"/>
                  </a:lnTo>
                  <a:lnTo>
                    <a:pt x="155" y="1073"/>
                  </a:lnTo>
                  <a:lnTo>
                    <a:pt x="155" y="1074"/>
                  </a:lnTo>
                  <a:lnTo>
                    <a:pt x="158" y="1082"/>
                  </a:lnTo>
                  <a:lnTo>
                    <a:pt x="164" y="1084"/>
                  </a:lnTo>
                  <a:lnTo>
                    <a:pt x="171" y="1082"/>
                  </a:lnTo>
                  <a:lnTo>
                    <a:pt x="173" y="1074"/>
                  </a:lnTo>
                  <a:lnTo>
                    <a:pt x="173" y="10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237"/>
            <p:cNvSpPr>
              <a:spLocks/>
            </p:cNvSpPr>
            <p:nvPr/>
          </p:nvSpPr>
          <p:spPr bwMode="auto">
            <a:xfrm>
              <a:off x="10120" y="3678"/>
              <a:ext cx="29" cy="27"/>
            </a:xfrm>
            <a:custGeom>
              <a:avLst/>
              <a:gdLst>
                <a:gd name="T0" fmla="*/ 3 w 173"/>
                <a:gd name="T1" fmla="*/ 15 h 164"/>
                <a:gd name="T2" fmla="*/ 0 w 173"/>
                <a:gd name="T3" fmla="*/ 9 h 164"/>
                <a:gd name="T4" fmla="*/ 4 w 173"/>
                <a:gd name="T5" fmla="*/ 53 h 164"/>
                <a:gd name="T6" fmla="*/ 9 w 173"/>
                <a:gd name="T7" fmla="*/ 87 h 164"/>
                <a:gd name="T8" fmla="*/ 19 w 173"/>
                <a:gd name="T9" fmla="*/ 115 h 164"/>
                <a:gd name="T10" fmla="*/ 29 w 173"/>
                <a:gd name="T11" fmla="*/ 137 h 164"/>
                <a:gd name="T12" fmla="*/ 42 w 173"/>
                <a:gd name="T13" fmla="*/ 152 h 164"/>
                <a:gd name="T14" fmla="*/ 57 w 173"/>
                <a:gd name="T15" fmla="*/ 161 h 164"/>
                <a:gd name="T16" fmla="*/ 73 w 173"/>
                <a:gd name="T17" fmla="*/ 164 h 164"/>
                <a:gd name="T18" fmla="*/ 89 w 173"/>
                <a:gd name="T19" fmla="*/ 160 h 164"/>
                <a:gd name="T20" fmla="*/ 104 w 173"/>
                <a:gd name="T21" fmla="*/ 152 h 164"/>
                <a:gd name="T22" fmla="*/ 119 w 173"/>
                <a:gd name="T23" fmla="*/ 140 h 164"/>
                <a:gd name="T24" fmla="*/ 130 w 173"/>
                <a:gd name="T25" fmla="*/ 125 h 164"/>
                <a:gd name="T26" fmla="*/ 143 w 173"/>
                <a:gd name="T27" fmla="*/ 108 h 164"/>
                <a:gd name="T28" fmla="*/ 153 w 173"/>
                <a:gd name="T29" fmla="*/ 88 h 164"/>
                <a:gd name="T30" fmla="*/ 163 w 173"/>
                <a:gd name="T31" fmla="*/ 67 h 164"/>
                <a:gd name="T32" fmla="*/ 168 w 173"/>
                <a:gd name="T33" fmla="*/ 44 h 164"/>
                <a:gd name="T34" fmla="*/ 173 w 173"/>
                <a:gd name="T35" fmla="*/ 21 h 164"/>
                <a:gd name="T36" fmla="*/ 155 w 173"/>
                <a:gd name="T37" fmla="*/ 19 h 164"/>
                <a:gd name="T38" fmla="*/ 150 w 173"/>
                <a:gd name="T39" fmla="*/ 40 h 164"/>
                <a:gd name="T40" fmla="*/ 144 w 173"/>
                <a:gd name="T41" fmla="*/ 60 h 164"/>
                <a:gd name="T42" fmla="*/ 137 w 173"/>
                <a:gd name="T43" fmla="*/ 80 h 164"/>
                <a:gd name="T44" fmla="*/ 127 w 173"/>
                <a:gd name="T45" fmla="*/ 97 h 164"/>
                <a:gd name="T46" fmla="*/ 117 w 173"/>
                <a:gd name="T47" fmla="*/ 114 h 164"/>
                <a:gd name="T48" fmla="*/ 105 w 173"/>
                <a:gd name="T49" fmla="*/ 127 h 164"/>
                <a:gd name="T50" fmla="*/ 95 w 173"/>
                <a:gd name="T51" fmla="*/ 137 h 164"/>
                <a:gd name="T52" fmla="*/ 82 w 173"/>
                <a:gd name="T53" fmla="*/ 143 h 164"/>
                <a:gd name="T54" fmla="*/ 73 w 173"/>
                <a:gd name="T55" fmla="*/ 145 h 164"/>
                <a:gd name="T56" fmla="*/ 64 w 173"/>
                <a:gd name="T57" fmla="*/ 144 h 164"/>
                <a:gd name="T58" fmla="*/ 53 w 173"/>
                <a:gd name="T59" fmla="*/ 137 h 164"/>
                <a:gd name="T60" fmla="*/ 45 w 173"/>
                <a:gd name="T61" fmla="*/ 126 h 164"/>
                <a:gd name="T62" fmla="*/ 35 w 173"/>
                <a:gd name="T63" fmla="*/ 109 h 164"/>
                <a:gd name="T64" fmla="*/ 28 w 173"/>
                <a:gd name="T65" fmla="*/ 83 h 164"/>
                <a:gd name="T66" fmla="*/ 22 w 173"/>
                <a:gd name="T67" fmla="*/ 50 h 164"/>
                <a:gd name="T68" fmla="*/ 19 w 173"/>
                <a:gd name="T69" fmla="*/ 9 h 164"/>
                <a:gd name="T70" fmla="*/ 16 w 173"/>
                <a:gd name="T71" fmla="*/ 4 h 164"/>
                <a:gd name="T72" fmla="*/ 19 w 173"/>
                <a:gd name="T73" fmla="*/ 9 h 164"/>
                <a:gd name="T74" fmla="*/ 16 w 173"/>
                <a:gd name="T75" fmla="*/ 2 h 164"/>
                <a:gd name="T76" fmla="*/ 9 w 173"/>
                <a:gd name="T77" fmla="*/ 0 h 164"/>
                <a:gd name="T78" fmla="*/ 4 w 173"/>
                <a:gd name="T79" fmla="*/ 2 h 164"/>
                <a:gd name="T80" fmla="*/ 0 w 173"/>
                <a:gd name="T81" fmla="*/ 9 h 164"/>
                <a:gd name="T82" fmla="*/ 3 w 173"/>
                <a:gd name="T83" fmla="*/ 1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3" h="164">
                  <a:moveTo>
                    <a:pt x="3" y="15"/>
                  </a:moveTo>
                  <a:lnTo>
                    <a:pt x="0" y="9"/>
                  </a:lnTo>
                  <a:lnTo>
                    <a:pt x="4" y="53"/>
                  </a:lnTo>
                  <a:lnTo>
                    <a:pt x="9" y="87"/>
                  </a:lnTo>
                  <a:lnTo>
                    <a:pt x="19" y="115"/>
                  </a:lnTo>
                  <a:lnTo>
                    <a:pt x="29" y="137"/>
                  </a:lnTo>
                  <a:lnTo>
                    <a:pt x="42" y="152"/>
                  </a:lnTo>
                  <a:lnTo>
                    <a:pt x="57" y="161"/>
                  </a:lnTo>
                  <a:lnTo>
                    <a:pt x="73" y="164"/>
                  </a:lnTo>
                  <a:lnTo>
                    <a:pt x="89" y="160"/>
                  </a:lnTo>
                  <a:lnTo>
                    <a:pt x="104" y="152"/>
                  </a:lnTo>
                  <a:lnTo>
                    <a:pt x="119" y="140"/>
                  </a:lnTo>
                  <a:lnTo>
                    <a:pt x="130" y="125"/>
                  </a:lnTo>
                  <a:lnTo>
                    <a:pt x="143" y="108"/>
                  </a:lnTo>
                  <a:lnTo>
                    <a:pt x="153" y="88"/>
                  </a:lnTo>
                  <a:lnTo>
                    <a:pt x="163" y="67"/>
                  </a:lnTo>
                  <a:lnTo>
                    <a:pt x="168" y="44"/>
                  </a:lnTo>
                  <a:lnTo>
                    <a:pt x="173" y="21"/>
                  </a:lnTo>
                  <a:lnTo>
                    <a:pt x="155" y="19"/>
                  </a:lnTo>
                  <a:lnTo>
                    <a:pt x="150" y="40"/>
                  </a:lnTo>
                  <a:lnTo>
                    <a:pt x="144" y="60"/>
                  </a:lnTo>
                  <a:lnTo>
                    <a:pt x="137" y="80"/>
                  </a:lnTo>
                  <a:lnTo>
                    <a:pt x="127" y="97"/>
                  </a:lnTo>
                  <a:lnTo>
                    <a:pt x="117" y="114"/>
                  </a:lnTo>
                  <a:lnTo>
                    <a:pt x="105" y="127"/>
                  </a:lnTo>
                  <a:lnTo>
                    <a:pt x="95" y="137"/>
                  </a:lnTo>
                  <a:lnTo>
                    <a:pt x="82" y="143"/>
                  </a:lnTo>
                  <a:lnTo>
                    <a:pt x="73" y="145"/>
                  </a:lnTo>
                  <a:lnTo>
                    <a:pt x="64" y="144"/>
                  </a:lnTo>
                  <a:lnTo>
                    <a:pt x="53" y="137"/>
                  </a:lnTo>
                  <a:lnTo>
                    <a:pt x="45" y="126"/>
                  </a:lnTo>
                  <a:lnTo>
                    <a:pt x="35" y="109"/>
                  </a:lnTo>
                  <a:lnTo>
                    <a:pt x="28" y="83"/>
                  </a:lnTo>
                  <a:lnTo>
                    <a:pt x="22" y="50"/>
                  </a:lnTo>
                  <a:lnTo>
                    <a:pt x="19" y="9"/>
                  </a:lnTo>
                  <a:lnTo>
                    <a:pt x="16" y="4"/>
                  </a:lnTo>
                  <a:lnTo>
                    <a:pt x="19" y="9"/>
                  </a:lnTo>
                  <a:lnTo>
                    <a:pt x="16" y="2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9"/>
                  </a:lnTo>
                  <a:lnTo>
                    <a:pt x="3" y="1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Freeform 238"/>
            <p:cNvSpPr>
              <a:spLocks/>
            </p:cNvSpPr>
            <p:nvPr/>
          </p:nvSpPr>
          <p:spPr bwMode="auto">
            <a:xfrm>
              <a:off x="10089" y="3605"/>
              <a:ext cx="34" cy="75"/>
            </a:xfrm>
            <a:custGeom>
              <a:avLst/>
              <a:gdLst>
                <a:gd name="T0" fmla="*/ 9 w 205"/>
                <a:gd name="T1" fmla="*/ 19 h 453"/>
                <a:gd name="T2" fmla="*/ 7 w 205"/>
                <a:gd name="T3" fmla="*/ 19 h 453"/>
                <a:gd name="T4" fmla="*/ 22 w 205"/>
                <a:gd name="T5" fmla="*/ 23 h 453"/>
                <a:gd name="T6" fmla="*/ 34 w 205"/>
                <a:gd name="T7" fmla="*/ 31 h 453"/>
                <a:gd name="T8" fmla="*/ 44 w 205"/>
                <a:gd name="T9" fmla="*/ 45 h 453"/>
                <a:gd name="T10" fmla="*/ 56 w 205"/>
                <a:gd name="T11" fmla="*/ 64 h 453"/>
                <a:gd name="T12" fmla="*/ 64 w 205"/>
                <a:gd name="T13" fmla="*/ 87 h 453"/>
                <a:gd name="T14" fmla="*/ 73 w 205"/>
                <a:gd name="T15" fmla="*/ 114 h 453"/>
                <a:gd name="T16" fmla="*/ 81 w 205"/>
                <a:gd name="T17" fmla="*/ 143 h 453"/>
                <a:gd name="T18" fmla="*/ 89 w 205"/>
                <a:gd name="T19" fmla="*/ 175 h 453"/>
                <a:gd name="T20" fmla="*/ 97 w 205"/>
                <a:gd name="T21" fmla="*/ 210 h 453"/>
                <a:gd name="T22" fmla="*/ 106 w 205"/>
                <a:gd name="T23" fmla="*/ 245 h 453"/>
                <a:gd name="T24" fmla="*/ 115 w 205"/>
                <a:gd name="T25" fmla="*/ 281 h 453"/>
                <a:gd name="T26" fmla="*/ 126 w 205"/>
                <a:gd name="T27" fmla="*/ 318 h 453"/>
                <a:gd name="T28" fmla="*/ 140 w 205"/>
                <a:gd name="T29" fmla="*/ 353 h 453"/>
                <a:gd name="T30" fmla="*/ 155 w 205"/>
                <a:gd name="T31" fmla="*/ 389 h 453"/>
                <a:gd name="T32" fmla="*/ 171 w 205"/>
                <a:gd name="T33" fmla="*/ 421 h 453"/>
                <a:gd name="T34" fmla="*/ 192 w 205"/>
                <a:gd name="T35" fmla="*/ 453 h 453"/>
                <a:gd name="T36" fmla="*/ 205 w 205"/>
                <a:gd name="T37" fmla="*/ 442 h 453"/>
                <a:gd name="T38" fmla="*/ 187 w 205"/>
                <a:gd name="T39" fmla="*/ 413 h 453"/>
                <a:gd name="T40" fmla="*/ 171 w 205"/>
                <a:gd name="T41" fmla="*/ 380 h 453"/>
                <a:gd name="T42" fmla="*/ 156 w 205"/>
                <a:gd name="T43" fmla="*/ 347 h 453"/>
                <a:gd name="T44" fmla="*/ 144 w 205"/>
                <a:gd name="T45" fmla="*/ 312 h 453"/>
                <a:gd name="T46" fmla="*/ 134 w 205"/>
                <a:gd name="T47" fmla="*/ 276 h 453"/>
                <a:gd name="T48" fmla="*/ 125 w 205"/>
                <a:gd name="T49" fmla="*/ 240 h 453"/>
                <a:gd name="T50" fmla="*/ 115 w 205"/>
                <a:gd name="T51" fmla="*/ 206 h 453"/>
                <a:gd name="T52" fmla="*/ 107 w 205"/>
                <a:gd name="T53" fmla="*/ 171 h 453"/>
                <a:gd name="T54" fmla="*/ 99 w 205"/>
                <a:gd name="T55" fmla="*/ 139 h 453"/>
                <a:gd name="T56" fmla="*/ 91 w 205"/>
                <a:gd name="T57" fmla="*/ 107 h 453"/>
                <a:gd name="T58" fmla="*/ 82 w 205"/>
                <a:gd name="T59" fmla="*/ 80 h 453"/>
                <a:gd name="T60" fmla="*/ 72 w 205"/>
                <a:gd name="T61" fmla="*/ 55 h 453"/>
                <a:gd name="T62" fmla="*/ 60 w 205"/>
                <a:gd name="T63" fmla="*/ 35 h 453"/>
                <a:gd name="T64" fmla="*/ 48 w 205"/>
                <a:gd name="T65" fmla="*/ 18 h 453"/>
                <a:gd name="T66" fmla="*/ 29 w 205"/>
                <a:gd name="T67" fmla="*/ 5 h 453"/>
                <a:gd name="T68" fmla="*/ 9 w 205"/>
                <a:gd name="T69" fmla="*/ 0 h 453"/>
                <a:gd name="T70" fmla="*/ 7 w 205"/>
                <a:gd name="T71" fmla="*/ 0 h 453"/>
                <a:gd name="T72" fmla="*/ 9 w 205"/>
                <a:gd name="T73" fmla="*/ 0 h 453"/>
                <a:gd name="T74" fmla="*/ 3 w 205"/>
                <a:gd name="T75" fmla="*/ 2 h 453"/>
                <a:gd name="T76" fmla="*/ 0 w 205"/>
                <a:gd name="T77" fmla="*/ 9 h 453"/>
                <a:gd name="T78" fmla="*/ 1 w 205"/>
                <a:gd name="T79" fmla="*/ 16 h 453"/>
                <a:gd name="T80" fmla="*/ 7 w 205"/>
                <a:gd name="T81" fmla="*/ 19 h 453"/>
                <a:gd name="T82" fmla="*/ 9 w 205"/>
                <a:gd name="T83" fmla="*/ 19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5" h="453">
                  <a:moveTo>
                    <a:pt x="9" y="19"/>
                  </a:moveTo>
                  <a:lnTo>
                    <a:pt x="7" y="19"/>
                  </a:lnTo>
                  <a:lnTo>
                    <a:pt x="22" y="23"/>
                  </a:lnTo>
                  <a:lnTo>
                    <a:pt x="34" y="31"/>
                  </a:lnTo>
                  <a:lnTo>
                    <a:pt x="44" y="45"/>
                  </a:lnTo>
                  <a:lnTo>
                    <a:pt x="56" y="64"/>
                  </a:lnTo>
                  <a:lnTo>
                    <a:pt x="64" y="87"/>
                  </a:lnTo>
                  <a:lnTo>
                    <a:pt x="73" y="114"/>
                  </a:lnTo>
                  <a:lnTo>
                    <a:pt x="81" y="143"/>
                  </a:lnTo>
                  <a:lnTo>
                    <a:pt x="89" y="175"/>
                  </a:lnTo>
                  <a:lnTo>
                    <a:pt x="97" y="210"/>
                  </a:lnTo>
                  <a:lnTo>
                    <a:pt x="106" y="245"/>
                  </a:lnTo>
                  <a:lnTo>
                    <a:pt x="115" y="281"/>
                  </a:lnTo>
                  <a:lnTo>
                    <a:pt x="126" y="318"/>
                  </a:lnTo>
                  <a:lnTo>
                    <a:pt x="140" y="353"/>
                  </a:lnTo>
                  <a:lnTo>
                    <a:pt x="155" y="389"/>
                  </a:lnTo>
                  <a:lnTo>
                    <a:pt x="171" y="421"/>
                  </a:lnTo>
                  <a:lnTo>
                    <a:pt x="192" y="453"/>
                  </a:lnTo>
                  <a:lnTo>
                    <a:pt x="205" y="442"/>
                  </a:lnTo>
                  <a:lnTo>
                    <a:pt x="187" y="413"/>
                  </a:lnTo>
                  <a:lnTo>
                    <a:pt x="171" y="380"/>
                  </a:lnTo>
                  <a:lnTo>
                    <a:pt x="156" y="347"/>
                  </a:lnTo>
                  <a:lnTo>
                    <a:pt x="144" y="312"/>
                  </a:lnTo>
                  <a:lnTo>
                    <a:pt x="134" y="276"/>
                  </a:lnTo>
                  <a:lnTo>
                    <a:pt x="125" y="240"/>
                  </a:lnTo>
                  <a:lnTo>
                    <a:pt x="115" y="206"/>
                  </a:lnTo>
                  <a:lnTo>
                    <a:pt x="107" y="171"/>
                  </a:lnTo>
                  <a:lnTo>
                    <a:pt x="99" y="139"/>
                  </a:lnTo>
                  <a:lnTo>
                    <a:pt x="91" y="107"/>
                  </a:lnTo>
                  <a:lnTo>
                    <a:pt x="82" y="80"/>
                  </a:lnTo>
                  <a:lnTo>
                    <a:pt x="72" y="55"/>
                  </a:lnTo>
                  <a:lnTo>
                    <a:pt x="60" y="35"/>
                  </a:lnTo>
                  <a:lnTo>
                    <a:pt x="48" y="18"/>
                  </a:lnTo>
                  <a:lnTo>
                    <a:pt x="29" y="5"/>
                  </a:lnTo>
                  <a:lnTo>
                    <a:pt x="9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3" y="2"/>
                  </a:lnTo>
                  <a:lnTo>
                    <a:pt x="0" y="9"/>
                  </a:lnTo>
                  <a:lnTo>
                    <a:pt x="1" y="16"/>
                  </a:lnTo>
                  <a:lnTo>
                    <a:pt x="7" y="19"/>
                  </a:lnTo>
                  <a:lnTo>
                    <a:pt x="9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Freeform 239"/>
            <p:cNvSpPr>
              <a:spLocks/>
            </p:cNvSpPr>
            <p:nvPr/>
          </p:nvSpPr>
          <p:spPr bwMode="auto">
            <a:xfrm>
              <a:off x="10018" y="3605"/>
              <a:ext cx="72" cy="157"/>
            </a:xfrm>
            <a:custGeom>
              <a:avLst/>
              <a:gdLst>
                <a:gd name="T0" fmla="*/ 14 w 434"/>
                <a:gd name="T1" fmla="*/ 943 h 945"/>
                <a:gd name="T2" fmla="*/ 46 w 434"/>
                <a:gd name="T3" fmla="*/ 913 h 945"/>
                <a:gd name="T4" fmla="*/ 76 w 434"/>
                <a:gd name="T5" fmla="*/ 869 h 945"/>
                <a:gd name="T6" fmla="*/ 103 w 434"/>
                <a:gd name="T7" fmla="*/ 812 h 945"/>
                <a:gd name="T8" fmla="*/ 129 w 434"/>
                <a:gd name="T9" fmla="*/ 748 h 945"/>
                <a:gd name="T10" fmla="*/ 152 w 434"/>
                <a:gd name="T11" fmla="*/ 678 h 945"/>
                <a:gd name="T12" fmla="*/ 176 w 434"/>
                <a:gd name="T13" fmla="*/ 600 h 945"/>
                <a:gd name="T14" fmla="*/ 198 w 434"/>
                <a:gd name="T15" fmla="*/ 520 h 945"/>
                <a:gd name="T16" fmla="*/ 221 w 434"/>
                <a:gd name="T17" fmla="*/ 440 h 945"/>
                <a:gd name="T18" fmla="*/ 244 w 434"/>
                <a:gd name="T19" fmla="*/ 360 h 945"/>
                <a:gd name="T20" fmla="*/ 269 w 434"/>
                <a:gd name="T21" fmla="*/ 285 h 945"/>
                <a:gd name="T22" fmla="*/ 292 w 434"/>
                <a:gd name="T23" fmla="*/ 213 h 945"/>
                <a:gd name="T24" fmla="*/ 318 w 434"/>
                <a:gd name="T25" fmla="*/ 152 h 945"/>
                <a:gd name="T26" fmla="*/ 346 w 434"/>
                <a:gd name="T27" fmla="*/ 99 h 945"/>
                <a:gd name="T28" fmla="*/ 373 w 434"/>
                <a:gd name="T29" fmla="*/ 57 h 945"/>
                <a:gd name="T30" fmla="*/ 403 w 434"/>
                <a:gd name="T31" fmla="*/ 30 h 945"/>
                <a:gd name="T32" fmla="*/ 434 w 434"/>
                <a:gd name="T33" fmla="*/ 19 h 945"/>
                <a:gd name="T34" fmla="*/ 413 w 434"/>
                <a:gd name="T35" fmla="*/ 5 h 945"/>
                <a:gd name="T36" fmla="*/ 377 w 434"/>
                <a:gd name="T37" fmla="*/ 27 h 945"/>
                <a:gd name="T38" fmla="*/ 343 w 434"/>
                <a:gd name="T39" fmla="*/ 65 h 945"/>
                <a:gd name="T40" fmla="*/ 315 w 434"/>
                <a:gd name="T41" fmla="*/ 115 h 945"/>
                <a:gd name="T42" fmla="*/ 288 w 434"/>
                <a:gd name="T43" fmla="*/ 174 h 945"/>
                <a:gd name="T44" fmla="*/ 262 w 434"/>
                <a:gd name="T45" fmla="*/ 242 h 945"/>
                <a:gd name="T46" fmla="*/ 237 w 434"/>
                <a:gd name="T47" fmla="*/ 316 h 945"/>
                <a:gd name="T48" fmla="*/ 214 w 434"/>
                <a:gd name="T49" fmla="*/ 395 h 945"/>
                <a:gd name="T50" fmla="*/ 191 w 434"/>
                <a:gd name="T51" fmla="*/ 476 h 945"/>
                <a:gd name="T52" fmla="*/ 168 w 434"/>
                <a:gd name="T53" fmla="*/ 556 h 945"/>
                <a:gd name="T54" fmla="*/ 146 w 434"/>
                <a:gd name="T55" fmla="*/ 634 h 945"/>
                <a:gd name="T56" fmla="*/ 122 w 434"/>
                <a:gd name="T57" fmla="*/ 707 h 945"/>
                <a:gd name="T58" fmla="*/ 99 w 434"/>
                <a:gd name="T59" fmla="*/ 776 h 945"/>
                <a:gd name="T60" fmla="*/ 74 w 434"/>
                <a:gd name="T61" fmla="*/ 834 h 945"/>
                <a:gd name="T62" fmla="*/ 46 w 434"/>
                <a:gd name="T63" fmla="*/ 882 h 945"/>
                <a:gd name="T64" fmla="*/ 17 w 434"/>
                <a:gd name="T65" fmla="*/ 916 h 945"/>
                <a:gd name="T66" fmla="*/ 15 w 434"/>
                <a:gd name="T67" fmla="*/ 928 h 945"/>
                <a:gd name="T68" fmla="*/ 0 w 434"/>
                <a:gd name="T69" fmla="*/ 935 h 945"/>
                <a:gd name="T70" fmla="*/ 7 w 434"/>
                <a:gd name="T71" fmla="*/ 945 h 945"/>
                <a:gd name="T72" fmla="*/ 4 w 434"/>
                <a:gd name="T73" fmla="*/ 943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4" h="945">
                  <a:moveTo>
                    <a:pt x="4" y="943"/>
                  </a:moveTo>
                  <a:lnTo>
                    <a:pt x="14" y="943"/>
                  </a:lnTo>
                  <a:lnTo>
                    <a:pt x="31" y="929"/>
                  </a:lnTo>
                  <a:lnTo>
                    <a:pt x="46" y="913"/>
                  </a:lnTo>
                  <a:lnTo>
                    <a:pt x="62" y="893"/>
                  </a:lnTo>
                  <a:lnTo>
                    <a:pt x="76" y="869"/>
                  </a:lnTo>
                  <a:lnTo>
                    <a:pt x="90" y="843"/>
                  </a:lnTo>
                  <a:lnTo>
                    <a:pt x="103" y="812"/>
                  </a:lnTo>
                  <a:lnTo>
                    <a:pt x="115" y="782"/>
                  </a:lnTo>
                  <a:lnTo>
                    <a:pt x="129" y="748"/>
                  </a:lnTo>
                  <a:lnTo>
                    <a:pt x="141" y="714"/>
                  </a:lnTo>
                  <a:lnTo>
                    <a:pt x="152" y="678"/>
                  </a:lnTo>
                  <a:lnTo>
                    <a:pt x="165" y="640"/>
                  </a:lnTo>
                  <a:lnTo>
                    <a:pt x="176" y="600"/>
                  </a:lnTo>
                  <a:lnTo>
                    <a:pt x="187" y="560"/>
                  </a:lnTo>
                  <a:lnTo>
                    <a:pt x="198" y="520"/>
                  </a:lnTo>
                  <a:lnTo>
                    <a:pt x="210" y="480"/>
                  </a:lnTo>
                  <a:lnTo>
                    <a:pt x="221" y="440"/>
                  </a:lnTo>
                  <a:lnTo>
                    <a:pt x="233" y="400"/>
                  </a:lnTo>
                  <a:lnTo>
                    <a:pt x="244" y="360"/>
                  </a:lnTo>
                  <a:lnTo>
                    <a:pt x="256" y="323"/>
                  </a:lnTo>
                  <a:lnTo>
                    <a:pt x="269" y="285"/>
                  </a:lnTo>
                  <a:lnTo>
                    <a:pt x="280" y="248"/>
                  </a:lnTo>
                  <a:lnTo>
                    <a:pt x="292" y="213"/>
                  </a:lnTo>
                  <a:lnTo>
                    <a:pt x="304" y="181"/>
                  </a:lnTo>
                  <a:lnTo>
                    <a:pt x="318" y="152"/>
                  </a:lnTo>
                  <a:lnTo>
                    <a:pt x="331" y="123"/>
                  </a:lnTo>
                  <a:lnTo>
                    <a:pt x="346" y="99"/>
                  </a:lnTo>
                  <a:lnTo>
                    <a:pt x="360" y="76"/>
                  </a:lnTo>
                  <a:lnTo>
                    <a:pt x="373" y="57"/>
                  </a:lnTo>
                  <a:lnTo>
                    <a:pt x="388" y="42"/>
                  </a:lnTo>
                  <a:lnTo>
                    <a:pt x="403" y="30"/>
                  </a:lnTo>
                  <a:lnTo>
                    <a:pt x="420" y="23"/>
                  </a:lnTo>
                  <a:lnTo>
                    <a:pt x="434" y="19"/>
                  </a:lnTo>
                  <a:lnTo>
                    <a:pt x="432" y="0"/>
                  </a:lnTo>
                  <a:lnTo>
                    <a:pt x="413" y="5"/>
                  </a:lnTo>
                  <a:lnTo>
                    <a:pt x="394" y="15"/>
                  </a:lnTo>
                  <a:lnTo>
                    <a:pt x="377" y="27"/>
                  </a:lnTo>
                  <a:lnTo>
                    <a:pt x="360" y="44"/>
                  </a:lnTo>
                  <a:lnTo>
                    <a:pt x="343" y="65"/>
                  </a:lnTo>
                  <a:lnTo>
                    <a:pt x="330" y="88"/>
                  </a:lnTo>
                  <a:lnTo>
                    <a:pt x="315" y="115"/>
                  </a:lnTo>
                  <a:lnTo>
                    <a:pt x="302" y="143"/>
                  </a:lnTo>
                  <a:lnTo>
                    <a:pt x="288" y="174"/>
                  </a:lnTo>
                  <a:lnTo>
                    <a:pt x="275" y="207"/>
                  </a:lnTo>
                  <a:lnTo>
                    <a:pt x="262" y="242"/>
                  </a:lnTo>
                  <a:lnTo>
                    <a:pt x="250" y="278"/>
                  </a:lnTo>
                  <a:lnTo>
                    <a:pt x="237" y="316"/>
                  </a:lnTo>
                  <a:lnTo>
                    <a:pt x="226" y="355"/>
                  </a:lnTo>
                  <a:lnTo>
                    <a:pt x="214" y="395"/>
                  </a:lnTo>
                  <a:lnTo>
                    <a:pt x="203" y="435"/>
                  </a:lnTo>
                  <a:lnTo>
                    <a:pt x="191" y="476"/>
                  </a:lnTo>
                  <a:lnTo>
                    <a:pt x="180" y="516"/>
                  </a:lnTo>
                  <a:lnTo>
                    <a:pt x="168" y="556"/>
                  </a:lnTo>
                  <a:lnTo>
                    <a:pt x="158" y="596"/>
                  </a:lnTo>
                  <a:lnTo>
                    <a:pt x="146" y="634"/>
                  </a:lnTo>
                  <a:lnTo>
                    <a:pt x="134" y="672"/>
                  </a:lnTo>
                  <a:lnTo>
                    <a:pt x="122" y="707"/>
                  </a:lnTo>
                  <a:lnTo>
                    <a:pt x="111" y="742"/>
                  </a:lnTo>
                  <a:lnTo>
                    <a:pt x="99" y="776"/>
                  </a:lnTo>
                  <a:lnTo>
                    <a:pt x="87" y="806"/>
                  </a:lnTo>
                  <a:lnTo>
                    <a:pt x="74" y="834"/>
                  </a:lnTo>
                  <a:lnTo>
                    <a:pt x="60" y="860"/>
                  </a:lnTo>
                  <a:lnTo>
                    <a:pt x="46" y="882"/>
                  </a:lnTo>
                  <a:lnTo>
                    <a:pt x="32" y="900"/>
                  </a:lnTo>
                  <a:lnTo>
                    <a:pt x="17" y="916"/>
                  </a:lnTo>
                  <a:lnTo>
                    <a:pt x="5" y="928"/>
                  </a:lnTo>
                  <a:lnTo>
                    <a:pt x="15" y="928"/>
                  </a:lnTo>
                  <a:lnTo>
                    <a:pt x="5" y="928"/>
                  </a:lnTo>
                  <a:lnTo>
                    <a:pt x="0" y="935"/>
                  </a:lnTo>
                  <a:lnTo>
                    <a:pt x="1" y="940"/>
                  </a:lnTo>
                  <a:lnTo>
                    <a:pt x="7" y="945"/>
                  </a:lnTo>
                  <a:lnTo>
                    <a:pt x="14" y="943"/>
                  </a:lnTo>
                  <a:lnTo>
                    <a:pt x="4" y="9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Freeform 240"/>
            <p:cNvSpPr>
              <a:spLocks/>
            </p:cNvSpPr>
            <p:nvPr/>
          </p:nvSpPr>
          <p:spPr bwMode="auto">
            <a:xfrm>
              <a:off x="9994" y="3682"/>
              <a:ext cx="26" cy="80"/>
            </a:xfrm>
            <a:custGeom>
              <a:avLst/>
              <a:gdLst>
                <a:gd name="T0" fmla="*/ 9 w 158"/>
                <a:gd name="T1" fmla="*/ 19 h 476"/>
                <a:gd name="T2" fmla="*/ 7 w 158"/>
                <a:gd name="T3" fmla="*/ 19 h 476"/>
                <a:gd name="T4" fmla="*/ 33 w 158"/>
                <a:gd name="T5" fmla="*/ 26 h 476"/>
                <a:gd name="T6" fmla="*/ 51 w 158"/>
                <a:gd name="T7" fmla="*/ 39 h 476"/>
                <a:gd name="T8" fmla="*/ 65 w 158"/>
                <a:gd name="T9" fmla="*/ 57 h 476"/>
                <a:gd name="T10" fmla="*/ 74 w 158"/>
                <a:gd name="T11" fmla="*/ 81 h 476"/>
                <a:gd name="T12" fmla="*/ 82 w 158"/>
                <a:gd name="T13" fmla="*/ 110 h 476"/>
                <a:gd name="T14" fmla="*/ 86 w 158"/>
                <a:gd name="T15" fmla="*/ 143 h 476"/>
                <a:gd name="T16" fmla="*/ 88 w 158"/>
                <a:gd name="T17" fmla="*/ 177 h 476"/>
                <a:gd name="T18" fmla="*/ 89 w 158"/>
                <a:gd name="T19" fmla="*/ 214 h 476"/>
                <a:gd name="T20" fmla="*/ 89 w 158"/>
                <a:gd name="T21" fmla="*/ 253 h 476"/>
                <a:gd name="T22" fmla="*/ 89 w 158"/>
                <a:gd name="T23" fmla="*/ 291 h 476"/>
                <a:gd name="T24" fmla="*/ 90 w 158"/>
                <a:gd name="T25" fmla="*/ 328 h 476"/>
                <a:gd name="T26" fmla="*/ 94 w 158"/>
                <a:gd name="T27" fmla="*/ 365 h 476"/>
                <a:gd name="T28" fmla="*/ 99 w 158"/>
                <a:gd name="T29" fmla="*/ 398 h 476"/>
                <a:gd name="T30" fmla="*/ 111 w 158"/>
                <a:gd name="T31" fmla="*/ 430 h 476"/>
                <a:gd name="T32" fmla="*/ 126 w 158"/>
                <a:gd name="T33" fmla="*/ 455 h 476"/>
                <a:gd name="T34" fmla="*/ 147 w 158"/>
                <a:gd name="T35" fmla="*/ 476 h 476"/>
                <a:gd name="T36" fmla="*/ 158 w 158"/>
                <a:gd name="T37" fmla="*/ 461 h 476"/>
                <a:gd name="T38" fmla="*/ 140 w 158"/>
                <a:gd name="T39" fmla="*/ 444 h 476"/>
                <a:gd name="T40" fmla="*/ 127 w 158"/>
                <a:gd name="T41" fmla="*/ 421 h 476"/>
                <a:gd name="T42" fmla="*/ 118 w 158"/>
                <a:gd name="T43" fmla="*/ 394 h 476"/>
                <a:gd name="T44" fmla="*/ 112 w 158"/>
                <a:gd name="T45" fmla="*/ 363 h 476"/>
                <a:gd name="T46" fmla="*/ 109 w 158"/>
                <a:gd name="T47" fmla="*/ 328 h 476"/>
                <a:gd name="T48" fmla="*/ 107 w 158"/>
                <a:gd name="T49" fmla="*/ 291 h 476"/>
                <a:gd name="T50" fmla="*/ 107 w 158"/>
                <a:gd name="T51" fmla="*/ 253 h 476"/>
                <a:gd name="T52" fmla="*/ 107 w 158"/>
                <a:gd name="T53" fmla="*/ 214 h 476"/>
                <a:gd name="T54" fmla="*/ 106 w 158"/>
                <a:gd name="T55" fmla="*/ 177 h 476"/>
                <a:gd name="T56" fmla="*/ 104 w 158"/>
                <a:gd name="T57" fmla="*/ 141 h 476"/>
                <a:gd name="T58" fmla="*/ 101 w 158"/>
                <a:gd name="T59" fmla="*/ 106 h 476"/>
                <a:gd name="T60" fmla="*/ 92 w 158"/>
                <a:gd name="T61" fmla="*/ 75 h 476"/>
                <a:gd name="T62" fmla="*/ 81 w 158"/>
                <a:gd name="T63" fmla="*/ 49 h 476"/>
                <a:gd name="T64" fmla="*/ 62 w 158"/>
                <a:gd name="T65" fmla="*/ 26 h 476"/>
                <a:gd name="T66" fmla="*/ 39 w 158"/>
                <a:gd name="T67" fmla="*/ 9 h 476"/>
                <a:gd name="T68" fmla="*/ 9 w 158"/>
                <a:gd name="T69" fmla="*/ 0 h 476"/>
                <a:gd name="T70" fmla="*/ 7 w 158"/>
                <a:gd name="T71" fmla="*/ 0 h 476"/>
                <a:gd name="T72" fmla="*/ 9 w 158"/>
                <a:gd name="T73" fmla="*/ 0 h 476"/>
                <a:gd name="T74" fmla="*/ 3 w 158"/>
                <a:gd name="T75" fmla="*/ 2 h 476"/>
                <a:gd name="T76" fmla="*/ 0 w 158"/>
                <a:gd name="T77" fmla="*/ 9 h 476"/>
                <a:gd name="T78" fmla="*/ 1 w 158"/>
                <a:gd name="T79" fmla="*/ 16 h 476"/>
                <a:gd name="T80" fmla="*/ 7 w 158"/>
                <a:gd name="T81" fmla="*/ 19 h 476"/>
                <a:gd name="T82" fmla="*/ 9 w 158"/>
                <a:gd name="T83" fmla="*/ 19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8" h="476">
                  <a:moveTo>
                    <a:pt x="9" y="19"/>
                  </a:moveTo>
                  <a:lnTo>
                    <a:pt x="7" y="19"/>
                  </a:lnTo>
                  <a:lnTo>
                    <a:pt x="33" y="26"/>
                  </a:lnTo>
                  <a:lnTo>
                    <a:pt x="51" y="39"/>
                  </a:lnTo>
                  <a:lnTo>
                    <a:pt x="65" y="57"/>
                  </a:lnTo>
                  <a:lnTo>
                    <a:pt x="74" y="81"/>
                  </a:lnTo>
                  <a:lnTo>
                    <a:pt x="82" y="110"/>
                  </a:lnTo>
                  <a:lnTo>
                    <a:pt x="86" y="143"/>
                  </a:lnTo>
                  <a:lnTo>
                    <a:pt x="88" y="177"/>
                  </a:lnTo>
                  <a:lnTo>
                    <a:pt x="89" y="214"/>
                  </a:lnTo>
                  <a:lnTo>
                    <a:pt x="89" y="253"/>
                  </a:lnTo>
                  <a:lnTo>
                    <a:pt x="89" y="291"/>
                  </a:lnTo>
                  <a:lnTo>
                    <a:pt x="90" y="328"/>
                  </a:lnTo>
                  <a:lnTo>
                    <a:pt x="94" y="365"/>
                  </a:lnTo>
                  <a:lnTo>
                    <a:pt x="99" y="398"/>
                  </a:lnTo>
                  <a:lnTo>
                    <a:pt x="111" y="430"/>
                  </a:lnTo>
                  <a:lnTo>
                    <a:pt x="126" y="455"/>
                  </a:lnTo>
                  <a:lnTo>
                    <a:pt x="147" y="476"/>
                  </a:lnTo>
                  <a:lnTo>
                    <a:pt x="158" y="461"/>
                  </a:lnTo>
                  <a:lnTo>
                    <a:pt x="140" y="444"/>
                  </a:lnTo>
                  <a:lnTo>
                    <a:pt x="127" y="421"/>
                  </a:lnTo>
                  <a:lnTo>
                    <a:pt x="118" y="394"/>
                  </a:lnTo>
                  <a:lnTo>
                    <a:pt x="112" y="363"/>
                  </a:lnTo>
                  <a:lnTo>
                    <a:pt x="109" y="328"/>
                  </a:lnTo>
                  <a:lnTo>
                    <a:pt x="107" y="291"/>
                  </a:lnTo>
                  <a:lnTo>
                    <a:pt x="107" y="253"/>
                  </a:lnTo>
                  <a:lnTo>
                    <a:pt x="107" y="214"/>
                  </a:lnTo>
                  <a:lnTo>
                    <a:pt x="106" y="177"/>
                  </a:lnTo>
                  <a:lnTo>
                    <a:pt x="104" y="141"/>
                  </a:lnTo>
                  <a:lnTo>
                    <a:pt x="101" y="106"/>
                  </a:lnTo>
                  <a:lnTo>
                    <a:pt x="92" y="75"/>
                  </a:lnTo>
                  <a:lnTo>
                    <a:pt x="81" y="49"/>
                  </a:lnTo>
                  <a:lnTo>
                    <a:pt x="62" y="26"/>
                  </a:lnTo>
                  <a:lnTo>
                    <a:pt x="39" y="9"/>
                  </a:lnTo>
                  <a:lnTo>
                    <a:pt x="9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3" y="2"/>
                  </a:lnTo>
                  <a:lnTo>
                    <a:pt x="0" y="9"/>
                  </a:lnTo>
                  <a:lnTo>
                    <a:pt x="1" y="16"/>
                  </a:lnTo>
                  <a:lnTo>
                    <a:pt x="7" y="19"/>
                  </a:lnTo>
                  <a:lnTo>
                    <a:pt x="9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Freeform 241"/>
            <p:cNvSpPr>
              <a:spLocks/>
            </p:cNvSpPr>
            <p:nvPr/>
          </p:nvSpPr>
          <p:spPr bwMode="auto">
            <a:xfrm>
              <a:off x="9945" y="3634"/>
              <a:ext cx="51" cy="52"/>
            </a:xfrm>
            <a:custGeom>
              <a:avLst/>
              <a:gdLst>
                <a:gd name="T0" fmla="*/ 17 w 305"/>
                <a:gd name="T1" fmla="*/ 4 h 313"/>
                <a:gd name="T2" fmla="*/ 16 w 305"/>
                <a:gd name="T3" fmla="*/ 5 h 313"/>
                <a:gd name="T4" fmla="*/ 6 w 305"/>
                <a:gd name="T5" fmla="*/ 48 h 313"/>
                <a:gd name="T6" fmla="*/ 0 w 305"/>
                <a:gd name="T7" fmla="*/ 87 h 313"/>
                <a:gd name="T8" fmla="*/ 0 w 305"/>
                <a:gd name="T9" fmla="*/ 124 h 313"/>
                <a:gd name="T10" fmla="*/ 6 w 305"/>
                <a:gd name="T11" fmla="*/ 158 h 313"/>
                <a:gd name="T12" fmla="*/ 17 w 305"/>
                <a:gd name="T13" fmla="*/ 188 h 313"/>
                <a:gd name="T14" fmla="*/ 31 w 305"/>
                <a:gd name="T15" fmla="*/ 214 h 313"/>
                <a:gd name="T16" fmla="*/ 50 w 305"/>
                <a:gd name="T17" fmla="*/ 237 h 313"/>
                <a:gd name="T18" fmla="*/ 72 w 305"/>
                <a:gd name="T19" fmla="*/ 257 h 313"/>
                <a:gd name="T20" fmla="*/ 97 w 305"/>
                <a:gd name="T21" fmla="*/ 274 h 313"/>
                <a:gd name="T22" fmla="*/ 123 w 305"/>
                <a:gd name="T23" fmla="*/ 287 h 313"/>
                <a:gd name="T24" fmla="*/ 152 w 305"/>
                <a:gd name="T25" fmla="*/ 297 h 313"/>
                <a:gd name="T26" fmla="*/ 181 w 305"/>
                <a:gd name="T27" fmla="*/ 306 h 313"/>
                <a:gd name="T28" fmla="*/ 212 w 305"/>
                <a:gd name="T29" fmla="*/ 310 h 313"/>
                <a:gd name="T30" fmla="*/ 244 w 305"/>
                <a:gd name="T31" fmla="*/ 313 h 313"/>
                <a:gd name="T32" fmla="*/ 274 w 305"/>
                <a:gd name="T33" fmla="*/ 313 h 313"/>
                <a:gd name="T34" fmla="*/ 305 w 305"/>
                <a:gd name="T35" fmla="*/ 309 h 313"/>
                <a:gd name="T36" fmla="*/ 303 w 305"/>
                <a:gd name="T37" fmla="*/ 290 h 313"/>
                <a:gd name="T38" fmla="*/ 274 w 305"/>
                <a:gd name="T39" fmla="*/ 293 h 313"/>
                <a:gd name="T40" fmla="*/ 244 w 305"/>
                <a:gd name="T41" fmla="*/ 293 h 313"/>
                <a:gd name="T42" fmla="*/ 214 w 305"/>
                <a:gd name="T43" fmla="*/ 291 h 313"/>
                <a:gd name="T44" fmla="*/ 186 w 305"/>
                <a:gd name="T45" fmla="*/ 287 h 313"/>
                <a:gd name="T46" fmla="*/ 157 w 305"/>
                <a:gd name="T47" fmla="*/ 280 h 313"/>
                <a:gd name="T48" fmla="*/ 130 w 305"/>
                <a:gd name="T49" fmla="*/ 269 h 313"/>
                <a:gd name="T50" fmla="*/ 106 w 305"/>
                <a:gd name="T51" fmla="*/ 256 h 313"/>
                <a:gd name="T52" fmla="*/ 83 w 305"/>
                <a:gd name="T53" fmla="*/ 242 h 313"/>
                <a:gd name="T54" fmla="*/ 64 w 305"/>
                <a:gd name="T55" fmla="*/ 224 h 313"/>
                <a:gd name="T56" fmla="*/ 47 w 305"/>
                <a:gd name="T57" fmla="*/ 203 h 313"/>
                <a:gd name="T58" fmla="*/ 34 w 305"/>
                <a:gd name="T59" fmla="*/ 179 h 313"/>
                <a:gd name="T60" fmla="*/ 24 w 305"/>
                <a:gd name="T61" fmla="*/ 153 h 313"/>
                <a:gd name="T62" fmla="*/ 19 w 305"/>
                <a:gd name="T63" fmla="*/ 122 h 313"/>
                <a:gd name="T64" fmla="*/ 19 w 305"/>
                <a:gd name="T65" fmla="*/ 89 h 313"/>
                <a:gd name="T66" fmla="*/ 24 w 305"/>
                <a:gd name="T67" fmla="*/ 53 h 313"/>
                <a:gd name="T68" fmla="*/ 35 w 305"/>
                <a:gd name="T69" fmla="*/ 11 h 313"/>
                <a:gd name="T70" fmla="*/ 34 w 305"/>
                <a:gd name="T71" fmla="*/ 13 h 313"/>
                <a:gd name="T72" fmla="*/ 35 w 305"/>
                <a:gd name="T73" fmla="*/ 11 h 313"/>
                <a:gd name="T74" fmla="*/ 35 w 305"/>
                <a:gd name="T75" fmla="*/ 4 h 313"/>
                <a:gd name="T76" fmla="*/ 29 w 305"/>
                <a:gd name="T77" fmla="*/ 0 h 313"/>
                <a:gd name="T78" fmla="*/ 22 w 305"/>
                <a:gd name="T79" fmla="*/ 0 h 313"/>
                <a:gd name="T80" fmla="*/ 16 w 305"/>
                <a:gd name="T81" fmla="*/ 5 h 313"/>
                <a:gd name="T82" fmla="*/ 17 w 305"/>
                <a:gd name="T83" fmla="*/ 4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5" h="313">
                  <a:moveTo>
                    <a:pt x="17" y="4"/>
                  </a:moveTo>
                  <a:lnTo>
                    <a:pt x="16" y="5"/>
                  </a:lnTo>
                  <a:lnTo>
                    <a:pt x="6" y="48"/>
                  </a:lnTo>
                  <a:lnTo>
                    <a:pt x="0" y="87"/>
                  </a:lnTo>
                  <a:lnTo>
                    <a:pt x="0" y="124"/>
                  </a:lnTo>
                  <a:lnTo>
                    <a:pt x="6" y="158"/>
                  </a:lnTo>
                  <a:lnTo>
                    <a:pt x="17" y="188"/>
                  </a:lnTo>
                  <a:lnTo>
                    <a:pt x="31" y="214"/>
                  </a:lnTo>
                  <a:lnTo>
                    <a:pt x="50" y="237"/>
                  </a:lnTo>
                  <a:lnTo>
                    <a:pt x="72" y="257"/>
                  </a:lnTo>
                  <a:lnTo>
                    <a:pt x="97" y="274"/>
                  </a:lnTo>
                  <a:lnTo>
                    <a:pt x="123" y="287"/>
                  </a:lnTo>
                  <a:lnTo>
                    <a:pt x="152" y="297"/>
                  </a:lnTo>
                  <a:lnTo>
                    <a:pt x="181" y="306"/>
                  </a:lnTo>
                  <a:lnTo>
                    <a:pt x="212" y="310"/>
                  </a:lnTo>
                  <a:lnTo>
                    <a:pt x="244" y="313"/>
                  </a:lnTo>
                  <a:lnTo>
                    <a:pt x="274" y="313"/>
                  </a:lnTo>
                  <a:lnTo>
                    <a:pt x="305" y="309"/>
                  </a:lnTo>
                  <a:lnTo>
                    <a:pt x="303" y="290"/>
                  </a:lnTo>
                  <a:lnTo>
                    <a:pt x="274" y="293"/>
                  </a:lnTo>
                  <a:lnTo>
                    <a:pt x="244" y="293"/>
                  </a:lnTo>
                  <a:lnTo>
                    <a:pt x="214" y="291"/>
                  </a:lnTo>
                  <a:lnTo>
                    <a:pt x="186" y="287"/>
                  </a:lnTo>
                  <a:lnTo>
                    <a:pt x="157" y="280"/>
                  </a:lnTo>
                  <a:lnTo>
                    <a:pt x="130" y="269"/>
                  </a:lnTo>
                  <a:lnTo>
                    <a:pt x="106" y="256"/>
                  </a:lnTo>
                  <a:lnTo>
                    <a:pt x="83" y="242"/>
                  </a:lnTo>
                  <a:lnTo>
                    <a:pt x="64" y="224"/>
                  </a:lnTo>
                  <a:lnTo>
                    <a:pt x="47" y="203"/>
                  </a:lnTo>
                  <a:lnTo>
                    <a:pt x="34" y="179"/>
                  </a:lnTo>
                  <a:lnTo>
                    <a:pt x="24" y="153"/>
                  </a:lnTo>
                  <a:lnTo>
                    <a:pt x="19" y="122"/>
                  </a:lnTo>
                  <a:lnTo>
                    <a:pt x="19" y="89"/>
                  </a:lnTo>
                  <a:lnTo>
                    <a:pt x="24" y="53"/>
                  </a:lnTo>
                  <a:lnTo>
                    <a:pt x="35" y="11"/>
                  </a:lnTo>
                  <a:lnTo>
                    <a:pt x="34" y="13"/>
                  </a:lnTo>
                  <a:lnTo>
                    <a:pt x="35" y="11"/>
                  </a:lnTo>
                  <a:lnTo>
                    <a:pt x="35" y="4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6" y="5"/>
                  </a:lnTo>
                  <a:lnTo>
                    <a:pt x="17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Freeform 242"/>
            <p:cNvSpPr>
              <a:spLocks/>
            </p:cNvSpPr>
            <p:nvPr/>
          </p:nvSpPr>
          <p:spPr bwMode="auto">
            <a:xfrm>
              <a:off x="9946" y="3499"/>
              <a:ext cx="15" cy="137"/>
            </a:xfrm>
            <a:custGeom>
              <a:avLst/>
              <a:gdLst>
                <a:gd name="T0" fmla="*/ 0 w 87"/>
                <a:gd name="T1" fmla="*/ 11 h 823"/>
                <a:gd name="T2" fmla="*/ 10 w 87"/>
                <a:gd name="T3" fmla="*/ 51 h 823"/>
                <a:gd name="T4" fmla="*/ 21 w 87"/>
                <a:gd name="T5" fmla="*/ 94 h 823"/>
                <a:gd name="T6" fmla="*/ 31 w 87"/>
                <a:gd name="T7" fmla="*/ 140 h 823"/>
                <a:gd name="T8" fmla="*/ 41 w 87"/>
                <a:gd name="T9" fmla="*/ 187 h 823"/>
                <a:gd name="T10" fmla="*/ 49 w 87"/>
                <a:gd name="T11" fmla="*/ 236 h 823"/>
                <a:gd name="T12" fmla="*/ 56 w 87"/>
                <a:gd name="T13" fmla="*/ 288 h 823"/>
                <a:gd name="T14" fmla="*/ 62 w 87"/>
                <a:gd name="T15" fmla="*/ 342 h 823"/>
                <a:gd name="T16" fmla="*/ 66 w 87"/>
                <a:gd name="T17" fmla="*/ 396 h 823"/>
                <a:gd name="T18" fmla="*/ 69 w 87"/>
                <a:gd name="T19" fmla="*/ 449 h 823"/>
                <a:gd name="T20" fmla="*/ 69 w 87"/>
                <a:gd name="T21" fmla="*/ 504 h 823"/>
                <a:gd name="T22" fmla="*/ 65 w 87"/>
                <a:gd name="T23" fmla="*/ 557 h 823"/>
                <a:gd name="T24" fmla="*/ 61 w 87"/>
                <a:gd name="T25" fmla="*/ 612 h 823"/>
                <a:gd name="T26" fmla="*/ 51 w 87"/>
                <a:gd name="T27" fmla="*/ 664 h 823"/>
                <a:gd name="T28" fmla="*/ 40 w 87"/>
                <a:gd name="T29" fmla="*/ 716 h 823"/>
                <a:gd name="T30" fmla="*/ 25 w 87"/>
                <a:gd name="T31" fmla="*/ 766 h 823"/>
                <a:gd name="T32" fmla="*/ 6 w 87"/>
                <a:gd name="T33" fmla="*/ 814 h 823"/>
                <a:gd name="T34" fmla="*/ 33 w 87"/>
                <a:gd name="T35" fmla="*/ 798 h 823"/>
                <a:gd name="T36" fmla="*/ 51 w 87"/>
                <a:gd name="T37" fmla="*/ 747 h 823"/>
                <a:gd name="T38" fmla="*/ 64 w 87"/>
                <a:gd name="T39" fmla="*/ 695 h 823"/>
                <a:gd name="T40" fmla="*/ 74 w 87"/>
                <a:gd name="T41" fmla="*/ 642 h 823"/>
                <a:gd name="T42" fmla="*/ 81 w 87"/>
                <a:gd name="T43" fmla="*/ 587 h 823"/>
                <a:gd name="T44" fmla="*/ 86 w 87"/>
                <a:gd name="T45" fmla="*/ 532 h 823"/>
                <a:gd name="T46" fmla="*/ 87 w 87"/>
                <a:gd name="T47" fmla="*/ 477 h 823"/>
                <a:gd name="T48" fmla="*/ 86 w 87"/>
                <a:gd name="T49" fmla="*/ 422 h 823"/>
                <a:gd name="T50" fmla="*/ 82 w 87"/>
                <a:gd name="T51" fmla="*/ 366 h 823"/>
                <a:gd name="T52" fmla="*/ 78 w 87"/>
                <a:gd name="T53" fmla="*/ 312 h 823"/>
                <a:gd name="T54" fmla="*/ 71 w 87"/>
                <a:gd name="T55" fmla="*/ 260 h 823"/>
                <a:gd name="T56" fmla="*/ 63 w 87"/>
                <a:gd name="T57" fmla="*/ 209 h 823"/>
                <a:gd name="T58" fmla="*/ 55 w 87"/>
                <a:gd name="T59" fmla="*/ 160 h 823"/>
                <a:gd name="T60" fmla="*/ 44 w 87"/>
                <a:gd name="T61" fmla="*/ 112 h 823"/>
                <a:gd name="T62" fmla="*/ 34 w 87"/>
                <a:gd name="T63" fmla="*/ 68 h 823"/>
                <a:gd name="T64" fmla="*/ 24 w 87"/>
                <a:gd name="T65" fmla="*/ 26 h 823"/>
                <a:gd name="T66" fmla="*/ 18 w 87"/>
                <a:gd name="T67" fmla="*/ 7 h 823"/>
                <a:gd name="T68" fmla="*/ 13 w 87"/>
                <a:gd name="T69" fmla="*/ 1 h 823"/>
                <a:gd name="T70" fmla="*/ 1 w 87"/>
                <a:gd name="T71" fmla="*/ 5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7" h="823">
                  <a:moveTo>
                    <a:pt x="0" y="11"/>
                  </a:moveTo>
                  <a:lnTo>
                    <a:pt x="0" y="11"/>
                  </a:lnTo>
                  <a:lnTo>
                    <a:pt x="5" y="31"/>
                  </a:lnTo>
                  <a:lnTo>
                    <a:pt x="10" y="51"/>
                  </a:lnTo>
                  <a:lnTo>
                    <a:pt x="16" y="72"/>
                  </a:lnTo>
                  <a:lnTo>
                    <a:pt x="21" y="94"/>
                  </a:lnTo>
                  <a:lnTo>
                    <a:pt x="26" y="116"/>
                  </a:lnTo>
                  <a:lnTo>
                    <a:pt x="31" y="140"/>
                  </a:lnTo>
                  <a:lnTo>
                    <a:pt x="36" y="164"/>
                  </a:lnTo>
                  <a:lnTo>
                    <a:pt x="41" y="187"/>
                  </a:lnTo>
                  <a:lnTo>
                    <a:pt x="44" y="212"/>
                  </a:lnTo>
                  <a:lnTo>
                    <a:pt x="49" y="236"/>
                  </a:lnTo>
                  <a:lnTo>
                    <a:pt x="53" y="262"/>
                  </a:lnTo>
                  <a:lnTo>
                    <a:pt x="56" y="288"/>
                  </a:lnTo>
                  <a:lnTo>
                    <a:pt x="59" y="314"/>
                  </a:lnTo>
                  <a:lnTo>
                    <a:pt x="62" y="342"/>
                  </a:lnTo>
                  <a:lnTo>
                    <a:pt x="64" y="369"/>
                  </a:lnTo>
                  <a:lnTo>
                    <a:pt x="66" y="396"/>
                  </a:lnTo>
                  <a:lnTo>
                    <a:pt x="68" y="422"/>
                  </a:lnTo>
                  <a:lnTo>
                    <a:pt x="69" y="449"/>
                  </a:lnTo>
                  <a:lnTo>
                    <a:pt x="69" y="477"/>
                  </a:lnTo>
                  <a:lnTo>
                    <a:pt x="69" y="504"/>
                  </a:lnTo>
                  <a:lnTo>
                    <a:pt x="68" y="530"/>
                  </a:lnTo>
                  <a:lnTo>
                    <a:pt x="65" y="557"/>
                  </a:lnTo>
                  <a:lnTo>
                    <a:pt x="63" y="585"/>
                  </a:lnTo>
                  <a:lnTo>
                    <a:pt x="61" y="612"/>
                  </a:lnTo>
                  <a:lnTo>
                    <a:pt x="56" y="637"/>
                  </a:lnTo>
                  <a:lnTo>
                    <a:pt x="51" y="664"/>
                  </a:lnTo>
                  <a:lnTo>
                    <a:pt x="46" y="690"/>
                  </a:lnTo>
                  <a:lnTo>
                    <a:pt x="40" y="716"/>
                  </a:lnTo>
                  <a:lnTo>
                    <a:pt x="33" y="742"/>
                  </a:lnTo>
                  <a:lnTo>
                    <a:pt x="25" y="766"/>
                  </a:lnTo>
                  <a:lnTo>
                    <a:pt x="17" y="791"/>
                  </a:lnTo>
                  <a:lnTo>
                    <a:pt x="6" y="814"/>
                  </a:lnTo>
                  <a:lnTo>
                    <a:pt x="23" y="823"/>
                  </a:lnTo>
                  <a:lnTo>
                    <a:pt x="33" y="798"/>
                  </a:lnTo>
                  <a:lnTo>
                    <a:pt x="43" y="773"/>
                  </a:lnTo>
                  <a:lnTo>
                    <a:pt x="51" y="747"/>
                  </a:lnTo>
                  <a:lnTo>
                    <a:pt x="58" y="721"/>
                  </a:lnTo>
                  <a:lnTo>
                    <a:pt x="64" y="695"/>
                  </a:lnTo>
                  <a:lnTo>
                    <a:pt x="70" y="669"/>
                  </a:lnTo>
                  <a:lnTo>
                    <a:pt x="74" y="642"/>
                  </a:lnTo>
                  <a:lnTo>
                    <a:pt x="79" y="615"/>
                  </a:lnTo>
                  <a:lnTo>
                    <a:pt x="81" y="587"/>
                  </a:lnTo>
                  <a:lnTo>
                    <a:pt x="84" y="559"/>
                  </a:lnTo>
                  <a:lnTo>
                    <a:pt x="86" y="532"/>
                  </a:lnTo>
                  <a:lnTo>
                    <a:pt x="87" y="504"/>
                  </a:lnTo>
                  <a:lnTo>
                    <a:pt x="87" y="477"/>
                  </a:lnTo>
                  <a:lnTo>
                    <a:pt x="87" y="449"/>
                  </a:lnTo>
                  <a:lnTo>
                    <a:pt x="86" y="422"/>
                  </a:lnTo>
                  <a:lnTo>
                    <a:pt x="85" y="394"/>
                  </a:lnTo>
                  <a:lnTo>
                    <a:pt x="82" y="366"/>
                  </a:lnTo>
                  <a:lnTo>
                    <a:pt x="80" y="339"/>
                  </a:lnTo>
                  <a:lnTo>
                    <a:pt x="78" y="312"/>
                  </a:lnTo>
                  <a:lnTo>
                    <a:pt x="74" y="286"/>
                  </a:lnTo>
                  <a:lnTo>
                    <a:pt x="71" y="260"/>
                  </a:lnTo>
                  <a:lnTo>
                    <a:pt x="68" y="234"/>
                  </a:lnTo>
                  <a:lnTo>
                    <a:pt x="63" y="209"/>
                  </a:lnTo>
                  <a:lnTo>
                    <a:pt x="59" y="184"/>
                  </a:lnTo>
                  <a:lnTo>
                    <a:pt x="55" y="160"/>
                  </a:lnTo>
                  <a:lnTo>
                    <a:pt x="49" y="136"/>
                  </a:lnTo>
                  <a:lnTo>
                    <a:pt x="44" y="112"/>
                  </a:lnTo>
                  <a:lnTo>
                    <a:pt x="40" y="89"/>
                  </a:lnTo>
                  <a:lnTo>
                    <a:pt x="34" y="68"/>
                  </a:lnTo>
                  <a:lnTo>
                    <a:pt x="28" y="47"/>
                  </a:lnTo>
                  <a:lnTo>
                    <a:pt x="24" y="26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3" y="1"/>
                  </a:lnTo>
                  <a:lnTo>
                    <a:pt x="8" y="0"/>
                  </a:lnTo>
                  <a:lnTo>
                    <a:pt x="1" y="5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243"/>
            <p:cNvSpPr>
              <a:spLocks/>
            </p:cNvSpPr>
            <p:nvPr/>
          </p:nvSpPr>
          <p:spPr bwMode="auto">
            <a:xfrm>
              <a:off x="9935" y="3327"/>
              <a:ext cx="41" cy="174"/>
            </a:xfrm>
            <a:custGeom>
              <a:avLst/>
              <a:gdLst>
                <a:gd name="T0" fmla="*/ 233 w 249"/>
                <a:gd name="T1" fmla="*/ 3 h 1043"/>
                <a:gd name="T2" fmla="*/ 190 w 249"/>
                <a:gd name="T3" fmla="*/ 53 h 1043"/>
                <a:gd name="T4" fmla="*/ 152 w 249"/>
                <a:gd name="T5" fmla="*/ 105 h 1043"/>
                <a:gd name="T6" fmla="*/ 118 w 249"/>
                <a:gd name="T7" fmla="*/ 156 h 1043"/>
                <a:gd name="T8" fmla="*/ 88 w 249"/>
                <a:gd name="T9" fmla="*/ 208 h 1043"/>
                <a:gd name="T10" fmla="*/ 62 w 249"/>
                <a:gd name="T11" fmla="*/ 262 h 1043"/>
                <a:gd name="T12" fmla="*/ 41 w 249"/>
                <a:gd name="T13" fmla="*/ 316 h 1043"/>
                <a:gd name="T14" fmla="*/ 24 w 249"/>
                <a:gd name="T15" fmla="*/ 374 h 1043"/>
                <a:gd name="T16" fmla="*/ 12 w 249"/>
                <a:gd name="T17" fmla="*/ 432 h 1043"/>
                <a:gd name="T18" fmla="*/ 4 w 249"/>
                <a:gd name="T19" fmla="*/ 495 h 1043"/>
                <a:gd name="T20" fmla="*/ 0 w 249"/>
                <a:gd name="T21" fmla="*/ 561 h 1043"/>
                <a:gd name="T22" fmla="*/ 1 w 249"/>
                <a:gd name="T23" fmla="*/ 629 h 1043"/>
                <a:gd name="T24" fmla="*/ 7 w 249"/>
                <a:gd name="T25" fmla="*/ 703 h 1043"/>
                <a:gd name="T26" fmla="*/ 16 w 249"/>
                <a:gd name="T27" fmla="*/ 780 h 1043"/>
                <a:gd name="T28" fmla="*/ 30 w 249"/>
                <a:gd name="T29" fmla="*/ 863 h 1043"/>
                <a:gd name="T30" fmla="*/ 49 w 249"/>
                <a:gd name="T31" fmla="*/ 950 h 1043"/>
                <a:gd name="T32" fmla="*/ 71 w 249"/>
                <a:gd name="T33" fmla="*/ 1043 h 1043"/>
                <a:gd name="T34" fmla="*/ 77 w 249"/>
                <a:gd name="T35" fmla="*/ 992 h 1043"/>
                <a:gd name="T36" fmla="*/ 57 w 249"/>
                <a:gd name="T37" fmla="*/ 902 h 1043"/>
                <a:gd name="T38" fmla="*/ 41 w 249"/>
                <a:gd name="T39" fmla="*/ 819 h 1043"/>
                <a:gd name="T40" fmla="*/ 29 w 249"/>
                <a:gd name="T41" fmla="*/ 739 h 1043"/>
                <a:gd name="T42" fmla="*/ 22 w 249"/>
                <a:gd name="T43" fmla="*/ 664 h 1043"/>
                <a:gd name="T44" fmla="*/ 19 w 249"/>
                <a:gd name="T45" fmla="*/ 595 h 1043"/>
                <a:gd name="T46" fmla="*/ 20 w 249"/>
                <a:gd name="T47" fmla="*/ 530 h 1043"/>
                <a:gd name="T48" fmla="*/ 26 w 249"/>
                <a:gd name="T49" fmla="*/ 466 h 1043"/>
                <a:gd name="T50" fmla="*/ 36 w 249"/>
                <a:gd name="T51" fmla="*/ 407 h 1043"/>
                <a:gd name="T52" fmla="*/ 50 w 249"/>
                <a:gd name="T53" fmla="*/ 350 h 1043"/>
                <a:gd name="T54" fmla="*/ 68 w 249"/>
                <a:gd name="T55" fmla="*/ 296 h 1043"/>
                <a:gd name="T56" fmla="*/ 91 w 249"/>
                <a:gd name="T57" fmla="*/ 243 h 1043"/>
                <a:gd name="T58" fmla="*/ 118 w 249"/>
                <a:gd name="T59" fmla="*/ 192 h 1043"/>
                <a:gd name="T60" fmla="*/ 150 w 249"/>
                <a:gd name="T61" fmla="*/ 141 h 1043"/>
                <a:gd name="T62" fmla="*/ 185 w 249"/>
                <a:gd name="T63" fmla="*/ 91 h 1043"/>
                <a:gd name="T64" fmla="*/ 225 w 249"/>
                <a:gd name="T65" fmla="*/ 41 h 1043"/>
                <a:gd name="T66" fmla="*/ 248 w 249"/>
                <a:gd name="T67" fmla="*/ 5 h 1043"/>
                <a:gd name="T68" fmla="*/ 249 w 249"/>
                <a:gd name="T69" fmla="*/ 10 h 1043"/>
                <a:gd name="T70" fmla="*/ 239 w 249"/>
                <a:gd name="T71" fmla="*/ 0 h 1043"/>
                <a:gd name="T72" fmla="*/ 232 w 249"/>
                <a:gd name="T73" fmla="*/ 14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9" h="1043">
                  <a:moveTo>
                    <a:pt x="232" y="14"/>
                  </a:moveTo>
                  <a:lnTo>
                    <a:pt x="233" y="3"/>
                  </a:lnTo>
                  <a:lnTo>
                    <a:pt x="211" y="28"/>
                  </a:lnTo>
                  <a:lnTo>
                    <a:pt x="190" y="53"/>
                  </a:lnTo>
                  <a:lnTo>
                    <a:pt x="171" y="80"/>
                  </a:lnTo>
                  <a:lnTo>
                    <a:pt x="152" y="105"/>
                  </a:lnTo>
                  <a:lnTo>
                    <a:pt x="134" y="130"/>
                  </a:lnTo>
                  <a:lnTo>
                    <a:pt x="118" y="156"/>
                  </a:lnTo>
                  <a:lnTo>
                    <a:pt x="102" y="181"/>
                  </a:lnTo>
                  <a:lnTo>
                    <a:pt x="88" y="208"/>
                  </a:lnTo>
                  <a:lnTo>
                    <a:pt x="75" y="234"/>
                  </a:lnTo>
                  <a:lnTo>
                    <a:pt x="62" y="262"/>
                  </a:lnTo>
                  <a:lnTo>
                    <a:pt x="52" y="289"/>
                  </a:lnTo>
                  <a:lnTo>
                    <a:pt x="41" y="316"/>
                  </a:lnTo>
                  <a:lnTo>
                    <a:pt x="31" y="346"/>
                  </a:lnTo>
                  <a:lnTo>
                    <a:pt x="24" y="374"/>
                  </a:lnTo>
                  <a:lnTo>
                    <a:pt x="18" y="403"/>
                  </a:lnTo>
                  <a:lnTo>
                    <a:pt x="12" y="432"/>
                  </a:lnTo>
                  <a:lnTo>
                    <a:pt x="7" y="464"/>
                  </a:lnTo>
                  <a:lnTo>
                    <a:pt x="4" y="495"/>
                  </a:lnTo>
                  <a:lnTo>
                    <a:pt x="1" y="528"/>
                  </a:lnTo>
                  <a:lnTo>
                    <a:pt x="0" y="561"/>
                  </a:lnTo>
                  <a:lnTo>
                    <a:pt x="0" y="595"/>
                  </a:lnTo>
                  <a:lnTo>
                    <a:pt x="1" y="629"/>
                  </a:lnTo>
                  <a:lnTo>
                    <a:pt x="4" y="666"/>
                  </a:lnTo>
                  <a:lnTo>
                    <a:pt x="7" y="703"/>
                  </a:lnTo>
                  <a:lnTo>
                    <a:pt x="11" y="741"/>
                  </a:lnTo>
                  <a:lnTo>
                    <a:pt x="16" y="780"/>
                  </a:lnTo>
                  <a:lnTo>
                    <a:pt x="22" y="821"/>
                  </a:lnTo>
                  <a:lnTo>
                    <a:pt x="30" y="863"/>
                  </a:lnTo>
                  <a:lnTo>
                    <a:pt x="38" y="907"/>
                  </a:lnTo>
                  <a:lnTo>
                    <a:pt x="49" y="950"/>
                  </a:lnTo>
                  <a:lnTo>
                    <a:pt x="59" y="997"/>
                  </a:lnTo>
                  <a:lnTo>
                    <a:pt x="71" y="1043"/>
                  </a:lnTo>
                  <a:lnTo>
                    <a:pt x="89" y="1039"/>
                  </a:lnTo>
                  <a:lnTo>
                    <a:pt x="77" y="992"/>
                  </a:lnTo>
                  <a:lnTo>
                    <a:pt x="67" y="946"/>
                  </a:lnTo>
                  <a:lnTo>
                    <a:pt x="57" y="902"/>
                  </a:lnTo>
                  <a:lnTo>
                    <a:pt x="49" y="859"/>
                  </a:lnTo>
                  <a:lnTo>
                    <a:pt x="41" y="819"/>
                  </a:lnTo>
                  <a:lnTo>
                    <a:pt x="35" y="778"/>
                  </a:lnTo>
                  <a:lnTo>
                    <a:pt x="29" y="739"/>
                  </a:lnTo>
                  <a:lnTo>
                    <a:pt x="26" y="701"/>
                  </a:lnTo>
                  <a:lnTo>
                    <a:pt x="22" y="664"/>
                  </a:lnTo>
                  <a:lnTo>
                    <a:pt x="20" y="629"/>
                  </a:lnTo>
                  <a:lnTo>
                    <a:pt x="19" y="595"/>
                  </a:lnTo>
                  <a:lnTo>
                    <a:pt x="19" y="561"/>
                  </a:lnTo>
                  <a:lnTo>
                    <a:pt x="20" y="530"/>
                  </a:lnTo>
                  <a:lnTo>
                    <a:pt x="22" y="497"/>
                  </a:lnTo>
                  <a:lnTo>
                    <a:pt x="26" y="466"/>
                  </a:lnTo>
                  <a:lnTo>
                    <a:pt x="30" y="437"/>
                  </a:lnTo>
                  <a:lnTo>
                    <a:pt x="36" y="407"/>
                  </a:lnTo>
                  <a:lnTo>
                    <a:pt x="43" y="378"/>
                  </a:lnTo>
                  <a:lnTo>
                    <a:pt x="50" y="350"/>
                  </a:lnTo>
                  <a:lnTo>
                    <a:pt x="59" y="323"/>
                  </a:lnTo>
                  <a:lnTo>
                    <a:pt x="68" y="296"/>
                  </a:lnTo>
                  <a:lnTo>
                    <a:pt x="79" y="269"/>
                  </a:lnTo>
                  <a:lnTo>
                    <a:pt x="91" y="243"/>
                  </a:lnTo>
                  <a:lnTo>
                    <a:pt x="104" y="217"/>
                  </a:lnTo>
                  <a:lnTo>
                    <a:pt x="118" y="192"/>
                  </a:lnTo>
                  <a:lnTo>
                    <a:pt x="134" y="167"/>
                  </a:lnTo>
                  <a:lnTo>
                    <a:pt x="150" y="141"/>
                  </a:lnTo>
                  <a:lnTo>
                    <a:pt x="166" y="116"/>
                  </a:lnTo>
                  <a:lnTo>
                    <a:pt x="185" y="91"/>
                  </a:lnTo>
                  <a:lnTo>
                    <a:pt x="204" y="66"/>
                  </a:lnTo>
                  <a:lnTo>
                    <a:pt x="225" y="41"/>
                  </a:lnTo>
                  <a:lnTo>
                    <a:pt x="247" y="16"/>
                  </a:lnTo>
                  <a:lnTo>
                    <a:pt x="248" y="5"/>
                  </a:lnTo>
                  <a:lnTo>
                    <a:pt x="247" y="16"/>
                  </a:lnTo>
                  <a:lnTo>
                    <a:pt x="249" y="10"/>
                  </a:lnTo>
                  <a:lnTo>
                    <a:pt x="246" y="3"/>
                  </a:lnTo>
                  <a:lnTo>
                    <a:pt x="239" y="0"/>
                  </a:lnTo>
                  <a:lnTo>
                    <a:pt x="233" y="3"/>
                  </a:lnTo>
                  <a:lnTo>
                    <a:pt x="232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1" name="Freeform 244"/>
            <p:cNvSpPr>
              <a:spLocks/>
            </p:cNvSpPr>
            <p:nvPr/>
          </p:nvSpPr>
          <p:spPr bwMode="auto">
            <a:xfrm>
              <a:off x="9951" y="3285"/>
              <a:ext cx="25" cy="45"/>
            </a:xfrm>
            <a:custGeom>
              <a:avLst/>
              <a:gdLst>
                <a:gd name="T0" fmla="*/ 6 w 148"/>
                <a:gd name="T1" fmla="*/ 0 h 265"/>
                <a:gd name="T2" fmla="*/ 2 w 148"/>
                <a:gd name="T3" fmla="*/ 13 h 265"/>
                <a:gd name="T4" fmla="*/ 132 w 148"/>
                <a:gd name="T5" fmla="*/ 265 h 265"/>
                <a:gd name="T6" fmla="*/ 148 w 148"/>
                <a:gd name="T7" fmla="*/ 256 h 265"/>
                <a:gd name="T8" fmla="*/ 18 w 148"/>
                <a:gd name="T9" fmla="*/ 4 h 265"/>
                <a:gd name="T10" fmla="*/ 13 w 148"/>
                <a:gd name="T11" fmla="*/ 17 h 265"/>
                <a:gd name="T12" fmla="*/ 18 w 148"/>
                <a:gd name="T13" fmla="*/ 4 h 265"/>
                <a:gd name="T14" fmla="*/ 12 w 148"/>
                <a:gd name="T15" fmla="*/ 0 h 265"/>
                <a:gd name="T16" fmla="*/ 5 w 148"/>
                <a:gd name="T17" fmla="*/ 0 h 265"/>
                <a:gd name="T18" fmla="*/ 0 w 148"/>
                <a:gd name="T19" fmla="*/ 5 h 265"/>
                <a:gd name="T20" fmla="*/ 2 w 148"/>
                <a:gd name="T21" fmla="*/ 13 h 265"/>
                <a:gd name="T22" fmla="*/ 6 w 148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" h="265">
                  <a:moveTo>
                    <a:pt x="6" y="0"/>
                  </a:moveTo>
                  <a:lnTo>
                    <a:pt x="2" y="13"/>
                  </a:lnTo>
                  <a:lnTo>
                    <a:pt x="132" y="265"/>
                  </a:lnTo>
                  <a:lnTo>
                    <a:pt x="148" y="256"/>
                  </a:lnTo>
                  <a:lnTo>
                    <a:pt x="18" y="4"/>
                  </a:lnTo>
                  <a:lnTo>
                    <a:pt x="13" y="17"/>
                  </a:lnTo>
                  <a:lnTo>
                    <a:pt x="18" y="4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2" y="1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245"/>
            <p:cNvSpPr>
              <a:spLocks/>
            </p:cNvSpPr>
            <p:nvPr/>
          </p:nvSpPr>
          <p:spPr bwMode="auto">
            <a:xfrm>
              <a:off x="9952" y="3277"/>
              <a:ext cx="122" cy="23"/>
            </a:xfrm>
            <a:custGeom>
              <a:avLst/>
              <a:gdLst>
                <a:gd name="T0" fmla="*/ 723 w 728"/>
                <a:gd name="T1" fmla="*/ 118 h 135"/>
                <a:gd name="T2" fmla="*/ 724 w 728"/>
                <a:gd name="T3" fmla="*/ 118 h 135"/>
                <a:gd name="T4" fmla="*/ 694 w 728"/>
                <a:gd name="T5" fmla="*/ 104 h 135"/>
                <a:gd name="T6" fmla="*/ 663 w 728"/>
                <a:gd name="T7" fmla="*/ 90 h 135"/>
                <a:gd name="T8" fmla="*/ 627 w 728"/>
                <a:gd name="T9" fmla="*/ 76 h 135"/>
                <a:gd name="T10" fmla="*/ 588 w 728"/>
                <a:gd name="T11" fmla="*/ 62 h 135"/>
                <a:gd name="T12" fmla="*/ 544 w 728"/>
                <a:gd name="T13" fmla="*/ 48 h 135"/>
                <a:gd name="T14" fmla="*/ 500 w 728"/>
                <a:gd name="T15" fmla="*/ 36 h 135"/>
                <a:gd name="T16" fmla="*/ 454 w 728"/>
                <a:gd name="T17" fmla="*/ 23 h 135"/>
                <a:gd name="T18" fmla="*/ 405 w 728"/>
                <a:gd name="T19" fmla="*/ 14 h 135"/>
                <a:gd name="T20" fmla="*/ 355 w 728"/>
                <a:gd name="T21" fmla="*/ 6 h 135"/>
                <a:gd name="T22" fmla="*/ 306 w 728"/>
                <a:gd name="T23" fmla="*/ 1 h 135"/>
                <a:gd name="T24" fmla="*/ 254 w 728"/>
                <a:gd name="T25" fmla="*/ 0 h 135"/>
                <a:gd name="T26" fmla="*/ 201 w 728"/>
                <a:gd name="T27" fmla="*/ 1 h 135"/>
                <a:gd name="T28" fmla="*/ 150 w 728"/>
                <a:gd name="T29" fmla="*/ 6 h 135"/>
                <a:gd name="T30" fmla="*/ 99 w 728"/>
                <a:gd name="T31" fmla="*/ 15 h 135"/>
                <a:gd name="T32" fmla="*/ 50 w 728"/>
                <a:gd name="T33" fmla="*/ 30 h 135"/>
                <a:gd name="T34" fmla="*/ 0 w 728"/>
                <a:gd name="T35" fmla="*/ 49 h 135"/>
                <a:gd name="T36" fmla="*/ 7 w 728"/>
                <a:gd name="T37" fmla="*/ 66 h 135"/>
                <a:gd name="T38" fmla="*/ 54 w 728"/>
                <a:gd name="T39" fmla="*/ 48 h 135"/>
                <a:gd name="T40" fmla="*/ 104 w 728"/>
                <a:gd name="T41" fmla="*/ 35 h 135"/>
                <a:gd name="T42" fmla="*/ 152 w 728"/>
                <a:gd name="T43" fmla="*/ 26 h 135"/>
                <a:gd name="T44" fmla="*/ 203 w 728"/>
                <a:gd name="T45" fmla="*/ 21 h 135"/>
                <a:gd name="T46" fmla="*/ 254 w 728"/>
                <a:gd name="T47" fmla="*/ 19 h 135"/>
                <a:gd name="T48" fmla="*/ 303 w 728"/>
                <a:gd name="T49" fmla="*/ 21 h 135"/>
                <a:gd name="T50" fmla="*/ 353 w 728"/>
                <a:gd name="T51" fmla="*/ 26 h 135"/>
                <a:gd name="T52" fmla="*/ 402 w 728"/>
                <a:gd name="T53" fmla="*/ 34 h 135"/>
                <a:gd name="T54" fmla="*/ 450 w 728"/>
                <a:gd name="T55" fmla="*/ 42 h 135"/>
                <a:gd name="T56" fmla="*/ 496 w 728"/>
                <a:gd name="T57" fmla="*/ 53 h 135"/>
                <a:gd name="T58" fmla="*/ 539 w 728"/>
                <a:gd name="T59" fmla="*/ 65 h 135"/>
                <a:gd name="T60" fmla="*/ 581 w 728"/>
                <a:gd name="T61" fmla="*/ 79 h 135"/>
                <a:gd name="T62" fmla="*/ 620 w 728"/>
                <a:gd name="T63" fmla="*/ 93 h 135"/>
                <a:gd name="T64" fmla="*/ 656 w 728"/>
                <a:gd name="T65" fmla="*/ 107 h 135"/>
                <a:gd name="T66" fmla="*/ 687 w 728"/>
                <a:gd name="T67" fmla="*/ 121 h 135"/>
                <a:gd name="T68" fmla="*/ 715 w 728"/>
                <a:gd name="T69" fmla="*/ 135 h 135"/>
                <a:gd name="T70" fmla="*/ 716 w 728"/>
                <a:gd name="T71" fmla="*/ 135 h 135"/>
                <a:gd name="T72" fmla="*/ 715 w 728"/>
                <a:gd name="T73" fmla="*/ 135 h 135"/>
                <a:gd name="T74" fmla="*/ 721 w 728"/>
                <a:gd name="T75" fmla="*/ 135 h 135"/>
                <a:gd name="T76" fmla="*/ 727 w 728"/>
                <a:gd name="T77" fmla="*/ 131 h 135"/>
                <a:gd name="T78" fmla="*/ 728 w 728"/>
                <a:gd name="T79" fmla="*/ 123 h 135"/>
                <a:gd name="T80" fmla="*/ 724 w 728"/>
                <a:gd name="T81" fmla="*/ 118 h 135"/>
                <a:gd name="T82" fmla="*/ 723 w 728"/>
                <a:gd name="T83" fmla="*/ 11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28" h="135">
                  <a:moveTo>
                    <a:pt x="723" y="118"/>
                  </a:moveTo>
                  <a:lnTo>
                    <a:pt x="724" y="118"/>
                  </a:lnTo>
                  <a:lnTo>
                    <a:pt x="694" y="104"/>
                  </a:lnTo>
                  <a:lnTo>
                    <a:pt x="663" y="90"/>
                  </a:lnTo>
                  <a:lnTo>
                    <a:pt x="627" y="76"/>
                  </a:lnTo>
                  <a:lnTo>
                    <a:pt x="588" y="62"/>
                  </a:lnTo>
                  <a:lnTo>
                    <a:pt x="544" y="48"/>
                  </a:lnTo>
                  <a:lnTo>
                    <a:pt x="500" y="36"/>
                  </a:lnTo>
                  <a:lnTo>
                    <a:pt x="454" y="23"/>
                  </a:lnTo>
                  <a:lnTo>
                    <a:pt x="405" y="14"/>
                  </a:lnTo>
                  <a:lnTo>
                    <a:pt x="355" y="6"/>
                  </a:lnTo>
                  <a:lnTo>
                    <a:pt x="306" y="1"/>
                  </a:lnTo>
                  <a:lnTo>
                    <a:pt x="254" y="0"/>
                  </a:lnTo>
                  <a:lnTo>
                    <a:pt x="201" y="1"/>
                  </a:lnTo>
                  <a:lnTo>
                    <a:pt x="150" y="6"/>
                  </a:lnTo>
                  <a:lnTo>
                    <a:pt x="99" y="15"/>
                  </a:lnTo>
                  <a:lnTo>
                    <a:pt x="50" y="30"/>
                  </a:lnTo>
                  <a:lnTo>
                    <a:pt x="0" y="49"/>
                  </a:lnTo>
                  <a:lnTo>
                    <a:pt x="7" y="66"/>
                  </a:lnTo>
                  <a:lnTo>
                    <a:pt x="54" y="48"/>
                  </a:lnTo>
                  <a:lnTo>
                    <a:pt x="104" y="35"/>
                  </a:lnTo>
                  <a:lnTo>
                    <a:pt x="152" y="26"/>
                  </a:lnTo>
                  <a:lnTo>
                    <a:pt x="203" y="21"/>
                  </a:lnTo>
                  <a:lnTo>
                    <a:pt x="254" y="19"/>
                  </a:lnTo>
                  <a:lnTo>
                    <a:pt x="303" y="21"/>
                  </a:lnTo>
                  <a:lnTo>
                    <a:pt x="353" y="26"/>
                  </a:lnTo>
                  <a:lnTo>
                    <a:pt x="402" y="34"/>
                  </a:lnTo>
                  <a:lnTo>
                    <a:pt x="450" y="42"/>
                  </a:lnTo>
                  <a:lnTo>
                    <a:pt x="496" y="53"/>
                  </a:lnTo>
                  <a:lnTo>
                    <a:pt x="539" y="65"/>
                  </a:lnTo>
                  <a:lnTo>
                    <a:pt x="581" y="79"/>
                  </a:lnTo>
                  <a:lnTo>
                    <a:pt x="620" y="93"/>
                  </a:lnTo>
                  <a:lnTo>
                    <a:pt x="656" y="107"/>
                  </a:lnTo>
                  <a:lnTo>
                    <a:pt x="687" y="121"/>
                  </a:lnTo>
                  <a:lnTo>
                    <a:pt x="715" y="135"/>
                  </a:lnTo>
                  <a:lnTo>
                    <a:pt x="716" y="135"/>
                  </a:lnTo>
                  <a:lnTo>
                    <a:pt x="715" y="135"/>
                  </a:lnTo>
                  <a:lnTo>
                    <a:pt x="721" y="135"/>
                  </a:lnTo>
                  <a:lnTo>
                    <a:pt x="727" y="131"/>
                  </a:lnTo>
                  <a:lnTo>
                    <a:pt x="728" y="123"/>
                  </a:lnTo>
                  <a:lnTo>
                    <a:pt x="724" y="118"/>
                  </a:lnTo>
                  <a:lnTo>
                    <a:pt x="723" y="1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Freeform 246"/>
            <p:cNvSpPr>
              <a:spLocks/>
            </p:cNvSpPr>
            <p:nvPr/>
          </p:nvSpPr>
          <p:spPr bwMode="auto">
            <a:xfrm>
              <a:off x="10072" y="3297"/>
              <a:ext cx="60" cy="77"/>
            </a:xfrm>
            <a:custGeom>
              <a:avLst/>
              <a:gdLst>
                <a:gd name="T0" fmla="*/ 365 w 365"/>
                <a:gd name="T1" fmla="*/ 450 h 461"/>
                <a:gd name="T2" fmla="*/ 365 w 365"/>
                <a:gd name="T3" fmla="*/ 451 h 461"/>
                <a:gd name="T4" fmla="*/ 358 w 365"/>
                <a:gd name="T5" fmla="*/ 403 h 461"/>
                <a:gd name="T6" fmla="*/ 348 w 365"/>
                <a:gd name="T7" fmla="*/ 360 h 461"/>
                <a:gd name="T8" fmla="*/ 334 w 365"/>
                <a:gd name="T9" fmla="*/ 319 h 461"/>
                <a:gd name="T10" fmla="*/ 318 w 365"/>
                <a:gd name="T11" fmla="*/ 280 h 461"/>
                <a:gd name="T12" fmla="*/ 299 w 365"/>
                <a:gd name="T13" fmla="*/ 244 h 461"/>
                <a:gd name="T14" fmla="*/ 279 w 365"/>
                <a:gd name="T15" fmla="*/ 210 h 461"/>
                <a:gd name="T16" fmla="*/ 256 w 365"/>
                <a:gd name="T17" fmla="*/ 179 h 461"/>
                <a:gd name="T18" fmla="*/ 231 w 365"/>
                <a:gd name="T19" fmla="*/ 151 h 461"/>
                <a:gd name="T20" fmla="*/ 204 w 365"/>
                <a:gd name="T21" fmla="*/ 125 h 461"/>
                <a:gd name="T22" fmla="*/ 177 w 365"/>
                <a:gd name="T23" fmla="*/ 101 h 461"/>
                <a:gd name="T24" fmla="*/ 150 w 365"/>
                <a:gd name="T25" fmla="*/ 79 h 461"/>
                <a:gd name="T26" fmla="*/ 121 w 365"/>
                <a:gd name="T27" fmla="*/ 60 h 461"/>
                <a:gd name="T28" fmla="*/ 92 w 365"/>
                <a:gd name="T29" fmla="*/ 41 h 461"/>
                <a:gd name="T30" fmla="*/ 64 w 365"/>
                <a:gd name="T31" fmla="*/ 26 h 461"/>
                <a:gd name="T32" fmla="*/ 34 w 365"/>
                <a:gd name="T33" fmla="*/ 12 h 461"/>
                <a:gd name="T34" fmla="*/ 7 w 365"/>
                <a:gd name="T35" fmla="*/ 0 h 461"/>
                <a:gd name="T36" fmla="*/ 0 w 365"/>
                <a:gd name="T37" fmla="*/ 17 h 461"/>
                <a:gd name="T38" fmla="*/ 27 w 365"/>
                <a:gd name="T39" fmla="*/ 29 h 461"/>
                <a:gd name="T40" fmla="*/ 55 w 365"/>
                <a:gd name="T41" fmla="*/ 43 h 461"/>
                <a:gd name="T42" fmla="*/ 83 w 365"/>
                <a:gd name="T43" fmla="*/ 59 h 461"/>
                <a:gd name="T44" fmla="*/ 111 w 365"/>
                <a:gd name="T45" fmla="*/ 75 h 461"/>
                <a:gd name="T46" fmla="*/ 138 w 365"/>
                <a:gd name="T47" fmla="*/ 94 h 461"/>
                <a:gd name="T48" fmla="*/ 166 w 365"/>
                <a:gd name="T49" fmla="*/ 116 h 461"/>
                <a:gd name="T50" fmla="*/ 192 w 365"/>
                <a:gd name="T51" fmla="*/ 138 h 461"/>
                <a:gd name="T52" fmla="*/ 217 w 365"/>
                <a:gd name="T53" fmla="*/ 164 h 461"/>
                <a:gd name="T54" fmla="*/ 242 w 365"/>
                <a:gd name="T55" fmla="*/ 192 h 461"/>
                <a:gd name="T56" fmla="*/ 262 w 365"/>
                <a:gd name="T57" fmla="*/ 221 h 461"/>
                <a:gd name="T58" fmla="*/ 283 w 365"/>
                <a:gd name="T59" fmla="*/ 252 h 461"/>
                <a:gd name="T60" fmla="*/ 302 w 365"/>
                <a:gd name="T61" fmla="*/ 288 h 461"/>
                <a:gd name="T62" fmla="*/ 318 w 365"/>
                <a:gd name="T63" fmla="*/ 325 h 461"/>
                <a:gd name="T64" fmla="*/ 329 w 365"/>
                <a:gd name="T65" fmla="*/ 364 h 461"/>
                <a:gd name="T66" fmla="*/ 340 w 365"/>
                <a:gd name="T67" fmla="*/ 407 h 461"/>
                <a:gd name="T68" fmla="*/ 347 w 365"/>
                <a:gd name="T69" fmla="*/ 453 h 461"/>
                <a:gd name="T70" fmla="*/ 347 w 365"/>
                <a:gd name="T71" fmla="*/ 454 h 461"/>
                <a:gd name="T72" fmla="*/ 347 w 365"/>
                <a:gd name="T73" fmla="*/ 453 h 461"/>
                <a:gd name="T74" fmla="*/ 350 w 365"/>
                <a:gd name="T75" fmla="*/ 459 h 461"/>
                <a:gd name="T76" fmla="*/ 357 w 365"/>
                <a:gd name="T77" fmla="*/ 461 h 461"/>
                <a:gd name="T78" fmla="*/ 363 w 365"/>
                <a:gd name="T79" fmla="*/ 458 h 461"/>
                <a:gd name="T80" fmla="*/ 365 w 365"/>
                <a:gd name="T81" fmla="*/ 451 h 461"/>
                <a:gd name="T82" fmla="*/ 365 w 365"/>
                <a:gd name="T83" fmla="*/ 450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65" h="461">
                  <a:moveTo>
                    <a:pt x="365" y="450"/>
                  </a:moveTo>
                  <a:lnTo>
                    <a:pt x="365" y="451"/>
                  </a:lnTo>
                  <a:lnTo>
                    <a:pt x="358" y="403"/>
                  </a:lnTo>
                  <a:lnTo>
                    <a:pt x="348" y="360"/>
                  </a:lnTo>
                  <a:lnTo>
                    <a:pt x="334" y="319"/>
                  </a:lnTo>
                  <a:lnTo>
                    <a:pt x="318" y="280"/>
                  </a:lnTo>
                  <a:lnTo>
                    <a:pt x="299" y="244"/>
                  </a:lnTo>
                  <a:lnTo>
                    <a:pt x="279" y="210"/>
                  </a:lnTo>
                  <a:lnTo>
                    <a:pt x="256" y="179"/>
                  </a:lnTo>
                  <a:lnTo>
                    <a:pt x="231" y="151"/>
                  </a:lnTo>
                  <a:lnTo>
                    <a:pt x="204" y="125"/>
                  </a:lnTo>
                  <a:lnTo>
                    <a:pt x="177" y="101"/>
                  </a:lnTo>
                  <a:lnTo>
                    <a:pt x="150" y="79"/>
                  </a:lnTo>
                  <a:lnTo>
                    <a:pt x="121" y="60"/>
                  </a:lnTo>
                  <a:lnTo>
                    <a:pt x="92" y="41"/>
                  </a:lnTo>
                  <a:lnTo>
                    <a:pt x="64" y="26"/>
                  </a:lnTo>
                  <a:lnTo>
                    <a:pt x="34" y="12"/>
                  </a:lnTo>
                  <a:lnTo>
                    <a:pt x="7" y="0"/>
                  </a:lnTo>
                  <a:lnTo>
                    <a:pt x="0" y="17"/>
                  </a:lnTo>
                  <a:lnTo>
                    <a:pt x="27" y="29"/>
                  </a:lnTo>
                  <a:lnTo>
                    <a:pt x="55" y="43"/>
                  </a:lnTo>
                  <a:lnTo>
                    <a:pt x="83" y="59"/>
                  </a:lnTo>
                  <a:lnTo>
                    <a:pt x="111" y="75"/>
                  </a:lnTo>
                  <a:lnTo>
                    <a:pt x="138" y="94"/>
                  </a:lnTo>
                  <a:lnTo>
                    <a:pt x="166" y="116"/>
                  </a:lnTo>
                  <a:lnTo>
                    <a:pt x="192" y="138"/>
                  </a:lnTo>
                  <a:lnTo>
                    <a:pt x="217" y="164"/>
                  </a:lnTo>
                  <a:lnTo>
                    <a:pt x="242" y="192"/>
                  </a:lnTo>
                  <a:lnTo>
                    <a:pt x="262" y="221"/>
                  </a:lnTo>
                  <a:lnTo>
                    <a:pt x="283" y="252"/>
                  </a:lnTo>
                  <a:lnTo>
                    <a:pt x="302" y="288"/>
                  </a:lnTo>
                  <a:lnTo>
                    <a:pt x="318" y="325"/>
                  </a:lnTo>
                  <a:lnTo>
                    <a:pt x="329" y="364"/>
                  </a:lnTo>
                  <a:lnTo>
                    <a:pt x="340" y="407"/>
                  </a:lnTo>
                  <a:lnTo>
                    <a:pt x="347" y="453"/>
                  </a:lnTo>
                  <a:lnTo>
                    <a:pt x="347" y="454"/>
                  </a:lnTo>
                  <a:lnTo>
                    <a:pt x="347" y="453"/>
                  </a:lnTo>
                  <a:lnTo>
                    <a:pt x="350" y="459"/>
                  </a:lnTo>
                  <a:lnTo>
                    <a:pt x="357" y="461"/>
                  </a:lnTo>
                  <a:lnTo>
                    <a:pt x="363" y="458"/>
                  </a:lnTo>
                  <a:lnTo>
                    <a:pt x="365" y="451"/>
                  </a:lnTo>
                  <a:lnTo>
                    <a:pt x="365" y="4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Freeform 247"/>
            <p:cNvSpPr>
              <a:spLocks/>
            </p:cNvSpPr>
            <p:nvPr/>
          </p:nvSpPr>
          <p:spPr bwMode="auto">
            <a:xfrm>
              <a:off x="10129" y="3372"/>
              <a:ext cx="26" cy="133"/>
            </a:xfrm>
            <a:custGeom>
              <a:avLst/>
              <a:gdLst>
                <a:gd name="T0" fmla="*/ 150 w 150"/>
                <a:gd name="T1" fmla="*/ 790 h 801"/>
                <a:gd name="T2" fmla="*/ 145 w 150"/>
                <a:gd name="T3" fmla="*/ 742 h 801"/>
                <a:gd name="T4" fmla="*/ 140 w 150"/>
                <a:gd name="T5" fmla="*/ 692 h 801"/>
                <a:gd name="T6" fmla="*/ 134 w 150"/>
                <a:gd name="T7" fmla="*/ 642 h 801"/>
                <a:gd name="T8" fmla="*/ 129 w 150"/>
                <a:gd name="T9" fmla="*/ 592 h 801"/>
                <a:gd name="T10" fmla="*/ 122 w 150"/>
                <a:gd name="T11" fmla="*/ 542 h 801"/>
                <a:gd name="T12" fmla="*/ 115 w 150"/>
                <a:gd name="T13" fmla="*/ 492 h 801"/>
                <a:gd name="T14" fmla="*/ 108 w 150"/>
                <a:gd name="T15" fmla="*/ 443 h 801"/>
                <a:gd name="T16" fmla="*/ 101 w 150"/>
                <a:gd name="T17" fmla="*/ 392 h 801"/>
                <a:gd name="T18" fmla="*/ 93 w 150"/>
                <a:gd name="T19" fmla="*/ 343 h 801"/>
                <a:gd name="T20" fmla="*/ 84 w 150"/>
                <a:gd name="T21" fmla="*/ 292 h 801"/>
                <a:gd name="T22" fmla="*/ 74 w 150"/>
                <a:gd name="T23" fmla="*/ 242 h 801"/>
                <a:gd name="T24" fmla="*/ 65 w 150"/>
                <a:gd name="T25" fmla="*/ 193 h 801"/>
                <a:gd name="T26" fmla="*/ 55 w 150"/>
                <a:gd name="T27" fmla="*/ 144 h 801"/>
                <a:gd name="T28" fmla="*/ 43 w 150"/>
                <a:gd name="T29" fmla="*/ 96 h 801"/>
                <a:gd name="T30" fmla="*/ 31 w 150"/>
                <a:gd name="T31" fmla="*/ 47 h 801"/>
                <a:gd name="T32" fmla="*/ 18 w 150"/>
                <a:gd name="T33" fmla="*/ 0 h 801"/>
                <a:gd name="T34" fmla="*/ 6 w 150"/>
                <a:gd name="T35" fmla="*/ 28 h 801"/>
                <a:gd name="T36" fmla="*/ 19 w 150"/>
                <a:gd name="T37" fmla="*/ 75 h 801"/>
                <a:gd name="T38" fmla="*/ 31 w 150"/>
                <a:gd name="T39" fmla="*/ 124 h 801"/>
                <a:gd name="T40" fmla="*/ 41 w 150"/>
                <a:gd name="T41" fmla="*/ 173 h 801"/>
                <a:gd name="T42" fmla="*/ 51 w 150"/>
                <a:gd name="T43" fmla="*/ 222 h 801"/>
                <a:gd name="T44" fmla="*/ 61 w 150"/>
                <a:gd name="T45" fmla="*/ 271 h 801"/>
                <a:gd name="T46" fmla="*/ 70 w 150"/>
                <a:gd name="T47" fmla="*/ 321 h 801"/>
                <a:gd name="T48" fmla="*/ 78 w 150"/>
                <a:gd name="T49" fmla="*/ 369 h 801"/>
                <a:gd name="T50" fmla="*/ 86 w 150"/>
                <a:gd name="T51" fmla="*/ 420 h 801"/>
                <a:gd name="T52" fmla="*/ 93 w 150"/>
                <a:gd name="T53" fmla="*/ 470 h 801"/>
                <a:gd name="T54" fmla="*/ 100 w 150"/>
                <a:gd name="T55" fmla="*/ 520 h 801"/>
                <a:gd name="T56" fmla="*/ 107 w 150"/>
                <a:gd name="T57" fmla="*/ 569 h 801"/>
                <a:gd name="T58" fmla="*/ 112 w 150"/>
                <a:gd name="T59" fmla="*/ 619 h 801"/>
                <a:gd name="T60" fmla="*/ 118 w 150"/>
                <a:gd name="T61" fmla="*/ 669 h 801"/>
                <a:gd name="T62" fmla="*/ 124 w 150"/>
                <a:gd name="T63" fmla="*/ 719 h 801"/>
                <a:gd name="T64" fmla="*/ 130 w 150"/>
                <a:gd name="T65" fmla="*/ 768 h 801"/>
                <a:gd name="T66" fmla="*/ 141 w 150"/>
                <a:gd name="T67" fmla="*/ 782 h 801"/>
                <a:gd name="T68" fmla="*/ 135 w 150"/>
                <a:gd name="T69" fmla="*/ 799 h 801"/>
                <a:gd name="T70" fmla="*/ 148 w 150"/>
                <a:gd name="T71" fmla="*/ 798 h 801"/>
                <a:gd name="T72" fmla="*/ 141 w 150"/>
                <a:gd name="T73" fmla="*/ 801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0" h="801">
                  <a:moveTo>
                    <a:pt x="141" y="801"/>
                  </a:moveTo>
                  <a:lnTo>
                    <a:pt x="150" y="790"/>
                  </a:lnTo>
                  <a:lnTo>
                    <a:pt x="148" y="765"/>
                  </a:lnTo>
                  <a:lnTo>
                    <a:pt x="145" y="742"/>
                  </a:lnTo>
                  <a:lnTo>
                    <a:pt x="142" y="717"/>
                  </a:lnTo>
                  <a:lnTo>
                    <a:pt x="140" y="692"/>
                  </a:lnTo>
                  <a:lnTo>
                    <a:pt x="137" y="667"/>
                  </a:lnTo>
                  <a:lnTo>
                    <a:pt x="134" y="642"/>
                  </a:lnTo>
                  <a:lnTo>
                    <a:pt x="131" y="617"/>
                  </a:lnTo>
                  <a:lnTo>
                    <a:pt x="129" y="592"/>
                  </a:lnTo>
                  <a:lnTo>
                    <a:pt x="125" y="567"/>
                  </a:lnTo>
                  <a:lnTo>
                    <a:pt x="122" y="542"/>
                  </a:lnTo>
                  <a:lnTo>
                    <a:pt x="118" y="517"/>
                  </a:lnTo>
                  <a:lnTo>
                    <a:pt x="115" y="492"/>
                  </a:lnTo>
                  <a:lnTo>
                    <a:pt x="111" y="468"/>
                  </a:lnTo>
                  <a:lnTo>
                    <a:pt x="108" y="443"/>
                  </a:lnTo>
                  <a:lnTo>
                    <a:pt x="104" y="418"/>
                  </a:lnTo>
                  <a:lnTo>
                    <a:pt x="101" y="392"/>
                  </a:lnTo>
                  <a:lnTo>
                    <a:pt x="96" y="367"/>
                  </a:lnTo>
                  <a:lnTo>
                    <a:pt x="93" y="343"/>
                  </a:lnTo>
                  <a:lnTo>
                    <a:pt x="88" y="317"/>
                  </a:lnTo>
                  <a:lnTo>
                    <a:pt x="84" y="292"/>
                  </a:lnTo>
                  <a:lnTo>
                    <a:pt x="79" y="267"/>
                  </a:lnTo>
                  <a:lnTo>
                    <a:pt x="74" y="242"/>
                  </a:lnTo>
                  <a:lnTo>
                    <a:pt x="70" y="217"/>
                  </a:lnTo>
                  <a:lnTo>
                    <a:pt x="65" y="193"/>
                  </a:lnTo>
                  <a:lnTo>
                    <a:pt x="59" y="169"/>
                  </a:lnTo>
                  <a:lnTo>
                    <a:pt x="55" y="144"/>
                  </a:lnTo>
                  <a:lnTo>
                    <a:pt x="49" y="120"/>
                  </a:lnTo>
                  <a:lnTo>
                    <a:pt x="43" y="96"/>
                  </a:lnTo>
                  <a:lnTo>
                    <a:pt x="38" y="71"/>
                  </a:lnTo>
                  <a:lnTo>
                    <a:pt x="31" y="47"/>
                  </a:lnTo>
                  <a:lnTo>
                    <a:pt x="25" y="23"/>
                  </a:lnTo>
                  <a:lnTo>
                    <a:pt x="18" y="0"/>
                  </a:lnTo>
                  <a:lnTo>
                    <a:pt x="0" y="4"/>
                  </a:lnTo>
                  <a:lnTo>
                    <a:pt x="6" y="28"/>
                  </a:lnTo>
                  <a:lnTo>
                    <a:pt x="12" y="52"/>
                  </a:lnTo>
                  <a:lnTo>
                    <a:pt x="19" y="75"/>
                  </a:lnTo>
                  <a:lnTo>
                    <a:pt x="25" y="100"/>
                  </a:lnTo>
                  <a:lnTo>
                    <a:pt x="31" y="124"/>
                  </a:lnTo>
                  <a:lnTo>
                    <a:pt x="36" y="148"/>
                  </a:lnTo>
                  <a:lnTo>
                    <a:pt x="41" y="173"/>
                  </a:lnTo>
                  <a:lnTo>
                    <a:pt x="47" y="198"/>
                  </a:lnTo>
                  <a:lnTo>
                    <a:pt x="51" y="222"/>
                  </a:lnTo>
                  <a:lnTo>
                    <a:pt x="56" y="247"/>
                  </a:lnTo>
                  <a:lnTo>
                    <a:pt x="61" y="271"/>
                  </a:lnTo>
                  <a:lnTo>
                    <a:pt x="65" y="296"/>
                  </a:lnTo>
                  <a:lnTo>
                    <a:pt x="70" y="321"/>
                  </a:lnTo>
                  <a:lnTo>
                    <a:pt x="74" y="345"/>
                  </a:lnTo>
                  <a:lnTo>
                    <a:pt x="78" y="369"/>
                  </a:lnTo>
                  <a:lnTo>
                    <a:pt x="82" y="394"/>
                  </a:lnTo>
                  <a:lnTo>
                    <a:pt x="86" y="420"/>
                  </a:lnTo>
                  <a:lnTo>
                    <a:pt x="89" y="445"/>
                  </a:lnTo>
                  <a:lnTo>
                    <a:pt x="93" y="470"/>
                  </a:lnTo>
                  <a:lnTo>
                    <a:pt x="96" y="495"/>
                  </a:lnTo>
                  <a:lnTo>
                    <a:pt x="100" y="520"/>
                  </a:lnTo>
                  <a:lnTo>
                    <a:pt x="103" y="544"/>
                  </a:lnTo>
                  <a:lnTo>
                    <a:pt x="107" y="569"/>
                  </a:lnTo>
                  <a:lnTo>
                    <a:pt x="110" y="594"/>
                  </a:lnTo>
                  <a:lnTo>
                    <a:pt x="112" y="619"/>
                  </a:lnTo>
                  <a:lnTo>
                    <a:pt x="116" y="644"/>
                  </a:lnTo>
                  <a:lnTo>
                    <a:pt x="118" y="669"/>
                  </a:lnTo>
                  <a:lnTo>
                    <a:pt x="122" y="694"/>
                  </a:lnTo>
                  <a:lnTo>
                    <a:pt x="124" y="719"/>
                  </a:lnTo>
                  <a:lnTo>
                    <a:pt x="126" y="744"/>
                  </a:lnTo>
                  <a:lnTo>
                    <a:pt x="130" y="768"/>
                  </a:lnTo>
                  <a:lnTo>
                    <a:pt x="132" y="793"/>
                  </a:lnTo>
                  <a:lnTo>
                    <a:pt x="141" y="782"/>
                  </a:lnTo>
                  <a:lnTo>
                    <a:pt x="132" y="793"/>
                  </a:lnTo>
                  <a:lnTo>
                    <a:pt x="135" y="799"/>
                  </a:lnTo>
                  <a:lnTo>
                    <a:pt x="142" y="801"/>
                  </a:lnTo>
                  <a:lnTo>
                    <a:pt x="148" y="798"/>
                  </a:lnTo>
                  <a:lnTo>
                    <a:pt x="150" y="790"/>
                  </a:lnTo>
                  <a:lnTo>
                    <a:pt x="141" y="80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Freeform 248"/>
            <p:cNvSpPr>
              <a:spLocks/>
            </p:cNvSpPr>
            <p:nvPr/>
          </p:nvSpPr>
          <p:spPr bwMode="auto">
            <a:xfrm>
              <a:off x="9793" y="3306"/>
              <a:ext cx="44" cy="34"/>
            </a:xfrm>
            <a:custGeom>
              <a:avLst/>
              <a:gdLst>
                <a:gd name="T0" fmla="*/ 19 w 261"/>
                <a:gd name="T1" fmla="*/ 197 h 206"/>
                <a:gd name="T2" fmla="*/ 15 w 261"/>
                <a:gd name="T3" fmla="*/ 203 h 206"/>
                <a:gd name="T4" fmla="*/ 28 w 261"/>
                <a:gd name="T5" fmla="*/ 191 h 206"/>
                <a:gd name="T6" fmla="*/ 41 w 261"/>
                <a:gd name="T7" fmla="*/ 179 h 206"/>
                <a:gd name="T8" fmla="*/ 54 w 261"/>
                <a:gd name="T9" fmla="*/ 167 h 206"/>
                <a:gd name="T10" fmla="*/ 69 w 261"/>
                <a:gd name="T11" fmla="*/ 154 h 206"/>
                <a:gd name="T12" fmla="*/ 84 w 261"/>
                <a:gd name="T13" fmla="*/ 141 h 206"/>
                <a:gd name="T14" fmla="*/ 99 w 261"/>
                <a:gd name="T15" fmla="*/ 127 h 206"/>
                <a:gd name="T16" fmla="*/ 115 w 261"/>
                <a:gd name="T17" fmla="*/ 113 h 206"/>
                <a:gd name="T18" fmla="*/ 132 w 261"/>
                <a:gd name="T19" fmla="*/ 100 h 206"/>
                <a:gd name="T20" fmla="*/ 148 w 261"/>
                <a:gd name="T21" fmla="*/ 87 h 206"/>
                <a:gd name="T22" fmla="*/ 164 w 261"/>
                <a:gd name="T23" fmla="*/ 74 h 206"/>
                <a:gd name="T24" fmla="*/ 181 w 261"/>
                <a:gd name="T25" fmla="*/ 62 h 206"/>
                <a:gd name="T26" fmla="*/ 196 w 261"/>
                <a:gd name="T27" fmla="*/ 50 h 206"/>
                <a:gd name="T28" fmla="*/ 213 w 261"/>
                <a:gd name="T29" fmla="*/ 41 h 206"/>
                <a:gd name="T30" fmla="*/ 230 w 261"/>
                <a:gd name="T31" fmla="*/ 32 h 206"/>
                <a:gd name="T32" fmla="*/ 245 w 261"/>
                <a:gd name="T33" fmla="*/ 24 h 206"/>
                <a:gd name="T34" fmla="*/ 261 w 261"/>
                <a:gd name="T35" fmla="*/ 18 h 206"/>
                <a:gd name="T36" fmla="*/ 254 w 261"/>
                <a:gd name="T37" fmla="*/ 0 h 206"/>
                <a:gd name="T38" fmla="*/ 238 w 261"/>
                <a:gd name="T39" fmla="*/ 7 h 206"/>
                <a:gd name="T40" fmla="*/ 220 w 261"/>
                <a:gd name="T41" fmla="*/ 14 h 206"/>
                <a:gd name="T42" fmla="*/ 204 w 261"/>
                <a:gd name="T43" fmla="*/ 24 h 206"/>
                <a:gd name="T44" fmla="*/ 187 w 261"/>
                <a:gd name="T45" fmla="*/ 35 h 206"/>
                <a:gd name="T46" fmla="*/ 170 w 261"/>
                <a:gd name="T47" fmla="*/ 47 h 206"/>
                <a:gd name="T48" fmla="*/ 152 w 261"/>
                <a:gd name="T49" fmla="*/ 59 h 206"/>
                <a:gd name="T50" fmla="*/ 136 w 261"/>
                <a:gd name="T51" fmla="*/ 72 h 206"/>
                <a:gd name="T52" fmla="*/ 120 w 261"/>
                <a:gd name="T53" fmla="*/ 85 h 206"/>
                <a:gd name="T54" fmla="*/ 104 w 261"/>
                <a:gd name="T55" fmla="*/ 98 h 206"/>
                <a:gd name="T56" fmla="*/ 88 w 261"/>
                <a:gd name="T57" fmla="*/ 112 h 206"/>
                <a:gd name="T58" fmla="*/ 73 w 261"/>
                <a:gd name="T59" fmla="*/ 126 h 206"/>
                <a:gd name="T60" fmla="*/ 58 w 261"/>
                <a:gd name="T61" fmla="*/ 139 h 206"/>
                <a:gd name="T62" fmla="*/ 43 w 261"/>
                <a:gd name="T63" fmla="*/ 152 h 206"/>
                <a:gd name="T64" fmla="*/ 29 w 261"/>
                <a:gd name="T65" fmla="*/ 166 h 206"/>
                <a:gd name="T66" fmla="*/ 16 w 261"/>
                <a:gd name="T67" fmla="*/ 178 h 206"/>
                <a:gd name="T68" fmla="*/ 4 w 261"/>
                <a:gd name="T69" fmla="*/ 190 h 206"/>
                <a:gd name="T70" fmla="*/ 0 w 261"/>
                <a:gd name="T71" fmla="*/ 195 h 206"/>
                <a:gd name="T72" fmla="*/ 4 w 261"/>
                <a:gd name="T73" fmla="*/ 190 h 206"/>
                <a:gd name="T74" fmla="*/ 0 w 261"/>
                <a:gd name="T75" fmla="*/ 196 h 206"/>
                <a:gd name="T76" fmla="*/ 3 w 261"/>
                <a:gd name="T77" fmla="*/ 203 h 206"/>
                <a:gd name="T78" fmla="*/ 8 w 261"/>
                <a:gd name="T79" fmla="*/ 206 h 206"/>
                <a:gd name="T80" fmla="*/ 15 w 261"/>
                <a:gd name="T81" fmla="*/ 203 h 206"/>
                <a:gd name="T82" fmla="*/ 19 w 261"/>
                <a:gd name="T83" fmla="*/ 1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1" h="206">
                  <a:moveTo>
                    <a:pt x="19" y="197"/>
                  </a:moveTo>
                  <a:lnTo>
                    <a:pt x="15" y="203"/>
                  </a:lnTo>
                  <a:lnTo>
                    <a:pt x="28" y="191"/>
                  </a:lnTo>
                  <a:lnTo>
                    <a:pt x="41" y="179"/>
                  </a:lnTo>
                  <a:lnTo>
                    <a:pt x="54" y="167"/>
                  </a:lnTo>
                  <a:lnTo>
                    <a:pt x="69" y="154"/>
                  </a:lnTo>
                  <a:lnTo>
                    <a:pt x="84" y="141"/>
                  </a:lnTo>
                  <a:lnTo>
                    <a:pt x="99" y="127"/>
                  </a:lnTo>
                  <a:lnTo>
                    <a:pt x="115" y="113"/>
                  </a:lnTo>
                  <a:lnTo>
                    <a:pt x="132" y="100"/>
                  </a:lnTo>
                  <a:lnTo>
                    <a:pt x="148" y="87"/>
                  </a:lnTo>
                  <a:lnTo>
                    <a:pt x="164" y="74"/>
                  </a:lnTo>
                  <a:lnTo>
                    <a:pt x="181" y="62"/>
                  </a:lnTo>
                  <a:lnTo>
                    <a:pt x="196" y="50"/>
                  </a:lnTo>
                  <a:lnTo>
                    <a:pt x="213" y="41"/>
                  </a:lnTo>
                  <a:lnTo>
                    <a:pt x="230" y="32"/>
                  </a:lnTo>
                  <a:lnTo>
                    <a:pt x="245" y="24"/>
                  </a:lnTo>
                  <a:lnTo>
                    <a:pt x="261" y="18"/>
                  </a:lnTo>
                  <a:lnTo>
                    <a:pt x="254" y="0"/>
                  </a:lnTo>
                  <a:lnTo>
                    <a:pt x="238" y="7"/>
                  </a:lnTo>
                  <a:lnTo>
                    <a:pt x="220" y="14"/>
                  </a:lnTo>
                  <a:lnTo>
                    <a:pt x="204" y="24"/>
                  </a:lnTo>
                  <a:lnTo>
                    <a:pt x="187" y="35"/>
                  </a:lnTo>
                  <a:lnTo>
                    <a:pt x="170" y="47"/>
                  </a:lnTo>
                  <a:lnTo>
                    <a:pt x="152" y="59"/>
                  </a:lnTo>
                  <a:lnTo>
                    <a:pt x="136" y="72"/>
                  </a:lnTo>
                  <a:lnTo>
                    <a:pt x="120" y="85"/>
                  </a:lnTo>
                  <a:lnTo>
                    <a:pt x="104" y="98"/>
                  </a:lnTo>
                  <a:lnTo>
                    <a:pt x="88" y="112"/>
                  </a:lnTo>
                  <a:lnTo>
                    <a:pt x="73" y="126"/>
                  </a:lnTo>
                  <a:lnTo>
                    <a:pt x="58" y="139"/>
                  </a:lnTo>
                  <a:lnTo>
                    <a:pt x="43" y="152"/>
                  </a:lnTo>
                  <a:lnTo>
                    <a:pt x="29" y="166"/>
                  </a:lnTo>
                  <a:lnTo>
                    <a:pt x="16" y="178"/>
                  </a:lnTo>
                  <a:lnTo>
                    <a:pt x="4" y="190"/>
                  </a:lnTo>
                  <a:lnTo>
                    <a:pt x="0" y="195"/>
                  </a:lnTo>
                  <a:lnTo>
                    <a:pt x="4" y="190"/>
                  </a:lnTo>
                  <a:lnTo>
                    <a:pt x="0" y="196"/>
                  </a:lnTo>
                  <a:lnTo>
                    <a:pt x="3" y="203"/>
                  </a:lnTo>
                  <a:lnTo>
                    <a:pt x="8" y="206"/>
                  </a:lnTo>
                  <a:lnTo>
                    <a:pt x="15" y="203"/>
                  </a:lnTo>
                  <a:lnTo>
                    <a:pt x="19" y="19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6" name="Freeform 249"/>
            <p:cNvSpPr>
              <a:spLocks/>
            </p:cNvSpPr>
            <p:nvPr/>
          </p:nvSpPr>
          <p:spPr bwMode="auto">
            <a:xfrm>
              <a:off x="9793" y="3339"/>
              <a:ext cx="70" cy="84"/>
            </a:xfrm>
            <a:custGeom>
              <a:avLst/>
              <a:gdLst>
                <a:gd name="T0" fmla="*/ 415 w 422"/>
                <a:gd name="T1" fmla="*/ 490 h 508"/>
                <a:gd name="T2" fmla="*/ 418 w 422"/>
                <a:gd name="T3" fmla="*/ 492 h 508"/>
                <a:gd name="T4" fmla="*/ 382 w 422"/>
                <a:gd name="T5" fmla="*/ 458 h 508"/>
                <a:gd name="T6" fmla="*/ 347 w 422"/>
                <a:gd name="T7" fmla="*/ 428 h 508"/>
                <a:gd name="T8" fmla="*/ 311 w 422"/>
                <a:gd name="T9" fmla="*/ 401 h 508"/>
                <a:gd name="T10" fmla="*/ 273 w 422"/>
                <a:gd name="T11" fmla="*/ 376 h 508"/>
                <a:gd name="T12" fmla="*/ 237 w 422"/>
                <a:gd name="T13" fmla="*/ 352 h 508"/>
                <a:gd name="T14" fmla="*/ 203 w 422"/>
                <a:gd name="T15" fmla="*/ 328 h 508"/>
                <a:gd name="T16" fmla="*/ 170 w 422"/>
                <a:gd name="T17" fmla="*/ 306 h 508"/>
                <a:gd name="T18" fmla="*/ 139 w 422"/>
                <a:gd name="T19" fmla="*/ 281 h 508"/>
                <a:gd name="T20" fmla="*/ 109 w 422"/>
                <a:gd name="T21" fmla="*/ 257 h 508"/>
                <a:gd name="T22" fmla="*/ 85 w 422"/>
                <a:gd name="T23" fmla="*/ 230 h 508"/>
                <a:gd name="T24" fmla="*/ 63 w 422"/>
                <a:gd name="T25" fmla="*/ 202 h 508"/>
                <a:gd name="T26" fmla="*/ 45 w 422"/>
                <a:gd name="T27" fmla="*/ 170 h 508"/>
                <a:gd name="T28" fmla="*/ 31 w 422"/>
                <a:gd name="T29" fmla="*/ 136 h 508"/>
                <a:gd name="T30" fmla="*/ 22 w 422"/>
                <a:gd name="T31" fmla="*/ 97 h 508"/>
                <a:gd name="T32" fmla="*/ 18 w 422"/>
                <a:gd name="T33" fmla="*/ 52 h 508"/>
                <a:gd name="T34" fmla="*/ 21 w 422"/>
                <a:gd name="T35" fmla="*/ 2 h 508"/>
                <a:gd name="T36" fmla="*/ 2 w 422"/>
                <a:gd name="T37" fmla="*/ 0 h 508"/>
                <a:gd name="T38" fmla="*/ 0 w 422"/>
                <a:gd name="T39" fmla="*/ 52 h 508"/>
                <a:gd name="T40" fmla="*/ 3 w 422"/>
                <a:gd name="T41" fmla="*/ 99 h 508"/>
                <a:gd name="T42" fmla="*/ 13 w 422"/>
                <a:gd name="T43" fmla="*/ 142 h 508"/>
                <a:gd name="T44" fmla="*/ 29 w 422"/>
                <a:gd name="T45" fmla="*/ 179 h 508"/>
                <a:gd name="T46" fmla="*/ 47 w 422"/>
                <a:gd name="T47" fmla="*/ 213 h 508"/>
                <a:gd name="T48" fmla="*/ 71 w 422"/>
                <a:gd name="T49" fmla="*/ 243 h 508"/>
                <a:gd name="T50" fmla="*/ 98 w 422"/>
                <a:gd name="T51" fmla="*/ 270 h 508"/>
                <a:gd name="T52" fmla="*/ 128 w 422"/>
                <a:gd name="T53" fmla="*/ 296 h 508"/>
                <a:gd name="T54" fmla="*/ 159 w 422"/>
                <a:gd name="T55" fmla="*/ 321 h 508"/>
                <a:gd name="T56" fmla="*/ 194 w 422"/>
                <a:gd name="T57" fmla="*/ 344 h 508"/>
                <a:gd name="T58" fmla="*/ 228 w 422"/>
                <a:gd name="T59" fmla="*/ 367 h 508"/>
                <a:gd name="T60" fmla="*/ 264 w 422"/>
                <a:gd name="T61" fmla="*/ 391 h 508"/>
                <a:gd name="T62" fmla="*/ 300 w 422"/>
                <a:gd name="T63" fmla="*/ 416 h 508"/>
                <a:gd name="T64" fmla="*/ 335 w 422"/>
                <a:gd name="T65" fmla="*/ 443 h 508"/>
                <a:gd name="T66" fmla="*/ 371 w 422"/>
                <a:gd name="T67" fmla="*/ 474 h 508"/>
                <a:gd name="T68" fmla="*/ 404 w 422"/>
                <a:gd name="T69" fmla="*/ 505 h 508"/>
                <a:gd name="T70" fmla="*/ 408 w 422"/>
                <a:gd name="T71" fmla="*/ 507 h 508"/>
                <a:gd name="T72" fmla="*/ 404 w 422"/>
                <a:gd name="T73" fmla="*/ 505 h 508"/>
                <a:gd name="T74" fmla="*/ 411 w 422"/>
                <a:gd name="T75" fmla="*/ 508 h 508"/>
                <a:gd name="T76" fmla="*/ 418 w 422"/>
                <a:gd name="T77" fmla="*/ 505 h 508"/>
                <a:gd name="T78" fmla="*/ 422 w 422"/>
                <a:gd name="T79" fmla="*/ 499 h 508"/>
                <a:gd name="T80" fmla="*/ 418 w 422"/>
                <a:gd name="T81" fmla="*/ 492 h 508"/>
                <a:gd name="T82" fmla="*/ 415 w 422"/>
                <a:gd name="T83" fmla="*/ 490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2" h="508">
                  <a:moveTo>
                    <a:pt x="415" y="490"/>
                  </a:moveTo>
                  <a:lnTo>
                    <a:pt x="418" y="492"/>
                  </a:lnTo>
                  <a:lnTo>
                    <a:pt x="382" y="458"/>
                  </a:lnTo>
                  <a:lnTo>
                    <a:pt x="347" y="428"/>
                  </a:lnTo>
                  <a:lnTo>
                    <a:pt x="311" y="401"/>
                  </a:lnTo>
                  <a:lnTo>
                    <a:pt x="273" y="376"/>
                  </a:lnTo>
                  <a:lnTo>
                    <a:pt x="237" y="352"/>
                  </a:lnTo>
                  <a:lnTo>
                    <a:pt x="203" y="328"/>
                  </a:lnTo>
                  <a:lnTo>
                    <a:pt x="170" y="306"/>
                  </a:lnTo>
                  <a:lnTo>
                    <a:pt x="139" y="281"/>
                  </a:lnTo>
                  <a:lnTo>
                    <a:pt x="109" y="257"/>
                  </a:lnTo>
                  <a:lnTo>
                    <a:pt x="85" y="230"/>
                  </a:lnTo>
                  <a:lnTo>
                    <a:pt x="63" y="202"/>
                  </a:lnTo>
                  <a:lnTo>
                    <a:pt x="45" y="170"/>
                  </a:lnTo>
                  <a:lnTo>
                    <a:pt x="31" y="136"/>
                  </a:lnTo>
                  <a:lnTo>
                    <a:pt x="22" y="97"/>
                  </a:lnTo>
                  <a:lnTo>
                    <a:pt x="18" y="52"/>
                  </a:lnTo>
                  <a:lnTo>
                    <a:pt x="21" y="2"/>
                  </a:lnTo>
                  <a:lnTo>
                    <a:pt x="2" y="0"/>
                  </a:lnTo>
                  <a:lnTo>
                    <a:pt x="0" y="52"/>
                  </a:lnTo>
                  <a:lnTo>
                    <a:pt x="3" y="99"/>
                  </a:lnTo>
                  <a:lnTo>
                    <a:pt x="13" y="142"/>
                  </a:lnTo>
                  <a:lnTo>
                    <a:pt x="29" y="179"/>
                  </a:lnTo>
                  <a:lnTo>
                    <a:pt x="47" y="213"/>
                  </a:lnTo>
                  <a:lnTo>
                    <a:pt x="71" y="243"/>
                  </a:lnTo>
                  <a:lnTo>
                    <a:pt x="98" y="270"/>
                  </a:lnTo>
                  <a:lnTo>
                    <a:pt x="128" y="296"/>
                  </a:lnTo>
                  <a:lnTo>
                    <a:pt x="159" y="321"/>
                  </a:lnTo>
                  <a:lnTo>
                    <a:pt x="194" y="344"/>
                  </a:lnTo>
                  <a:lnTo>
                    <a:pt x="228" y="367"/>
                  </a:lnTo>
                  <a:lnTo>
                    <a:pt x="264" y="391"/>
                  </a:lnTo>
                  <a:lnTo>
                    <a:pt x="300" y="416"/>
                  </a:lnTo>
                  <a:lnTo>
                    <a:pt x="335" y="443"/>
                  </a:lnTo>
                  <a:lnTo>
                    <a:pt x="371" y="474"/>
                  </a:lnTo>
                  <a:lnTo>
                    <a:pt x="404" y="505"/>
                  </a:lnTo>
                  <a:lnTo>
                    <a:pt x="408" y="507"/>
                  </a:lnTo>
                  <a:lnTo>
                    <a:pt x="404" y="505"/>
                  </a:lnTo>
                  <a:lnTo>
                    <a:pt x="411" y="508"/>
                  </a:lnTo>
                  <a:lnTo>
                    <a:pt x="418" y="505"/>
                  </a:lnTo>
                  <a:lnTo>
                    <a:pt x="422" y="499"/>
                  </a:lnTo>
                  <a:lnTo>
                    <a:pt x="418" y="492"/>
                  </a:lnTo>
                  <a:lnTo>
                    <a:pt x="415" y="4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7" name="Freeform 250"/>
            <p:cNvSpPr>
              <a:spLocks/>
            </p:cNvSpPr>
            <p:nvPr/>
          </p:nvSpPr>
          <p:spPr bwMode="auto">
            <a:xfrm>
              <a:off x="9861" y="3420"/>
              <a:ext cx="34" cy="103"/>
            </a:xfrm>
            <a:custGeom>
              <a:avLst/>
              <a:gdLst>
                <a:gd name="T0" fmla="*/ 201 w 201"/>
                <a:gd name="T1" fmla="*/ 605 h 615"/>
                <a:gd name="T2" fmla="*/ 200 w 201"/>
                <a:gd name="T3" fmla="*/ 602 h 615"/>
                <a:gd name="T4" fmla="*/ 175 w 201"/>
                <a:gd name="T5" fmla="*/ 547 h 615"/>
                <a:gd name="T6" fmla="*/ 159 w 201"/>
                <a:gd name="T7" fmla="*/ 495 h 615"/>
                <a:gd name="T8" fmla="*/ 148 w 201"/>
                <a:gd name="T9" fmla="*/ 445 h 615"/>
                <a:gd name="T10" fmla="*/ 144 w 201"/>
                <a:gd name="T11" fmla="*/ 397 h 615"/>
                <a:gd name="T12" fmla="*/ 143 w 201"/>
                <a:gd name="T13" fmla="*/ 354 h 615"/>
                <a:gd name="T14" fmla="*/ 144 w 201"/>
                <a:gd name="T15" fmla="*/ 312 h 615"/>
                <a:gd name="T16" fmla="*/ 147 w 201"/>
                <a:gd name="T17" fmla="*/ 273 h 615"/>
                <a:gd name="T18" fmla="*/ 150 w 201"/>
                <a:gd name="T19" fmla="*/ 234 h 615"/>
                <a:gd name="T20" fmla="*/ 151 w 201"/>
                <a:gd name="T21" fmla="*/ 199 h 615"/>
                <a:gd name="T22" fmla="*/ 150 w 201"/>
                <a:gd name="T23" fmla="*/ 165 h 615"/>
                <a:gd name="T24" fmla="*/ 145 w 201"/>
                <a:gd name="T25" fmla="*/ 132 h 615"/>
                <a:gd name="T26" fmla="*/ 133 w 201"/>
                <a:gd name="T27" fmla="*/ 102 h 615"/>
                <a:gd name="T28" fmla="*/ 115 w 201"/>
                <a:gd name="T29" fmla="*/ 72 h 615"/>
                <a:gd name="T30" fmla="*/ 89 w 201"/>
                <a:gd name="T31" fmla="*/ 46 h 615"/>
                <a:gd name="T32" fmla="*/ 53 w 201"/>
                <a:gd name="T33" fmla="*/ 22 h 615"/>
                <a:gd name="T34" fmla="*/ 7 w 201"/>
                <a:gd name="T35" fmla="*/ 0 h 615"/>
                <a:gd name="T36" fmla="*/ 0 w 201"/>
                <a:gd name="T37" fmla="*/ 17 h 615"/>
                <a:gd name="T38" fmla="*/ 44 w 201"/>
                <a:gd name="T39" fmla="*/ 39 h 615"/>
                <a:gd name="T40" fmla="*/ 77 w 201"/>
                <a:gd name="T41" fmla="*/ 62 h 615"/>
                <a:gd name="T42" fmla="*/ 101 w 201"/>
                <a:gd name="T43" fmla="*/ 85 h 615"/>
                <a:gd name="T44" fmla="*/ 117 w 201"/>
                <a:gd name="T45" fmla="*/ 110 h 615"/>
                <a:gd name="T46" fmla="*/ 127 w 201"/>
                <a:gd name="T47" fmla="*/ 136 h 615"/>
                <a:gd name="T48" fmla="*/ 131 w 201"/>
                <a:gd name="T49" fmla="*/ 167 h 615"/>
                <a:gd name="T50" fmla="*/ 132 w 201"/>
                <a:gd name="T51" fmla="*/ 199 h 615"/>
                <a:gd name="T52" fmla="*/ 131 w 201"/>
                <a:gd name="T53" fmla="*/ 234 h 615"/>
                <a:gd name="T54" fmla="*/ 129 w 201"/>
                <a:gd name="T55" fmla="*/ 271 h 615"/>
                <a:gd name="T56" fmla="*/ 125 w 201"/>
                <a:gd name="T57" fmla="*/ 312 h 615"/>
                <a:gd name="T58" fmla="*/ 124 w 201"/>
                <a:gd name="T59" fmla="*/ 354 h 615"/>
                <a:gd name="T60" fmla="*/ 125 w 201"/>
                <a:gd name="T61" fmla="*/ 400 h 615"/>
                <a:gd name="T62" fmla="*/ 130 w 201"/>
                <a:gd name="T63" fmla="*/ 447 h 615"/>
                <a:gd name="T64" fmla="*/ 140 w 201"/>
                <a:gd name="T65" fmla="*/ 499 h 615"/>
                <a:gd name="T66" fmla="*/ 159 w 201"/>
                <a:gd name="T67" fmla="*/ 553 h 615"/>
                <a:gd name="T68" fmla="*/ 184 w 201"/>
                <a:gd name="T69" fmla="*/ 611 h 615"/>
                <a:gd name="T70" fmla="*/ 183 w 201"/>
                <a:gd name="T71" fmla="*/ 608 h 615"/>
                <a:gd name="T72" fmla="*/ 184 w 201"/>
                <a:gd name="T73" fmla="*/ 611 h 615"/>
                <a:gd name="T74" fmla="*/ 190 w 201"/>
                <a:gd name="T75" fmla="*/ 615 h 615"/>
                <a:gd name="T76" fmla="*/ 197 w 201"/>
                <a:gd name="T77" fmla="*/ 614 h 615"/>
                <a:gd name="T78" fmla="*/ 201 w 201"/>
                <a:gd name="T79" fmla="*/ 610 h 615"/>
                <a:gd name="T80" fmla="*/ 200 w 201"/>
                <a:gd name="T81" fmla="*/ 602 h 615"/>
                <a:gd name="T82" fmla="*/ 201 w 201"/>
                <a:gd name="T83" fmla="*/ 605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1" h="615">
                  <a:moveTo>
                    <a:pt x="201" y="605"/>
                  </a:moveTo>
                  <a:lnTo>
                    <a:pt x="200" y="602"/>
                  </a:lnTo>
                  <a:lnTo>
                    <a:pt x="175" y="547"/>
                  </a:lnTo>
                  <a:lnTo>
                    <a:pt x="159" y="495"/>
                  </a:lnTo>
                  <a:lnTo>
                    <a:pt x="148" y="445"/>
                  </a:lnTo>
                  <a:lnTo>
                    <a:pt x="144" y="397"/>
                  </a:lnTo>
                  <a:lnTo>
                    <a:pt x="143" y="354"/>
                  </a:lnTo>
                  <a:lnTo>
                    <a:pt x="144" y="312"/>
                  </a:lnTo>
                  <a:lnTo>
                    <a:pt x="147" y="273"/>
                  </a:lnTo>
                  <a:lnTo>
                    <a:pt x="150" y="234"/>
                  </a:lnTo>
                  <a:lnTo>
                    <a:pt x="151" y="199"/>
                  </a:lnTo>
                  <a:lnTo>
                    <a:pt x="150" y="165"/>
                  </a:lnTo>
                  <a:lnTo>
                    <a:pt x="145" y="132"/>
                  </a:lnTo>
                  <a:lnTo>
                    <a:pt x="133" y="102"/>
                  </a:lnTo>
                  <a:lnTo>
                    <a:pt x="115" y="72"/>
                  </a:lnTo>
                  <a:lnTo>
                    <a:pt x="89" y="46"/>
                  </a:lnTo>
                  <a:lnTo>
                    <a:pt x="53" y="22"/>
                  </a:lnTo>
                  <a:lnTo>
                    <a:pt x="7" y="0"/>
                  </a:lnTo>
                  <a:lnTo>
                    <a:pt x="0" y="17"/>
                  </a:lnTo>
                  <a:lnTo>
                    <a:pt x="44" y="39"/>
                  </a:lnTo>
                  <a:lnTo>
                    <a:pt x="77" y="62"/>
                  </a:lnTo>
                  <a:lnTo>
                    <a:pt x="101" y="85"/>
                  </a:lnTo>
                  <a:lnTo>
                    <a:pt x="117" y="110"/>
                  </a:lnTo>
                  <a:lnTo>
                    <a:pt x="127" y="136"/>
                  </a:lnTo>
                  <a:lnTo>
                    <a:pt x="131" y="167"/>
                  </a:lnTo>
                  <a:lnTo>
                    <a:pt x="132" y="199"/>
                  </a:lnTo>
                  <a:lnTo>
                    <a:pt x="131" y="234"/>
                  </a:lnTo>
                  <a:lnTo>
                    <a:pt x="129" y="271"/>
                  </a:lnTo>
                  <a:lnTo>
                    <a:pt x="125" y="312"/>
                  </a:lnTo>
                  <a:lnTo>
                    <a:pt x="124" y="354"/>
                  </a:lnTo>
                  <a:lnTo>
                    <a:pt x="125" y="400"/>
                  </a:lnTo>
                  <a:lnTo>
                    <a:pt x="130" y="447"/>
                  </a:lnTo>
                  <a:lnTo>
                    <a:pt x="140" y="499"/>
                  </a:lnTo>
                  <a:lnTo>
                    <a:pt x="159" y="553"/>
                  </a:lnTo>
                  <a:lnTo>
                    <a:pt x="184" y="611"/>
                  </a:lnTo>
                  <a:lnTo>
                    <a:pt x="183" y="608"/>
                  </a:lnTo>
                  <a:lnTo>
                    <a:pt x="184" y="611"/>
                  </a:lnTo>
                  <a:lnTo>
                    <a:pt x="190" y="615"/>
                  </a:lnTo>
                  <a:lnTo>
                    <a:pt x="197" y="614"/>
                  </a:lnTo>
                  <a:lnTo>
                    <a:pt x="201" y="610"/>
                  </a:lnTo>
                  <a:lnTo>
                    <a:pt x="200" y="602"/>
                  </a:lnTo>
                  <a:lnTo>
                    <a:pt x="201" y="60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8" name="Freeform 251"/>
            <p:cNvSpPr>
              <a:spLocks/>
            </p:cNvSpPr>
            <p:nvPr/>
          </p:nvSpPr>
          <p:spPr bwMode="auto">
            <a:xfrm>
              <a:off x="9887" y="3521"/>
              <a:ext cx="12" cy="90"/>
            </a:xfrm>
            <a:custGeom>
              <a:avLst/>
              <a:gdLst>
                <a:gd name="T0" fmla="*/ 11 w 75"/>
                <a:gd name="T1" fmla="*/ 538 h 538"/>
                <a:gd name="T2" fmla="*/ 17 w 75"/>
                <a:gd name="T3" fmla="*/ 533 h 538"/>
                <a:gd name="T4" fmla="*/ 32 w 75"/>
                <a:gd name="T5" fmla="*/ 508 h 538"/>
                <a:gd name="T6" fmla="*/ 44 w 75"/>
                <a:gd name="T7" fmla="*/ 481 h 538"/>
                <a:gd name="T8" fmla="*/ 54 w 75"/>
                <a:gd name="T9" fmla="*/ 454 h 538"/>
                <a:gd name="T10" fmla="*/ 62 w 75"/>
                <a:gd name="T11" fmla="*/ 424 h 538"/>
                <a:gd name="T12" fmla="*/ 68 w 75"/>
                <a:gd name="T13" fmla="*/ 391 h 538"/>
                <a:gd name="T14" fmla="*/ 72 w 75"/>
                <a:gd name="T15" fmla="*/ 360 h 538"/>
                <a:gd name="T16" fmla="*/ 74 w 75"/>
                <a:gd name="T17" fmla="*/ 326 h 538"/>
                <a:gd name="T18" fmla="*/ 75 w 75"/>
                <a:gd name="T19" fmla="*/ 292 h 538"/>
                <a:gd name="T20" fmla="*/ 74 w 75"/>
                <a:gd name="T21" fmla="*/ 257 h 538"/>
                <a:gd name="T22" fmla="*/ 73 w 75"/>
                <a:gd name="T23" fmla="*/ 221 h 538"/>
                <a:gd name="T24" fmla="*/ 70 w 75"/>
                <a:gd name="T25" fmla="*/ 183 h 538"/>
                <a:gd name="T26" fmla="*/ 66 w 75"/>
                <a:gd name="T27" fmla="*/ 148 h 538"/>
                <a:gd name="T28" fmla="*/ 62 w 75"/>
                <a:gd name="T29" fmla="*/ 111 h 538"/>
                <a:gd name="T30" fmla="*/ 58 w 75"/>
                <a:gd name="T31" fmla="*/ 74 h 538"/>
                <a:gd name="T32" fmla="*/ 52 w 75"/>
                <a:gd name="T33" fmla="*/ 37 h 538"/>
                <a:gd name="T34" fmla="*/ 47 w 75"/>
                <a:gd name="T35" fmla="*/ 0 h 538"/>
                <a:gd name="T36" fmla="*/ 29 w 75"/>
                <a:gd name="T37" fmla="*/ 3 h 538"/>
                <a:gd name="T38" fmla="*/ 34 w 75"/>
                <a:gd name="T39" fmla="*/ 39 h 538"/>
                <a:gd name="T40" fmla="*/ 39 w 75"/>
                <a:gd name="T41" fmla="*/ 76 h 538"/>
                <a:gd name="T42" fmla="*/ 44 w 75"/>
                <a:gd name="T43" fmla="*/ 113 h 538"/>
                <a:gd name="T44" fmla="*/ 47 w 75"/>
                <a:gd name="T45" fmla="*/ 150 h 538"/>
                <a:gd name="T46" fmla="*/ 52 w 75"/>
                <a:gd name="T47" fmla="*/ 186 h 538"/>
                <a:gd name="T48" fmla="*/ 54 w 75"/>
                <a:gd name="T49" fmla="*/ 221 h 538"/>
                <a:gd name="T50" fmla="*/ 56 w 75"/>
                <a:gd name="T51" fmla="*/ 257 h 538"/>
                <a:gd name="T52" fmla="*/ 57 w 75"/>
                <a:gd name="T53" fmla="*/ 292 h 538"/>
                <a:gd name="T54" fmla="*/ 56 w 75"/>
                <a:gd name="T55" fmla="*/ 324 h 538"/>
                <a:gd name="T56" fmla="*/ 53 w 75"/>
                <a:gd name="T57" fmla="*/ 358 h 538"/>
                <a:gd name="T58" fmla="*/ 50 w 75"/>
                <a:gd name="T59" fmla="*/ 389 h 538"/>
                <a:gd name="T60" fmla="*/ 44 w 75"/>
                <a:gd name="T61" fmla="*/ 420 h 538"/>
                <a:gd name="T62" fmla="*/ 36 w 75"/>
                <a:gd name="T63" fmla="*/ 448 h 538"/>
                <a:gd name="T64" fmla="*/ 28 w 75"/>
                <a:gd name="T65" fmla="*/ 475 h 538"/>
                <a:gd name="T66" fmla="*/ 16 w 75"/>
                <a:gd name="T67" fmla="*/ 500 h 538"/>
                <a:gd name="T68" fmla="*/ 1 w 75"/>
                <a:gd name="T69" fmla="*/ 523 h 538"/>
                <a:gd name="T70" fmla="*/ 8 w 75"/>
                <a:gd name="T71" fmla="*/ 518 h 538"/>
                <a:gd name="T72" fmla="*/ 1 w 75"/>
                <a:gd name="T73" fmla="*/ 523 h 538"/>
                <a:gd name="T74" fmla="*/ 0 w 75"/>
                <a:gd name="T75" fmla="*/ 530 h 538"/>
                <a:gd name="T76" fmla="*/ 5 w 75"/>
                <a:gd name="T77" fmla="*/ 536 h 538"/>
                <a:gd name="T78" fmla="*/ 11 w 75"/>
                <a:gd name="T79" fmla="*/ 537 h 538"/>
                <a:gd name="T80" fmla="*/ 17 w 75"/>
                <a:gd name="T81" fmla="*/ 533 h 538"/>
                <a:gd name="T82" fmla="*/ 11 w 75"/>
                <a:gd name="T83" fmla="*/ 538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5" h="538">
                  <a:moveTo>
                    <a:pt x="11" y="538"/>
                  </a:moveTo>
                  <a:lnTo>
                    <a:pt x="17" y="533"/>
                  </a:lnTo>
                  <a:lnTo>
                    <a:pt x="32" y="508"/>
                  </a:lnTo>
                  <a:lnTo>
                    <a:pt x="44" y="481"/>
                  </a:lnTo>
                  <a:lnTo>
                    <a:pt x="54" y="454"/>
                  </a:lnTo>
                  <a:lnTo>
                    <a:pt x="62" y="424"/>
                  </a:lnTo>
                  <a:lnTo>
                    <a:pt x="68" y="391"/>
                  </a:lnTo>
                  <a:lnTo>
                    <a:pt x="72" y="360"/>
                  </a:lnTo>
                  <a:lnTo>
                    <a:pt x="74" y="326"/>
                  </a:lnTo>
                  <a:lnTo>
                    <a:pt x="75" y="292"/>
                  </a:lnTo>
                  <a:lnTo>
                    <a:pt x="74" y="257"/>
                  </a:lnTo>
                  <a:lnTo>
                    <a:pt x="73" y="221"/>
                  </a:lnTo>
                  <a:lnTo>
                    <a:pt x="70" y="183"/>
                  </a:lnTo>
                  <a:lnTo>
                    <a:pt x="66" y="148"/>
                  </a:lnTo>
                  <a:lnTo>
                    <a:pt x="62" y="111"/>
                  </a:lnTo>
                  <a:lnTo>
                    <a:pt x="58" y="74"/>
                  </a:lnTo>
                  <a:lnTo>
                    <a:pt x="52" y="37"/>
                  </a:lnTo>
                  <a:lnTo>
                    <a:pt x="47" y="0"/>
                  </a:lnTo>
                  <a:lnTo>
                    <a:pt x="29" y="3"/>
                  </a:lnTo>
                  <a:lnTo>
                    <a:pt x="34" y="39"/>
                  </a:lnTo>
                  <a:lnTo>
                    <a:pt x="39" y="76"/>
                  </a:lnTo>
                  <a:lnTo>
                    <a:pt x="44" y="113"/>
                  </a:lnTo>
                  <a:lnTo>
                    <a:pt x="47" y="150"/>
                  </a:lnTo>
                  <a:lnTo>
                    <a:pt x="52" y="186"/>
                  </a:lnTo>
                  <a:lnTo>
                    <a:pt x="54" y="221"/>
                  </a:lnTo>
                  <a:lnTo>
                    <a:pt x="56" y="257"/>
                  </a:lnTo>
                  <a:lnTo>
                    <a:pt x="57" y="292"/>
                  </a:lnTo>
                  <a:lnTo>
                    <a:pt x="56" y="324"/>
                  </a:lnTo>
                  <a:lnTo>
                    <a:pt x="53" y="358"/>
                  </a:lnTo>
                  <a:lnTo>
                    <a:pt x="50" y="389"/>
                  </a:lnTo>
                  <a:lnTo>
                    <a:pt x="44" y="420"/>
                  </a:lnTo>
                  <a:lnTo>
                    <a:pt x="36" y="448"/>
                  </a:lnTo>
                  <a:lnTo>
                    <a:pt x="28" y="475"/>
                  </a:lnTo>
                  <a:lnTo>
                    <a:pt x="16" y="500"/>
                  </a:lnTo>
                  <a:lnTo>
                    <a:pt x="1" y="523"/>
                  </a:lnTo>
                  <a:lnTo>
                    <a:pt x="8" y="518"/>
                  </a:lnTo>
                  <a:lnTo>
                    <a:pt x="1" y="523"/>
                  </a:lnTo>
                  <a:lnTo>
                    <a:pt x="0" y="530"/>
                  </a:lnTo>
                  <a:lnTo>
                    <a:pt x="5" y="536"/>
                  </a:lnTo>
                  <a:lnTo>
                    <a:pt x="11" y="537"/>
                  </a:lnTo>
                  <a:lnTo>
                    <a:pt x="17" y="533"/>
                  </a:lnTo>
                  <a:lnTo>
                    <a:pt x="11" y="5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Freeform 252"/>
            <p:cNvSpPr>
              <a:spLocks/>
            </p:cNvSpPr>
            <p:nvPr/>
          </p:nvSpPr>
          <p:spPr bwMode="auto">
            <a:xfrm>
              <a:off x="9842" y="3607"/>
              <a:ext cx="46" cy="45"/>
            </a:xfrm>
            <a:custGeom>
              <a:avLst/>
              <a:gdLst>
                <a:gd name="T0" fmla="*/ 19 w 277"/>
                <a:gd name="T1" fmla="*/ 261 h 270"/>
                <a:gd name="T2" fmla="*/ 19 w 277"/>
                <a:gd name="T3" fmla="*/ 261 h 270"/>
                <a:gd name="T4" fmla="*/ 25 w 277"/>
                <a:gd name="T5" fmla="*/ 216 h 270"/>
                <a:gd name="T6" fmla="*/ 32 w 277"/>
                <a:gd name="T7" fmla="*/ 177 h 270"/>
                <a:gd name="T8" fmla="*/ 40 w 277"/>
                <a:gd name="T9" fmla="*/ 144 h 270"/>
                <a:gd name="T10" fmla="*/ 50 w 277"/>
                <a:gd name="T11" fmla="*/ 117 h 270"/>
                <a:gd name="T12" fmla="*/ 58 w 277"/>
                <a:gd name="T13" fmla="*/ 96 h 270"/>
                <a:gd name="T14" fmla="*/ 69 w 277"/>
                <a:gd name="T15" fmla="*/ 77 h 270"/>
                <a:gd name="T16" fmla="*/ 80 w 277"/>
                <a:gd name="T17" fmla="*/ 64 h 270"/>
                <a:gd name="T18" fmla="*/ 91 w 277"/>
                <a:gd name="T19" fmla="*/ 53 h 270"/>
                <a:gd name="T20" fmla="*/ 106 w 277"/>
                <a:gd name="T21" fmla="*/ 46 h 270"/>
                <a:gd name="T22" fmla="*/ 122 w 277"/>
                <a:gd name="T23" fmla="*/ 40 h 270"/>
                <a:gd name="T24" fmla="*/ 142 w 277"/>
                <a:gd name="T25" fmla="*/ 36 h 270"/>
                <a:gd name="T26" fmla="*/ 163 w 277"/>
                <a:gd name="T27" fmla="*/ 33 h 270"/>
                <a:gd name="T28" fmla="*/ 187 w 277"/>
                <a:gd name="T29" fmla="*/ 29 h 270"/>
                <a:gd name="T30" fmla="*/ 213 w 277"/>
                <a:gd name="T31" fmla="*/ 27 h 270"/>
                <a:gd name="T32" fmla="*/ 243 w 277"/>
                <a:gd name="T33" fmla="*/ 24 h 270"/>
                <a:gd name="T34" fmla="*/ 277 w 277"/>
                <a:gd name="T35" fmla="*/ 20 h 270"/>
                <a:gd name="T36" fmla="*/ 274 w 277"/>
                <a:gd name="T37" fmla="*/ 0 h 270"/>
                <a:gd name="T38" fmla="*/ 241 w 277"/>
                <a:gd name="T39" fmla="*/ 5 h 270"/>
                <a:gd name="T40" fmla="*/ 211 w 277"/>
                <a:gd name="T41" fmla="*/ 8 h 270"/>
                <a:gd name="T42" fmla="*/ 184 w 277"/>
                <a:gd name="T43" fmla="*/ 10 h 270"/>
                <a:gd name="T44" fmla="*/ 160 w 277"/>
                <a:gd name="T45" fmla="*/ 13 h 270"/>
                <a:gd name="T46" fmla="*/ 137 w 277"/>
                <a:gd name="T47" fmla="*/ 16 h 270"/>
                <a:gd name="T48" fmla="*/ 118 w 277"/>
                <a:gd name="T49" fmla="*/ 23 h 270"/>
                <a:gd name="T50" fmla="*/ 99 w 277"/>
                <a:gd name="T51" fmla="*/ 28 h 270"/>
                <a:gd name="T52" fmla="*/ 82 w 277"/>
                <a:gd name="T53" fmla="*/ 38 h 270"/>
                <a:gd name="T54" fmla="*/ 66 w 277"/>
                <a:gd name="T55" fmla="*/ 51 h 270"/>
                <a:gd name="T56" fmla="*/ 53 w 277"/>
                <a:gd name="T57" fmla="*/ 66 h 270"/>
                <a:gd name="T58" fmla="*/ 42 w 277"/>
                <a:gd name="T59" fmla="*/ 87 h 270"/>
                <a:gd name="T60" fmla="*/ 31 w 277"/>
                <a:gd name="T61" fmla="*/ 111 h 270"/>
                <a:gd name="T62" fmla="*/ 22 w 277"/>
                <a:gd name="T63" fmla="*/ 140 h 270"/>
                <a:gd name="T64" fmla="*/ 14 w 277"/>
                <a:gd name="T65" fmla="*/ 172 h 270"/>
                <a:gd name="T66" fmla="*/ 7 w 277"/>
                <a:gd name="T67" fmla="*/ 214 h 270"/>
                <a:gd name="T68" fmla="*/ 0 w 277"/>
                <a:gd name="T69" fmla="*/ 259 h 270"/>
                <a:gd name="T70" fmla="*/ 0 w 277"/>
                <a:gd name="T71" fmla="*/ 259 h 270"/>
                <a:gd name="T72" fmla="*/ 0 w 277"/>
                <a:gd name="T73" fmla="*/ 259 h 270"/>
                <a:gd name="T74" fmla="*/ 2 w 277"/>
                <a:gd name="T75" fmla="*/ 267 h 270"/>
                <a:gd name="T76" fmla="*/ 8 w 277"/>
                <a:gd name="T77" fmla="*/ 270 h 270"/>
                <a:gd name="T78" fmla="*/ 15 w 277"/>
                <a:gd name="T79" fmla="*/ 268 h 270"/>
                <a:gd name="T80" fmla="*/ 19 w 277"/>
                <a:gd name="T81" fmla="*/ 26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77" h="270">
                  <a:moveTo>
                    <a:pt x="19" y="261"/>
                  </a:moveTo>
                  <a:lnTo>
                    <a:pt x="19" y="261"/>
                  </a:lnTo>
                  <a:lnTo>
                    <a:pt x="25" y="216"/>
                  </a:lnTo>
                  <a:lnTo>
                    <a:pt x="32" y="177"/>
                  </a:lnTo>
                  <a:lnTo>
                    <a:pt x="40" y="144"/>
                  </a:lnTo>
                  <a:lnTo>
                    <a:pt x="50" y="117"/>
                  </a:lnTo>
                  <a:lnTo>
                    <a:pt x="58" y="96"/>
                  </a:lnTo>
                  <a:lnTo>
                    <a:pt x="69" y="77"/>
                  </a:lnTo>
                  <a:lnTo>
                    <a:pt x="80" y="64"/>
                  </a:lnTo>
                  <a:lnTo>
                    <a:pt x="91" y="53"/>
                  </a:lnTo>
                  <a:lnTo>
                    <a:pt x="106" y="46"/>
                  </a:lnTo>
                  <a:lnTo>
                    <a:pt x="122" y="40"/>
                  </a:lnTo>
                  <a:lnTo>
                    <a:pt x="142" y="36"/>
                  </a:lnTo>
                  <a:lnTo>
                    <a:pt x="163" y="33"/>
                  </a:lnTo>
                  <a:lnTo>
                    <a:pt x="187" y="29"/>
                  </a:lnTo>
                  <a:lnTo>
                    <a:pt x="213" y="27"/>
                  </a:lnTo>
                  <a:lnTo>
                    <a:pt x="243" y="24"/>
                  </a:lnTo>
                  <a:lnTo>
                    <a:pt x="277" y="20"/>
                  </a:lnTo>
                  <a:lnTo>
                    <a:pt x="274" y="0"/>
                  </a:lnTo>
                  <a:lnTo>
                    <a:pt x="241" y="5"/>
                  </a:lnTo>
                  <a:lnTo>
                    <a:pt x="211" y="8"/>
                  </a:lnTo>
                  <a:lnTo>
                    <a:pt x="184" y="10"/>
                  </a:lnTo>
                  <a:lnTo>
                    <a:pt x="160" y="13"/>
                  </a:lnTo>
                  <a:lnTo>
                    <a:pt x="137" y="16"/>
                  </a:lnTo>
                  <a:lnTo>
                    <a:pt x="118" y="23"/>
                  </a:lnTo>
                  <a:lnTo>
                    <a:pt x="99" y="28"/>
                  </a:lnTo>
                  <a:lnTo>
                    <a:pt x="82" y="38"/>
                  </a:lnTo>
                  <a:lnTo>
                    <a:pt x="66" y="51"/>
                  </a:lnTo>
                  <a:lnTo>
                    <a:pt x="53" y="66"/>
                  </a:lnTo>
                  <a:lnTo>
                    <a:pt x="42" y="87"/>
                  </a:lnTo>
                  <a:lnTo>
                    <a:pt x="31" y="111"/>
                  </a:lnTo>
                  <a:lnTo>
                    <a:pt x="22" y="140"/>
                  </a:lnTo>
                  <a:lnTo>
                    <a:pt x="14" y="172"/>
                  </a:lnTo>
                  <a:lnTo>
                    <a:pt x="7" y="214"/>
                  </a:lnTo>
                  <a:lnTo>
                    <a:pt x="0" y="259"/>
                  </a:lnTo>
                  <a:lnTo>
                    <a:pt x="0" y="259"/>
                  </a:lnTo>
                  <a:lnTo>
                    <a:pt x="0" y="259"/>
                  </a:lnTo>
                  <a:lnTo>
                    <a:pt x="2" y="267"/>
                  </a:lnTo>
                  <a:lnTo>
                    <a:pt x="8" y="270"/>
                  </a:lnTo>
                  <a:lnTo>
                    <a:pt x="15" y="268"/>
                  </a:lnTo>
                  <a:lnTo>
                    <a:pt x="19" y="2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Freeform 253"/>
            <p:cNvSpPr>
              <a:spLocks/>
            </p:cNvSpPr>
            <p:nvPr/>
          </p:nvSpPr>
          <p:spPr bwMode="auto">
            <a:xfrm>
              <a:off x="9748" y="3615"/>
              <a:ext cx="97" cy="49"/>
            </a:xfrm>
            <a:custGeom>
              <a:avLst/>
              <a:gdLst>
                <a:gd name="T0" fmla="*/ 0 w 587"/>
                <a:gd name="T1" fmla="*/ 12 h 290"/>
                <a:gd name="T2" fmla="*/ 0 w 587"/>
                <a:gd name="T3" fmla="*/ 12 h 290"/>
                <a:gd name="T4" fmla="*/ 22 w 587"/>
                <a:gd name="T5" fmla="*/ 62 h 290"/>
                <a:gd name="T6" fmla="*/ 51 w 587"/>
                <a:gd name="T7" fmla="*/ 107 h 290"/>
                <a:gd name="T8" fmla="*/ 85 w 587"/>
                <a:gd name="T9" fmla="*/ 147 h 290"/>
                <a:gd name="T10" fmla="*/ 127 w 587"/>
                <a:gd name="T11" fmla="*/ 183 h 290"/>
                <a:gd name="T12" fmla="*/ 172 w 587"/>
                <a:gd name="T13" fmla="*/ 213 h 290"/>
                <a:gd name="T14" fmla="*/ 219 w 587"/>
                <a:gd name="T15" fmla="*/ 238 h 290"/>
                <a:gd name="T16" fmla="*/ 267 w 587"/>
                <a:gd name="T17" fmla="*/ 258 h 290"/>
                <a:gd name="T18" fmla="*/ 317 w 587"/>
                <a:gd name="T19" fmla="*/ 273 h 290"/>
                <a:gd name="T20" fmla="*/ 365 w 587"/>
                <a:gd name="T21" fmla="*/ 284 h 290"/>
                <a:gd name="T22" fmla="*/ 411 w 587"/>
                <a:gd name="T23" fmla="*/ 289 h 290"/>
                <a:gd name="T24" fmla="*/ 455 w 587"/>
                <a:gd name="T25" fmla="*/ 290 h 290"/>
                <a:gd name="T26" fmla="*/ 494 w 587"/>
                <a:gd name="T27" fmla="*/ 286 h 290"/>
                <a:gd name="T28" fmla="*/ 529 w 587"/>
                <a:gd name="T29" fmla="*/ 276 h 290"/>
                <a:gd name="T30" fmla="*/ 557 w 587"/>
                <a:gd name="T31" fmla="*/ 262 h 290"/>
                <a:gd name="T32" fmla="*/ 577 w 587"/>
                <a:gd name="T33" fmla="*/ 241 h 290"/>
                <a:gd name="T34" fmla="*/ 587 w 587"/>
                <a:gd name="T35" fmla="*/ 214 h 290"/>
                <a:gd name="T36" fmla="*/ 568 w 587"/>
                <a:gd name="T37" fmla="*/ 212 h 290"/>
                <a:gd name="T38" fmla="*/ 561 w 587"/>
                <a:gd name="T39" fmla="*/ 231 h 290"/>
                <a:gd name="T40" fmla="*/ 545 w 587"/>
                <a:gd name="T41" fmla="*/ 247 h 290"/>
                <a:gd name="T42" fmla="*/ 522 w 587"/>
                <a:gd name="T43" fmla="*/ 259 h 290"/>
                <a:gd name="T44" fmla="*/ 492 w 587"/>
                <a:gd name="T45" fmla="*/ 266 h 290"/>
                <a:gd name="T46" fmla="*/ 455 w 587"/>
                <a:gd name="T47" fmla="*/ 271 h 290"/>
                <a:gd name="T48" fmla="*/ 414 w 587"/>
                <a:gd name="T49" fmla="*/ 270 h 290"/>
                <a:gd name="T50" fmla="*/ 368 w 587"/>
                <a:gd name="T51" fmla="*/ 264 h 290"/>
                <a:gd name="T52" fmla="*/ 322 w 587"/>
                <a:gd name="T53" fmla="*/ 255 h 290"/>
                <a:gd name="T54" fmla="*/ 274 w 587"/>
                <a:gd name="T55" fmla="*/ 240 h 290"/>
                <a:gd name="T56" fmla="*/ 226 w 587"/>
                <a:gd name="T57" fmla="*/ 221 h 290"/>
                <a:gd name="T58" fmla="*/ 181 w 587"/>
                <a:gd name="T59" fmla="*/ 196 h 290"/>
                <a:gd name="T60" fmla="*/ 138 w 587"/>
                <a:gd name="T61" fmla="*/ 168 h 290"/>
                <a:gd name="T62" fmla="*/ 99 w 587"/>
                <a:gd name="T63" fmla="*/ 134 h 290"/>
                <a:gd name="T64" fmla="*/ 65 w 587"/>
                <a:gd name="T65" fmla="*/ 96 h 290"/>
                <a:gd name="T66" fmla="*/ 38 w 587"/>
                <a:gd name="T67" fmla="*/ 53 h 290"/>
                <a:gd name="T68" fmla="*/ 18 w 587"/>
                <a:gd name="T69" fmla="*/ 5 h 290"/>
                <a:gd name="T70" fmla="*/ 18 w 587"/>
                <a:gd name="T71" fmla="*/ 5 h 290"/>
                <a:gd name="T72" fmla="*/ 18 w 587"/>
                <a:gd name="T73" fmla="*/ 5 h 290"/>
                <a:gd name="T74" fmla="*/ 14 w 587"/>
                <a:gd name="T75" fmla="*/ 0 h 290"/>
                <a:gd name="T76" fmla="*/ 8 w 587"/>
                <a:gd name="T77" fmla="*/ 0 h 290"/>
                <a:gd name="T78" fmla="*/ 1 w 587"/>
                <a:gd name="T79" fmla="*/ 4 h 290"/>
                <a:gd name="T80" fmla="*/ 0 w 587"/>
                <a:gd name="T81" fmla="*/ 12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87" h="290">
                  <a:moveTo>
                    <a:pt x="0" y="12"/>
                  </a:moveTo>
                  <a:lnTo>
                    <a:pt x="0" y="12"/>
                  </a:lnTo>
                  <a:lnTo>
                    <a:pt x="22" y="62"/>
                  </a:lnTo>
                  <a:lnTo>
                    <a:pt x="51" y="107"/>
                  </a:lnTo>
                  <a:lnTo>
                    <a:pt x="85" y="147"/>
                  </a:lnTo>
                  <a:lnTo>
                    <a:pt x="127" y="183"/>
                  </a:lnTo>
                  <a:lnTo>
                    <a:pt x="172" y="213"/>
                  </a:lnTo>
                  <a:lnTo>
                    <a:pt x="219" y="238"/>
                  </a:lnTo>
                  <a:lnTo>
                    <a:pt x="267" y="258"/>
                  </a:lnTo>
                  <a:lnTo>
                    <a:pt x="317" y="273"/>
                  </a:lnTo>
                  <a:lnTo>
                    <a:pt x="365" y="284"/>
                  </a:lnTo>
                  <a:lnTo>
                    <a:pt x="411" y="289"/>
                  </a:lnTo>
                  <a:lnTo>
                    <a:pt x="455" y="290"/>
                  </a:lnTo>
                  <a:lnTo>
                    <a:pt x="494" y="286"/>
                  </a:lnTo>
                  <a:lnTo>
                    <a:pt x="529" y="276"/>
                  </a:lnTo>
                  <a:lnTo>
                    <a:pt x="557" y="262"/>
                  </a:lnTo>
                  <a:lnTo>
                    <a:pt x="577" y="241"/>
                  </a:lnTo>
                  <a:lnTo>
                    <a:pt x="587" y="214"/>
                  </a:lnTo>
                  <a:lnTo>
                    <a:pt x="568" y="212"/>
                  </a:lnTo>
                  <a:lnTo>
                    <a:pt x="561" y="231"/>
                  </a:lnTo>
                  <a:lnTo>
                    <a:pt x="545" y="247"/>
                  </a:lnTo>
                  <a:lnTo>
                    <a:pt x="522" y="259"/>
                  </a:lnTo>
                  <a:lnTo>
                    <a:pt x="492" y="266"/>
                  </a:lnTo>
                  <a:lnTo>
                    <a:pt x="455" y="271"/>
                  </a:lnTo>
                  <a:lnTo>
                    <a:pt x="414" y="270"/>
                  </a:lnTo>
                  <a:lnTo>
                    <a:pt x="368" y="264"/>
                  </a:lnTo>
                  <a:lnTo>
                    <a:pt x="322" y="255"/>
                  </a:lnTo>
                  <a:lnTo>
                    <a:pt x="274" y="240"/>
                  </a:lnTo>
                  <a:lnTo>
                    <a:pt x="226" y="221"/>
                  </a:lnTo>
                  <a:lnTo>
                    <a:pt x="181" y="196"/>
                  </a:lnTo>
                  <a:lnTo>
                    <a:pt x="138" y="168"/>
                  </a:lnTo>
                  <a:lnTo>
                    <a:pt x="99" y="134"/>
                  </a:lnTo>
                  <a:lnTo>
                    <a:pt x="65" y="96"/>
                  </a:lnTo>
                  <a:lnTo>
                    <a:pt x="38" y="53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4" y="0"/>
                  </a:lnTo>
                  <a:lnTo>
                    <a:pt x="8" y="0"/>
                  </a:lnTo>
                  <a:lnTo>
                    <a:pt x="1" y="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Freeform 254"/>
            <p:cNvSpPr>
              <a:spLocks/>
            </p:cNvSpPr>
            <p:nvPr/>
          </p:nvSpPr>
          <p:spPr bwMode="auto">
            <a:xfrm>
              <a:off x="9688" y="3582"/>
              <a:ext cx="63" cy="35"/>
            </a:xfrm>
            <a:custGeom>
              <a:avLst/>
              <a:gdLst>
                <a:gd name="T0" fmla="*/ 16 w 375"/>
                <a:gd name="T1" fmla="*/ 70 h 212"/>
                <a:gd name="T2" fmla="*/ 15 w 375"/>
                <a:gd name="T3" fmla="*/ 70 h 212"/>
                <a:gd name="T4" fmla="*/ 37 w 375"/>
                <a:gd name="T5" fmla="*/ 52 h 212"/>
                <a:gd name="T6" fmla="*/ 59 w 375"/>
                <a:gd name="T7" fmla="*/ 39 h 212"/>
                <a:gd name="T8" fmla="*/ 83 w 375"/>
                <a:gd name="T9" fmla="*/ 29 h 212"/>
                <a:gd name="T10" fmla="*/ 105 w 375"/>
                <a:gd name="T11" fmla="*/ 23 h 212"/>
                <a:gd name="T12" fmla="*/ 130 w 375"/>
                <a:gd name="T13" fmla="*/ 20 h 212"/>
                <a:gd name="T14" fmla="*/ 155 w 375"/>
                <a:gd name="T15" fmla="*/ 20 h 212"/>
                <a:gd name="T16" fmla="*/ 180 w 375"/>
                <a:gd name="T17" fmla="*/ 23 h 212"/>
                <a:gd name="T18" fmla="*/ 204 w 375"/>
                <a:gd name="T19" fmla="*/ 30 h 212"/>
                <a:gd name="T20" fmla="*/ 228 w 375"/>
                <a:gd name="T21" fmla="*/ 41 h 212"/>
                <a:gd name="T22" fmla="*/ 251 w 375"/>
                <a:gd name="T23" fmla="*/ 55 h 212"/>
                <a:gd name="T24" fmla="*/ 274 w 375"/>
                <a:gd name="T25" fmla="*/ 72 h 212"/>
                <a:gd name="T26" fmla="*/ 294 w 375"/>
                <a:gd name="T27" fmla="*/ 94 h 212"/>
                <a:gd name="T28" fmla="*/ 313 w 375"/>
                <a:gd name="T29" fmla="*/ 117 h 212"/>
                <a:gd name="T30" fmla="*/ 331 w 375"/>
                <a:gd name="T31" fmla="*/ 145 h 212"/>
                <a:gd name="T32" fmla="*/ 346 w 375"/>
                <a:gd name="T33" fmla="*/ 176 h 212"/>
                <a:gd name="T34" fmla="*/ 357 w 375"/>
                <a:gd name="T35" fmla="*/ 212 h 212"/>
                <a:gd name="T36" fmla="*/ 375 w 375"/>
                <a:gd name="T37" fmla="*/ 205 h 212"/>
                <a:gd name="T38" fmla="*/ 362 w 375"/>
                <a:gd name="T39" fmla="*/ 169 h 212"/>
                <a:gd name="T40" fmla="*/ 347 w 375"/>
                <a:gd name="T41" fmla="*/ 136 h 212"/>
                <a:gd name="T42" fmla="*/ 327 w 375"/>
                <a:gd name="T43" fmla="*/ 107 h 212"/>
                <a:gd name="T44" fmla="*/ 308 w 375"/>
                <a:gd name="T45" fmla="*/ 81 h 212"/>
                <a:gd name="T46" fmla="*/ 286 w 375"/>
                <a:gd name="T47" fmla="*/ 59 h 212"/>
                <a:gd name="T48" fmla="*/ 263 w 375"/>
                <a:gd name="T49" fmla="*/ 39 h 212"/>
                <a:gd name="T50" fmla="*/ 237 w 375"/>
                <a:gd name="T51" fmla="*/ 23 h 212"/>
                <a:gd name="T52" fmla="*/ 211 w 375"/>
                <a:gd name="T53" fmla="*/ 12 h 212"/>
                <a:gd name="T54" fmla="*/ 184 w 375"/>
                <a:gd name="T55" fmla="*/ 4 h 212"/>
                <a:gd name="T56" fmla="*/ 155 w 375"/>
                <a:gd name="T57" fmla="*/ 0 h 212"/>
                <a:gd name="T58" fmla="*/ 130 w 375"/>
                <a:gd name="T59" fmla="*/ 0 h 212"/>
                <a:gd name="T60" fmla="*/ 102 w 375"/>
                <a:gd name="T61" fmla="*/ 4 h 212"/>
                <a:gd name="T62" fmla="*/ 76 w 375"/>
                <a:gd name="T63" fmla="*/ 11 h 212"/>
                <a:gd name="T64" fmla="*/ 49 w 375"/>
                <a:gd name="T65" fmla="*/ 22 h 212"/>
                <a:gd name="T66" fmla="*/ 25 w 375"/>
                <a:gd name="T67" fmla="*/ 37 h 212"/>
                <a:gd name="T68" fmla="*/ 3 w 375"/>
                <a:gd name="T69" fmla="*/ 57 h 212"/>
                <a:gd name="T70" fmla="*/ 2 w 375"/>
                <a:gd name="T71" fmla="*/ 57 h 212"/>
                <a:gd name="T72" fmla="*/ 3 w 375"/>
                <a:gd name="T73" fmla="*/ 57 h 212"/>
                <a:gd name="T74" fmla="*/ 0 w 375"/>
                <a:gd name="T75" fmla="*/ 63 h 212"/>
                <a:gd name="T76" fmla="*/ 2 w 375"/>
                <a:gd name="T77" fmla="*/ 70 h 212"/>
                <a:gd name="T78" fmla="*/ 8 w 375"/>
                <a:gd name="T79" fmla="*/ 73 h 212"/>
                <a:gd name="T80" fmla="*/ 15 w 375"/>
                <a:gd name="T81" fmla="*/ 70 h 212"/>
                <a:gd name="T82" fmla="*/ 16 w 375"/>
                <a:gd name="T83" fmla="*/ 7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5" h="212">
                  <a:moveTo>
                    <a:pt x="16" y="70"/>
                  </a:moveTo>
                  <a:lnTo>
                    <a:pt x="15" y="70"/>
                  </a:lnTo>
                  <a:lnTo>
                    <a:pt x="37" y="52"/>
                  </a:lnTo>
                  <a:lnTo>
                    <a:pt x="59" y="39"/>
                  </a:lnTo>
                  <a:lnTo>
                    <a:pt x="83" y="29"/>
                  </a:lnTo>
                  <a:lnTo>
                    <a:pt x="105" y="23"/>
                  </a:lnTo>
                  <a:lnTo>
                    <a:pt x="130" y="20"/>
                  </a:lnTo>
                  <a:lnTo>
                    <a:pt x="155" y="20"/>
                  </a:lnTo>
                  <a:lnTo>
                    <a:pt x="180" y="23"/>
                  </a:lnTo>
                  <a:lnTo>
                    <a:pt x="204" y="30"/>
                  </a:lnTo>
                  <a:lnTo>
                    <a:pt x="228" y="41"/>
                  </a:lnTo>
                  <a:lnTo>
                    <a:pt x="251" y="55"/>
                  </a:lnTo>
                  <a:lnTo>
                    <a:pt x="274" y="72"/>
                  </a:lnTo>
                  <a:lnTo>
                    <a:pt x="294" y="94"/>
                  </a:lnTo>
                  <a:lnTo>
                    <a:pt x="313" y="117"/>
                  </a:lnTo>
                  <a:lnTo>
                    <a:pt x="331" y="145"/>
                  </a:lnTo>
                  <a:lnTo>
                    <a:pt x="346" y="176"/>
                  </a:lnTo>
                  <a:lnTo>
                    <a:pt x="357" y="212"/>
                  </a:lnTo>
                  <a:lnTo>
                    <a:pt x="375" y="205"/>
                  </a:lnTo>
                  <a:lnTo>
                    <a:pt x="362" y="169"/>
                  </a:lnTo>
                  <a:lnTo>
                    <a:pt x="347" y="136"/>
                  </a:lnTo>
                  <a:lnTo>
                    <a:pt x="327" y="107"/>
                  </a:lnTo>
                  <a:lnTo>
                    <a:pt x="308" y="81"/>
                  </a:lnTo>
                  <a:lnTo>
                    <a:pt x="286" y="59"/>
                  </a:lnTo>
                  <a:lnTo>
                    <a:pt x="263" y="39"/>
                  </a:lnTo>
                  <a:lnTo>
                    <a:pt x="237" y="23"/>
                  </a:lnTo>
                  <a:lnTo>
                    <a:pt x="211" y="12"/>
                  </a:lnTo>
                  <a:lnTo>
                    <a:pt x="184" y="4"/>
                  </a:lnTo>
                  <a:lnTo>
                    <a:pt x="155" y="0"/>
                  </a:lnTo>
                  <a:lnTo>
                    <a:pt x="130" y="0"/>
                  </a:lnTo>
                  <a:lnTo>
                    <a:pt x="102" y="4"/>
                  </a:lnTo>
                  <a:lnTo>
                    <a:pt x="76" y="11"/>
                  </a:lnTo>
                  <a:lnTo>
                    <a:pt x="49" y="22"/>
                  </a:lnTo>
                  <a:lnTo>
                    <a:pt x="25" y="37"/>
                  </a:lnTo>
                  <a:lnTo>
                    <a:pt x="3" y="57"/>
                  </a:lnTo>
                  <a:lnTo>
                    <a:pt x="2" y="57"/>
                  </a:lnTo>
                  <a:lnTo>
                    <a:pt x="3" y="57"/>
                  </a:lnTo>
                  <a:lnTo>
                    <a:pt x="0" y="63"/>
                  </a:lnTo>
                  <a:lnTo>
                    <a:pt x="2" y="70"/>
                  </a:lnTo>
                  <a:lnTo>
                    <a:pt x="8" y="73"/>
                  </a:lnTo>
                  <a:lnTo>
                    <a:pt x="15" y="70"/>
                  </a:lnTo>
                  <a:lnTo>
                    <a:pt x="16" y="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Freeform 255"/>
            <p:cNvSpPr>
              <a:spLocks/>
            </p:cNvSpPr>
            <p:nvPr/>
          </p:nvSpPr>
          <p:spPr bwMode="auto">
            <a:xfrm>
              <a:off x="9676" y="3591"/>
              <a:ext cx="15" cy="81"/>
            </a:xfrm>
            <a:custGeom>
              <a:avLst/>
              <a:gdLst>
                <a:gd name="T0" fmla="*/ 90 w 92"/>
                <a:gd name="T1" fmla="*/ 468 h 482"/>
                <a:gd name="T2" fmla="*/ 91 w 92"/>
                <a:gd name="T3" fmla="*/ 469 h 482"/>
                <a:gd name="T4" fmla="*/ 80 w 92"/>
                <a:gd name="T5" fmla="*/ 447 h 482"/>
                <a:gd name="T6" fmla="*/ 68 w 92"/>
                <a:gd name="T7" fmla="*/ 423 h 482"/>
                <a:gd name="T8" fmla="*/ 57 w 92"/>
                <a:gd name="T9" fmla="*/ 398 h 482"/>
                <a:gd name="T10" fmla="*/ 47 w 92"/>
                <a:gd name="T11" fmla="*/ 371 h 482"/>
                <a:gd name="T12" fmla="*/ 38 w 92"/>
                <a:gd name="T13" fmla="*/ 344 h 482"/>
                <a:gd name="T14" fmla="*/ 31 w 92"/>
                <a:gd name="T15" fmla="*/ 315 h 482"/>
                <a:gd name="T16" fmla="*/ 24 w 92"/>
                <a:gd name="T17" fmla="*/ 286 h 482"/>
                <a:gd name="T18" fmla="*/ 21 w 92"/>
                <a:gd name="T19" fmla="*/ 254 h 482"/>
                <a:gd name="T20" fmla="*/ 19 w 92"/>
                <a:gd name="T21" fmla="*/ 223 h 482"/>
                <a:gd name="T22" fmla="*/ 20 w 92"/>
                <a:gd name="T23" fmla="*/ 193 h 482"/>
                <a:gd name="T24" fmla="*/ 23 w 92"/>
                <a:gd name="T25" fmla="*/ 160 h 482"/>
                <a:gd name="T26" fmla="*/ 29 w 92"/>
                <a:gd name="T27" fmla="*/ 130 h 482"/>
                <a:gd name="T28" fmla="*/ 38 w 92"/>
                <a:gd name="T29" fmla="*/ 99 h 482"/>
                <a:gd name="T30" fmla="*/ 52 w 92"/>
                <a:gd name="T31" fmla="*/ 70 h 482"/>
                <a:gd name="T32" fmla="*/ 69 w 92"/>
                <a:gd name="T33" fmla="*/ 41 h 482"/>
                <a:gd name="T34" fmla="*/ 90 w 92"/>
                <a:gd name="T35" fmla="*/ 13 h 482"/>
                <a:gd name="T36" fmla="*/ 76 w 92"/>
                <a:gd name="T37" fmla="*/ 0 h 482"/>
                <a:gd name="T38" fmla="*/ 53 w 92"/>
                <a:gd name="T39" fmla="*/ 30 h 482"/>
                <a:gd name="T40" fmla="*/ 36 w 92"/>
                <a:gd name="T41" fmla="*/ 62 h 482"/>
                <a:gd name="T42" fmla="*/ 22 w 92"/>
                <a:gd name="T43" fmla="*/ 93 h 482"/>
                <a:gd name="T44" fmla="*/ 11 w 92"/>
                <a:gd name="T45" fmla="*/ 125 h 482"/>
                <a:gd name="T46" fmla="*/ 5 w 92"/>
                <a:gd name="T47" fmla="*/ 158 h 482"/>
                <a:gd name="T48" fmla="*/ 1 w 92"/>
                <a:gd name="T49" fmla="*/ 190 h 482"/>
                <a:gd name="T50" fmla="*/ 0 w 92"/>
                <a:gd name="T51" fmla="*/ 223 h 482"/>
                <a:gd name="T52" fmla="*/ 2 w 92"/>
                <a:gd name="T53" fmla="*/ 257 h 482"/>
                <a:gd name="T54" fmla="*/ 6 w 92"/>
                <a:gd name="T55" fmla="*/ 288 h 482"/>
                <a:gd name="T56" fmla="*/ 13 w 92"/>
                <a:gd name="T57" fmla="*/ 319 h 482"/>
                <a:gd name="T58" fmla="*/ 20 w 92"/>
                <a:gd name="T59" fmla="*/ 349 h 482"/>
                <a:gd name="T60" fmla="*/ 29 w 92"/>
                <a:gd name="T61" fmla="*/ 378 h 482"/>
                <a:gd name="T62" fmla="*/ 40 w 92"/>
                <a:gd name="T63" fmla="*/ 405 h 482"/>
                <a:gd name="T64" fmla="*/ 52 w 92"/>
                <a:gd name="T65" fmla="*/ 432 h 482"/>
                <a:gd name="T66" fmla="*/ 64 w 92"/>
                <a:gd name="T67" fmla="*/ 456 h 482"/>
                <a:gd name="T68" fmla="*/ 75 w 92"/>
                <a:gd name="T69" fmla="*/ 478 h 482"/>
                <a:gd name="T70" fmla="*/ 76 w 92"/>
                <a:gd name="T71" fmla="*/ 479 h 482"/>
                <a:gd name="T72" fmla="*/ 75 w 92"/>
                <a:gd name="T73" fmla="*/ 478 h 482"/>
                <a:gd name="T74" fmla="*/ 81 w 92"/>
                <a:gd name="T75" fmla="*/ 482 h 482"/>
                <a:gd name="T76" fmla="*/ 88 w 92"/>
                <a:gd name="T77" fmla="*/ 481 h 482"/>
                <a:gd name="T78" fmla="*/ 92 w 92"/>
                <a:gd name="T79" fmla="*/ 476 h 482"/>
                <a:gd name="T80" fmla="*/ 91 w 92"/>
                <a:gd name="T81" fmla="*/ 469 h 482"/>
                <a:gd name="T82" fmla="*/ 90 w 92"/>
                <a:gd name="T83" fmla="*/ 468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2" h="482">
                  <a:moveTo>
                    <a:pt x="90" y="468"/>
                  </a:moveTo>
                  <a:lnTo>
                    <a:pt x="91" y="469"/>
                  </a:lnTo>
                  <a:lnTo>
                    <a:pt x="80" y="447"/>
                  </a:lnTo>
                  <a:lnTo>
                    <a:pt x="68" y="423"/>
                  </a:lnTo>
                  <a:lnTo>
                    <a:pt x="57" y="398"/>
                  </a:lnTo>
                  <a:lnTo>
                    <a:pt x="47" y="371"/>
                  </a:lnTo>
                  <a:lnTo>
                    <a:pt x="38" y="344"/>
                  </a:lnTo>
                  <a:lnTo>
                    <a:pt x="31" y="315"/>
                  </a:lnTo>
                  <a:lnTo>
                    <a:pt x="24" y="286"/>
                  </a:lnTo>
                  <a:lnTo>
                    <a:pt x="21" y="254"/>
                  </a:lnTo>
                  <a:lnTo>
                    <a:pt x="19" y="223"/>
                  </a:lnTo>
                  <a:lnTo>
                    <a:pt x="20" y="193"/>
                  </a:lnTo>
                  <a:lnTo>
                    <a:pt x="23" y="160"/>
                  </a:lnTo>
                  <a:lnTo>
                    <a:pt x="29" y="130"/>
                  </a:lnTo>
                  <a:lnTo>
                    <a:pt x="38" y="99"/>
                  </a:lnTo>
                  <a:lnTo>
                    <a:pt x="52" y="70"/>
                  </a:lnTo>
                  <a:lnTo>
                    <a:pt x="69" y="41"/>
                  </a:lnTo>
                  <a:lnTo>
                    <a:pt x="90" y="13"/>
                  </a:lnTo>
                  <a:lnTo>
                    <a:pt x="76" y="0"/>
                  </a:lnTo>
                  <a:lnTo>
                    <a:pt x="53" y="30"/>
                  </a:lnTo>
                  <a:lnTo>
                    <a:pt x="36" y="62"/>
                  </a:lnTo>
                  <a:lnTo>
                    <a:pt x="22" y="93"/>
                  </a:lnTo>
                  <a:lnTo>
                    <a:pt x="11" y="125"/>
                  </a:lnTo>
                  <a:lnTo>
                    <a:pt x="5" y="158"/>
                  </a:lnTo>
                  <a:lnTo>
                    <a:pt x="1" y="190"/>
                  </a:lnTo>
                  <a:lnTo>
                    <a:pt x="0" y="223"/>
                  </a:lnTo>
                  <a:lnTo>
                    <a:pt x="2" y="257"/>
                  </a:lnTo>
                  <a:lnTo>
                    <a:pt x="6" y="288"/>
                  </a:lnTo>
                  <a:lnTo>
                    <a:pt x="13" y="319"/>
                  </a:lnTo>
                  <a:lnTo>
                    <a:pt x="20" y="349"/>
                  </a:lnTo>
                  <a:lnTo>
                    <a:pt x="29" y="378"/>
                  </a:lnTo>
                  <a:lnTo>
                    <a:pt x="40" y="405"/>
                  </a:lnTo>
                  <a:lnTo>
                    <a:pt x="52" y="432"/>
                  </a:lnTo>
                  <a:lnTo>
                    <a:pt x="64" y="456"/>
                  </a:lnTo>
                  <a:lnTo>
                    <a:pt x="75" y="478"/>
                  </a:lnTo>
                  <a:lnTo>
                    <a:pt x="76" y="479"/>
                  </a:lnTo>
                  <a:lnTo>
                    <a:pt x="75" y="478"/>
                  </a:lnTo>
                  <a:lnTo>
                    <a:pt x="81" y="482"/>
                  </a:lnTo>
                  <a:lnTo>
                    <a:pt x="88" y="481"/>
                  </a:lnTo>
                  <a:lnTo>
                    <a:pt x="92" y="476"/>
                  </a:lnTo>
                  <a:lnTo>
                    <a:pt x="91" y="469"/>
                  </a:lnTo>
                  <a:lnTo>
                    <a:pt x="90" y="46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Freeform 256"/>
            <p:cNvSpPr>
              <a:spLocks/>
            </p:cNvSpPr>
            <p:nvPr/>
          </p:nvSpPr>
          <p:spPr bwMode="auto">
            <a:xfrm>
              <a:off x="9622" y="3669"/>
              <a:ext cx="80" cy="66"/>
            </a:xfrm>
            <a:custGeom>
              <a:avLst/>
              <a:gdLst>
                <a:gd name="T0" fmla="*/ 16 w 485"/>
                <a:gd name="T1" fmla="*/ 332 h 395"/>
                <a:gd name="T2" fmla="*/ 4 w 485"/>
                <a:gd name="T3" fmla="*/ 334 h 395"/>
                <a:gd name="T4" fmla="*/ 48 w 485"/>
                <a:gd name="T5" fmla="*/ 362 h 395"/>
                <a:gd name="T6" fmla="*/ 96 w 485"/>
                <a:gd name="T7" fmla="*/ 379 h 395"/>
                <a:gd name="T8" fmla="*/ 145 w 485"/>
                <a:gd name="T9" fmla="*/ 392 h 395"/>
                <a:gd name="T10" fmla="*/ 195 w 485"/>
                <a:gd name="T11" fmla="*/ 395 h 395"/>
                <a:gd name="T12" fmla="*/ 245 w 485"/>
                <a:gd name="T13" fmla="*/ 393 h 395"/>
                <a:gd name="T14" fmla="*/ 294 w 485"/>
                <a:gd name="T15" fmla="*/ 383 h 395"/>
                <a:gd name="T16" fmla="*/ 339 w 485"/>
                <a:gd name="T17" fmla="*/ 369 h 395"/>
                <a:gd name="T18" fmla="*/ 380 w 485"/>
                <a:gd name="T19" fmla="*/ 349 h 395"/>
                <a:gd name="T20" fmla="*/ 417 w 485"/>
                <a:gd name="T21" fmla="*/ 321 h 395"/>
                <a:gd name="T22" fmla="*/ 447 w 485"/>
                <a:gd name="T23" fmla="*/ 288 h 395"/>
                <a:gd name="T24" fmla="*/ 469 w 485"/>
                <a:gd name="T25" fmla="*/ 251 h 395"/>
                <a:gd name="T26" fmla="*/ 483 w 485"/>
                <a:gd name="T27" fmla="*/ 209 h 395"/>
                <a:gd name="T28" fmla="*/ 485 w 485"/>
                <a:gd name="T29" fmla="*/ 161 h 395"/>
                <a:gd name="T30" fmla="*/ 476 w 485"/>
                <a:gd name="T31" fmla="*/ 110 h 395"/>
                <a:gd name="T32" fmla="*/ 453 w 485"/>
                <a:gd name="T33" fmla="*/ 56 h 395"/>
                <a:gd name="T34" fmla="*/ 416 w 485"/>
                <a:gd name="T35" fmla="*/ 0 h 395"/>
                <a:gd name="T36" fmla="*/ 402 w 485"/>
                <a:gd name="T37" fmla="*/ 11 h 395"/>
                <a:gd name="T38" fmla="*/ 437 w 485"/>
                <a:gd name="T39" fmla="*/ 65 h 395"/>
                <a:gd name="T40" fmla="*/ 457 w 485"/>
                <a:gd name="T41" fmla="*/ 117 h 395"/>
                <a:gd name="T42" fmla="*/ 467 w 485"/>
                <a:gd name="T43" fmla="*/ 163 h 395"/>
                <a:gd name="T44" fmla="*/ 464 w 485"/>
                <a:gd name="T45" fmla="*/ 204 h 395"/>
                <a:gd name="T46" fmla="*/ 453 w 485"/>
                <a:gd name="T47" fmla="*/ 242 h 395"/>
                <a:gd name="T48" fmla="*/ 433 w 485"/>
                <a:gd name="T49" fmla="*/ 277 h 395"/>
                <a:gd name="T50" fmla="*/ 406 w 485"/>
                <a:gd name="T51" fmla="*/ 306 h 395"/>
                <a:gd name="T52" fmla="*/ 371 w 485"/>
                <a:gd name="T53" fmla="*/ 331 h 395"/>
                <a:gd name="T54" fmla="*/ 332 w 485"/>
                <a:gd name="T55" fmla="*/ 352 h 395"/>
                <a:gd name="T56" fmla="*/ 289 w 485"/>
                <a:gd name="T57" fmla="*/ 366 h 395"/>
                <a:gd name="T58" fmla="*/ 243 w 485"/>
                <a:gd name="T59" fmla="*/ 373 h 395"/>
                <a:gd name="T60" fmla="*/ 195 w 485"/>
                <a:gd name="T61" fmla="*/ 376 h 395"/>
                <a:gd name="T62" fmla="*/ 148 w 485"/>
                <a:gd name="T63" fmla="*/ 372 h 395"/>
                <a:gd name="T64" fmla="*/ 100 w 485"/>
                <a:gd name="T65" fmla="*/ 362 h 395"/>
                <a:gd name="T66" fmla="*/ 55 w 485"/>
                <a:gd name="T67" fmla="*/ 344 h 395"/>
                <a:gd name="T68" fmla="*/ 15 w 485"/>
                <a:gd name="T69" fmla="*/ 319 h 395"/>
                <a:gd name="T70" fmla="*/ 2 w 485"/>
                <a:gd name="T71" fmla="*/ 321 h 395"/>
                <a:gd name="T72" fmla="*/ 15 w 485"/>
                <a:gd name="T73" fmla="*/ 319 h 395"/>
                <a:gd name="T74" fmla="*/ 7 w 485"/>
                <a:gd name="T75" fmla="*/ 318 h 395"/>
                <a:gd name="T76" fmla="*/ 1 w 485"/>
                <a:gd name="T77" fmla="*/ 321 h 395"/>
                <a:gd name="T78" fmla="*/ 0 w 485"/>
                <a:gd name="T79" fmla="*/ 328 h 395"/>
                <a:gd name="T80" fmla="*/ 4 w 485"/>
                <a:gd name="T81" fmla="*/ 334 h 395"/>
                <a:gd name="T82" fmla="*/ 16 w 485"/>
                <a:gd name="T83" fmla="*/ 332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85" h="395">
                  <a:moveTo>
                    <a:pt x="16" y="332"/>
                  </a:moveTo>
                  <a:lnTo>
                    <a:pt x="4" y="334"/>
                  </a:lnTo>
                  <a:lnTo>
                    <a:pt x="48" y="362"/>
                  </a:lnTo>
                  <a:lnTo>
                    <a:pt x="96" y="379"/>
                  </a:lnTo>
                  <a:lnTo>
                    <a:pt x="145" y="392"/>
                  </a:lnTo>
                  <a:lnTo>
                    <a:pt x="195" y="395"/>
                  </a:lnTo>
                  <a:lnTo>
                    <a:pt x="245" y="393"/>
                  </a:lnTo>
                  <a:lnTo>
                    <a:pt x="294" y="383"/>
                  </a:lnTo>
                  <a:lnTo>
                    <a:pt x="339" y="369"/>
                  </a:lnTo>
                  <a:lnTo>
                    <a:pt x="380" y="349"/>
                  </a:lnTo>
                  <a:lnTo>
                    <a:pt x="417" y="321"/>
                  </a:lnTo>
                  <a:lnTo>
                    <a:pt x="447" y="288"/>
                  </a:lnTo>
                  <a:lnTo>
                    <a:pt x="469" y="251"/>
                  </a:lnTo>
                  <a:lnTo>
                    <a:pt x="483" y="209"/>
                  </a:lnTo>
                  <a:lnTo>
                    <a:pt x="485" y="161"/>
                  </a:lnTo>
                  <a:lnTo>
                    <a:pt x="476" y="110"/>
                  </a:lnTo>
                  <a:lnTo>
                    <a:pt x="453" y="56"/>
                  </a:lnTo>
                  <a:lnTo>
                    <a:pt x="416" y="0"/>
                  </a:lnTo>
                  <a:lnTo>
                    <a:pt x="402" y="11"/>
                  </a:lnTo>
                  <a:lnTo>
                    <a:pt x="437" y="65"/>
                  </a:lnTo>
                  <a:lnTo>
                    <a:pt x="457" y="117"/>
                  </a:lnTo>
                  <a:lnTo>
                    <a:pt x="467" y="163"/>
                  </a:lnTo>
                  <a:lnTo>
                    <a:pt x="464" y="204"/>
                  </a:lnTo>
                  <a:lnTo>
                    <a:pt x="453" y="242"/>
                  </a:lnTo>
                  <a:lnTo>
                    <a:pt x="433" y="277"/>
                  </a:lnTo>
                  <a:lnTo>
                    <a:pt x="406" y="306"/>
                  </a:lnTo>
                  <a:lnTo>
                    <a:pt x="371" y="331"/>
                  </a:lnTo>
                  <a:lnTo>
                    <a:pt x="332" y="352"/>
                  </a:lnTo>
                  <a:lnTo>
                    <a:pt x="289" y="366"/>
                  </a:lnTo>
                  <a:lnTo>
                    <a:pt x="243" y="373"/>
                  </a:lnTo>
                  <a:lnTo>
                    <a:pt x="195" y="376"/>
                  </a:lnTo>
                  <a:lnTo>
                    <a:pt x="148" y="372"/>
                  </a:lnTo>
                  <a:lnTo>
                    <a:pt x="100" y="362"/>
                  </a:lnTo>
                  <a:lnTo>
                    <a:pt x="55" y="344"/>
                  </a:lnTo>
                  <a:lnTo>
                    <a:pt x="15" y="319"/>
                  </a:lnTo>
                  <a:lnTo>
                    <a:pt x="2" y="321"/>
                  </a:lnTo>
                  <a:lnTo>
                    <a:pt x="15" y="319"/>
                  </a:lnTo>
                  <a:lnTo>
                    <a:pt x="7" y="318"/>
                  </a:lnTo>
                  <a:lnTo>
                    <a:pt x="1" y="321"/>
                  </a:lnTo>
                  <a:lnTo>
                    <a:pt x="0" y="328"/>
                  </a:lnTo>
                  <a:lnTo>
                    <a:pt x="4" y="334"/>
                  </a:lnTo>
                  <a:lnTo>
                    <a:pt x="16" y="3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257"/>
            <p:cNvSpPr>
              <a:spLocks/>
            </p:cNvSpPr>
            <p:nvPr/>
          </p:nvSpPr>
          <p:spPr bwMode="auto">
            <a:xfrm>
              <a:off x="9614" y="3723"/>
              <a:ext cx="27" cy="113"/>
            </a:xfrm>
            <a:custGeom>
              <a:avLst/>
              <a:gdLst>
                <a:gd name="T0" fmla="*/ 131 w 163"/>
                <a:gd name="T1" fmla="*/ 680 h 680"/>
                <a:gd name="T2" fmla="*/ 136 w 163"/>
                <a:gd name="T3" fmla="*/ 676 h 680"/>
                <a:gd name="T4" fmla="*/ 154 w 163"/>
                <a:gd name="T5" fmla="*/ 643 h 680"/>
                <a:gd name="T6" fmla="*/ 163 w 163"/>
                <a:gd name="T7" fmla="*/ 606 h 680"/>
                <a:gd name="T8" fmla="*/ 162 w 163"/>
                <a:gd name="T9" fmla="*/ 568 h 680"/>
                <a:gd name="T10" fmla="*/ 155 w 163"/>
                <a:gd name="T11" fmla="*/ 529 h 680"/>
                <a:gd name="T12" fmla="*/ 140 w 163"/>
                <a:gd name="T13" fmla="*/ 489 h 680"/>
                <a:gd name="T14" fmla="*/ 123 w 163"/>
                <a:gd name="T15" fmla="*/ 448 h 680"/>
                <a:gd name="T16" fmla="*/ 104 w 163"/>
                <a:gd name="T17" fmla="*/ 406 h 680"/>
                <a:gd name="T18" fmla="*/ 83 w 163"/>
                <a:gd name="T19" fmla="*/ 362 h 680"/>
                <a:gd name="T20" fmla="*/ 62 w 163"/>
                <a:gd name="T21" fmla="*/ 319 h 680"/>
                <a:gd name="T22" fmla="*/ 45 w 163"/>
                <a:gd name="T23" fmla="*/ 276 h 680"/>
                <a:gd name="T24" fmla="*/ 31 w 163"/>
                <a:gd name="T25" fmla="*/ 231 h 680"/>
                <a:gd name="T26" fmla="*/ 22 w 163"/>
                <a:gd name="T27" fmla="*/ 187 h 680"/>
                <a:gd name="T28" fmla="*/ 18 w 163"/>
                <a:gd name="T29" fmla="*/ 142 h 680"/>
                <a:gd name="T30" fmla="*/ 24 w 163"/>
                <a:gd name="T31" fmla="*/ 99 h 680"/>
                <a:gd name="T32" fmla="*/ 38 w 163"/>
                <a:gd name="T33" fmla="*/ 56 h 680"/>
                <a:gd name="T34" fmla="*/ 63 w 163"/>
                <a:gd name="T35" fmla="*/ 11 h 680"/>
                <a:gd name="T36" fmla="*/ 49 w 163"/>
                <a:gd name="T37" fmla="*/ 0 h 680"/>
                <a:gd name="T38" fmla="*/ 22 w 163"/>
                <a:gd name="T39" fmla="*/ 47 h 680"/>
                <a:gd name="T40" fmla="*/ 6 w 163"/>
                <a:gd name="T41" fmla="*/ 95 h 680"/>
                <a:gd name="T42" fmla="*/ 0 w 163"/>
                <a:gd name="T43" fmla="*/ 142 h 680"/>
                <a:gd name="T44" fmla="*/ 3 w 163"/>
                <a:gd name="T45" fmla="*/ 189 h 680"/>
                <a:gd name="T46" fmla="*/ 13 w 163"/>
                <a:gd name="T47" fmla="*/ 236 h 680"/>
                <a:gd name="T48" fmla="*/ 26 w 163"/>
                <a:gd name="T49" fmla="*/ 282 h 680"/>
                <a:gd name="T50" fmla="*/ 46 w 163"/>
                <a:gd name="T51" fmla="*/ 328 h 680"/>
                <a:gd name="T52" fmla="*/ 67 w 163"/>
                <a:gd name="T53" fmla="*/ 371 h 680"/>
                <a:gd name="T54" fmla="*/ 87 w 163"/>
                <a:gd name="T55" fmla="*/ 414 h 680"/>
                <a:gd name="T56" fmla="*/ 107 w 163"/>
                <a:gd name="T57" fmla="*/ 457 h 680"/>
                <a:gd name="T58" fmla="*/ 124 w 163"/>
                <a:gd name="T59" fmla="*/ 496 h 680"/>
                <a:gd name="T60" fmla="*/ 137 w 163"/>
                <a:gd name="T61" fmla="*/ 533 h 680"/>
                <a:gd name="T62" fmla="*/ 144 w 163"/>
                <a:gd name="T63" fmla="*/ 570 h 680"/>
                <a:gd name="T64" fmla="*/ 145 w 163"/>
                <a:gd name="T65" fmla="*/ 604 h 680"/>
                <a:gd name="T66" fmla="*/ 138 w 163"/>
                <a:gd name="T67" fmla="*/ 636 h 680"/>
                <a:gd name="T68" fmla="*/ 122 w 163"/>
                <a:gd name="T69" fmla="*/ 666 h 680"/>
                <a:gd name="T70" fmla="*/ 127 w 163"/>
                <a:gd name="T71" fmla="*/ 662 h 680"/>
                <a:gd name="T72" fmla="*/ 122 w 163"/>
                <a:gd name="T73" fmla="*/ 666 h 680"/>
                <a:gd name="T74" fmla="*/ 121 w 163"/>
                <a:gd name="T75" fmla="*/ 673 h 680"/>
                <a:gd name="T76" fmla="*/ 124 w 163"/>
                <a:gd name="T77" fmla="*/ 679 h 680"/>
                <a:gd name="T78" fmla="*/ 130 w 163"/>
                <a:gd name="T79" fmla="*/ 680 h 680"/>
                <a:gd name="T80" fmla="*/ 136 w 163"/>
                <a:gd name="T81" fmla="*/ 676 h 680"/>
                <a:gd name="T82" fmla="*/ 131 w 163"/>
                <a:gd name="T83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3" h="680">
                  <a:moveTo>
                    <a:pt x="131" y="680"/>
                  </a:moveTo>
                  <a:lnTo>
                    <a:pt x="136" y="676"/>
                  </a:lnTo>
                  <a:lnTo>
                    <a:pt x="154" y="643"/>
                  </a:lnTo>
                  <a:lnTo>
                    <a:pt x="163" y="606"/>
                  </a:lnTo>
                  <a:lnTo>
                    <a:pt x="162" y="568"/>
                  </a:lnTo>
                  <a:lnTo>
                    <a:pt x="155" y="529"/>
                  </a:lnTo>
                  <a:lnTo>
                    <a:pt x="140" y="489"/>
                  </a:lnTo>
                  <a:lnTo>
                    <a:pt x="123" y="448"/>
                  </a:lnTo>
                  <a:lnTo>
                    <a:pt x="104" y="406"/>
                  </a:lnTo>
                  <a:lnTo>
                    <a:pt x="83" y="362"/>
                  </a:lnTo>
                  <a:lnTo>
                    <a:pt x="62" y="319"/>
                  </a:lnTo>
                  <a:lnTo>
                    <a:pt x="45" y="276"/>
                  </a:lnTo>
                  <a:lnTo>
                    <a:pt x="31" y="231"/>
                  </a:lnTo>
                  <a:lnTo>
                    <a:pt x="22" y="187"/>
                  </a:lnTo>
                  <a:lnTo>
                    <a:pt x="18" y="142"/>
                  </a:lnTo>
                  <a:lnTo>
                    <a:pt x="24" y="99"/>
                  </a:lnTo>
                  <a:lnTo>
                    <a:pt x="38" y="56"/>
                  </a:lnTo>
                  <a:lnTo>
                    <a:pt x="63" y="11"/>
                  </a:lnTo>
                  <a:lnTo>
                    <a:pt x="49" y="0"/>
                  </a:lnTo>
                  <a:lnTo>
                    <a:pt x="22" y="47"/>
                  </a:lnTo>
                  <a:lnTo>
                    <a:pt x="6" y="95"/>
                  </a:lnTo>
                  <a:lnTo>
                    <a:pt x="0" y="142"/>
                  </a:lnTo>
                  <a:lnTo>
                    <a:pt x="3" y="189"/>
                  </a:lnTo>
                  <a:lnTo>
                    <a:pt x="13" y="236"/>
                  </a:lnTo>
                  <a:lnTo>
                    <a:pt x="26" y="282"/>
                  </a:lnTo>
                  <a:lnTo>
                    <a:pt x="46" y="328"/>
                  </a:lnTo>
                  <a:lnTo>
                    <a:pt x="67" y="371"/>
                  </a:lnTo>
                  <a:lnTo>
                    <a:pt x="87" y="414"/>
                  </a:lnTo>
                  <a:lnTo>
                    <a:pt x="107" y="457"/>
                  </a:lnTo>
                  <a:lnTo>
                    <a:pt x="124" y="496"/>
                  </a:lnTo>
                  <a:lnTo>
                    <a:pt x="137" y="533"/>
                  </a:lnTo>
                  <a:lnTo>
                    <a:pt x="144" y="570"/>
                  </a:lnTo>
                  <a:lnTo>
                    <a:pt x="145" y="604"/>
                  </a:lnTo>
                  <a:lnTo>
                    <a:pt x="138" y="636"/>
                  </a:lnTo>
                  <a:lnTo>
                    <a:pt x="122" y="666"/>
                  </a:lnTo>
                  <a:lnTo>
                    <a:pt x="127" y="662"/>
                  </a:lnTo>
                  <a:lnTo>
                    <a:pt x="122" y="666"/>
                  </a:lnTo>
                  <a:lnTo>
                    <a:pt x="121" y="673"/>
                  </a:lnTo>
                  <a:lnTo>
                    <a:pt x="124" y="679"/>
                  </a:lnTo>
                  <a:lnTo>
                    <a:pt x="130" y="680"/>
                  </a:lnTo>
                  <a:lnTo>
                    <a:pt x="136" y="676"/>
                  </a:lnTo>
                  <a:lnTo>
                    <a:pt x="131" y="68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Freeform 258"/>
            <p:cNvSpPr>
              <a:spLocks/>
            </p:cNvSpPr>
            <p:nvPr/>
          </p:nvSpPr>
          <p:spPr bwMode="auto">
            <a:xfrm>
              <a:off x="9517" y="3803"/>
              <a:ext cx="119" cy="41"/>
            </a:xfrm>
            <a:custGeom>
              <a:avLst/>
              <a:gdLst>
                <a:gd name="T0" fmla="*/ 5 w 713"/>
                <a:gd name="T1" fmla="*/ 16 h 241"/>
                <a:gd name="T2" fmla="*/ 5 w 713"/>
                <a:gd name="T3" fmla="*/ 17 h 241"/>
                <a:gd name="T4" fmla="*/ 114 w 713"/>
                <a:gd name="T5" fmla="*/ 75 h 241"/>
                <a:gd name="T6" fmla="*/ 211 w 713"/>
                <a:gd name="T7" fmla="*/ 123 h 241"/>
                <a:gd name="T8" fmla="*/ 295 w 713"/>
                <a:gd name="T9" fmla="*/ 161 h 241"/>
                <a:gd name="T10" fmla="*/ 369 w 713"/>
                <a:gd name="T11" fmla="*/ 191 h 241"/>
                <a:gd name="T12" fmla="*/ 432 w 713"/>
                <a:gd name="T13" fmla="*/ 213 h 241"/>
                <a:gd name="T14" fmla="*/ 486 w 713"/>
                <a:gd name="T15" fmla="*/ 227 h 241"/>
                <a:gd name="T16" fmla="*/ 532 w 713"/>
                <a:gd name="T17" fmla="*/ 238 h 241"/>
                <a:gd name="T18" fmla="*/ 571 w 713"/>
                <a:gd name="T19" fmla="*/ 241 h 241"/>
                <a:gd name="T20" fmla="*/ 603 w 713"/>
                <a:gd name="T21" fmla="*/ 241 h 241"/>
                <a:gd name="T22" fmla="*/ 631 w 713"/>
                <a:gd name="T23" fmla="*/ 238 h 241"/>
                <a:gd name="T24" fmla="*/ 653 w 713"/>
                <a:gd name="T25" fmla="*/ 230 h 241"/>
                <a:gd name="T26" fmla="*/ 669 w 713"/>
                <a:gd name="T27" fmla="*/ 224 h 241"/>
                <a:gd name="T28" fmla="*/ 684 w 713"/>
                <a:gd name="T29" fmla="*/ 214 h 241"/>
                <a:gd name="T30" fmla="*/ 696 w 713"/>
                <a:gd name="T31" fmla="*/ 208 h 241"/>
                <a:gd name="T32" fmla="*/ 706 w 713"/>
                <a:gd name="T33" fmla="*/ 201 h 241"/>
                <a:gd name="T34" fmla="*/ 713 w 713"/>
                <a:gd name="T35" fmla="*/ 197 h 241"/>
                <a:gd name="T36" fmla="*/ 709 w 713"/>
                <a:gd name="T37" fmla="*/ 179 h 241"/>
                <a:gd name="T38" fmla="*/ 697 w 713"/>
                <a:gd name="T39" fmla="*/ 184 h 241"/>
                <a:gd name="T40" fmla="*/ 687 w 713"/>
                <a:gd name="T41" fmla="*/ 190 h 241"/>
                <a:gd name="T42" fmla="*/ 675 w 713"/>
                <a:gd name="T43" fmla="*/ 199 h 241"/>
                <a:gd name="T44" fmla="*/ 663 w 713"/>
                <a:gd name="T45" fmla="*/ 206 h 241"/>
                <a:gd name="T46" fmla="*/ 646 w 713"/>
                <a:gd name="T47" fmla="*/ 213 h 241"/>
                <a:gd name="T48" fmla="*/ 627 w 713"/>
                <a:gd name="T49" fmla="*/ 218 h 241"/>
                <a:gd name="T50" fmla="*/ 603 w 713"/>
                <a:gd name="T51" fmla="*/ 222 h 241"/>
                <a:gd name="T52" fmla="*/ 571 w 713"/>
                <a:gd name="T53" fmla="*/ 222 h 241"/>
                <a:gd name="T54" fmla="*/ 535 w 713"/>
                <a:gd name="T55" fmla="*/ 218 h 241"/>
                <a:gd name="T56" fmla="*/ 491 w 713"/>
                <a:gd name="T57" fmla="*/ 210 h 241"/>
                <a:gd name="T58" fmla="*/ 437 w 713"/>
                <a:gd name="T59" fmla="*/ 196 h 241"/>
                <a:gd name="T60" fmla="*/ 376 w 713"/>
                <a:gd name="T61" fmla="*/ 174 h 241"/>
                <a:gd name="T62" fmla="*/ 302 w 713"/>
                <a:gd name="T63" fmla="*/ 144 h 241"/>
                <a:gd name="T64" fmla="*/ 218 w 713"/>
                <a:gd name="T65" fmla="*/ 106 h 241"/>
                <a:gd name="T66" fmla="*/ 123 w 713"/>
                <a:gd name="T67" fmla="*/ 58 h 241"/>
                <a:gd name="T68" fmla="*/ 14 w 713"/>
                <a:gd name="T69" fmla="*/ 0 h 241"/>
                <a:gd name="T70" fmla="*/ 14 w 713"/>
                <a:gd name="T71" fmla="*/ 1 h 241"/>
                <a:gd name="T72" fmla="*/ 14 w 713"/>
                <a:gd name="T73" fmla="*/ 0 h 241"/>
                <a:gd name="T74" fmla="*/ 7 w 713"/>
                <a:gd name="T75" fmla="*/ 0 h 241"/>
                <a:gd name="T76" fmla="*/ 1 w 713"/>
                <a:gd name="T77" fmla="*/ 4 h 241"/>
                <a:gd name="T78" fmla="*/ 0 w 713"/>
                <a:gd name="T79" fmla="*/ 11 h 241"/>
                <a:gd name="T80" fmla="*/ 5 w 713"/>
                <a:gd name="T81" fmla="*/ 17 h 241"/>
                <a:gd name="T82" fmla="*/ 5 w 713"/>
                <a:gd name="T83" fmla="*/ 16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13" h="241">
                  <a:moveTo>
                    <a:pt x="5" y="16"/>
                  </a:moveTo>
                  <a:lnTo>
                    <a:pt x="5" y="17"/>
                  </a:lnTo>
                  <a:lnTo>
                    <a:pt x="114" y="75"/>
                  </a:lnTo>
                  <a:lnTo>
                    <a:pt x="211" y="123"/>
                  </a:lnTo>
                  <a:lnTo>
                    <a:pt x="295" y="161"/>
                  </a:lnTo>
                  <a:lnTo>
                    <a:pt x="369" y="191"/>
                  </a:lnTo>
                  <a:lnTo>
                    <a:pt x="432" y="213"/>
                  </a:lnTo>
                  <a:lnTo>
                    <a:pt x="486" y="227"/>
                  </a:lnTo>
                  <a:lnTo>
                    <a:pt x="532" y="238"/>
                  </a:lnTo>
                  <a:lnTo>
                    <a:pt x="571" y="241"/>
                  </a:lnTo>
                  <a:lnTo>
                    <a:pt x="603" y="241"/>
                  </a:lnTo>
                  <a:lnTo>
                    <a:pt x="631" y="238"/>
                  </a:lnTo>
                  <a:lnTo>
                    <a:pt x="653" y="230"/>
                  </a:lnTo>
                  <a:lnTo>
                    <a:pt x="669" y="224"/>
                  </a:lnTo>
                  <a:lnTo>
                    <a:pt x="684" y="214"/>
                  </a:lnTo>
                  <a:lnTo>
                    <a:pt x="696" y="208"/>
                  </a:lnTo>
                  <a:lnTo>
                    <a:pt x="706" y="201"/>
                  </a:lnTo>
                  <a:lnTo>
                    <a:pt x="713" y="197"/>
                  </a:lnTo>
                  <a:lnTo>
                    <a:pt x="709" y="179"/>
                  </a:lnTo>
                  <a:lnTo>
                    <a:pt x="697" y="184"/>
                  </a:lnTo>
                  <a:lnTo>
                    <a:pt x="687" y="190"/>
                  </a:lnTo>
                  <a:lnTo>
                    <a:pt x="675" y="199"/>
                  </a:lnTo>
                  <a:lnTo>
                    <a:pt x="663" y="206"/>
                  </a:lnTo>
                  <a:lnTo>
                    <a:pt x="646" y="213"/>
                  </a:lnTo>
                  <a:lnTo>
                    <a:pt x="627" y="218"/>
                  </a:lnTo>
                  <a:lnTo>
                    <a:pt x="603" y="222"/>
                  </a:lnTo>
                  <a:lnTo>
                    <a:pt x="571" y="222"/>
                  </a:lnTo>
                  <a:lnTo>
                    <a:pt x="535" y="218"/>
                  </a:lnTo>
                  <a:lnTo>
                    <a:pt x="491" y="210"/>
                  </a:lnTo>
                  <a:lnTo>
                    <a:pt x="437" y="196"/>
                  </a:lnTo>
                  <a:lnTo>
                    <a:pt x="376" y="174"/>
                  </a:lnTo>
                  <a:lnTo>
                    <a:pt x="302" y="144"/>
                  </a:lnTo>
                  <a:lnTo>
                    <a:pt x="218" y="106"/>
                  </a:lnTo>
                  <a:lnTo>
                    <a:pt x="123" y="58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7" y="0"/>
                  </a:lnTo>
                  <a:lnTo>
                    <a:pt x="1" y="4"/>
                  </a:lnTo>
                  <a:lnTo>
                    <a:pt x="0" y="11"/>
                  </a:lnTo>
                  <a:lnTo>
                    <a:pt x="5" y="17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Freeform 259"/>
            <p:cNvSpPr>
              <a:spLocks/>
            </p:cNvSpPr>
            <p:nvPr/>
          </p:nvSpPr>
          <p:spPr bwMode="auto">
            <a:xfrm>
              <a:off x="9428" y="3703"/>
              <a:ext cx="91" cy="103"/>
            </a:xfrm>
            <a:custGeom>
              <a:avLst/>
              <a:gdLst>
                <a:gd name="T0" fmla="*/ 1 w 545"/>
                <a:gd name="T1" fmla="*/ 10 h 621"/>
                <a:gd name="T2" fmla="*/ 1 w 545"/>
                <a:gd name="T3" fmla="*/ 10 h 621"/>
                <a:gd name="T4" fmla="*/ 0 w 545"/>
                <a:gd name="T5" fmla="*/ 114 h 621"/>
                <a:gd name="T6" fmla="*/ 9 w 545"/>
                <a:gd name="T7" fmla="*/ 204 h 621"/>
                <a:gd name="T8" fmla="*/ 25 w 545"/>
                <a:gd name="T9" fmla="*/ 280 h 621"/>
                <a:gd name="T10" fmla="*/ 49 w 545"/>
                <a:gd name="T11" fmla="*/ 345 h 621"/>
                <a:gd name="T12" fmla="*/ 79 w 545"/>
                <a:gd name="T13" fmla="*/ 398 h 621"/>
                <a:gd name="T14" fmla="*/ 115 w 545"/>
                <a:gd name="T15" fmla="*/ 440 h 621"/>
                <a:gd name="T16" fmla="*/ 155 w 545"/>
                <a:gd name="T17" fmla="*/ 475 h 621"/>
                <a:gd name="T18" fmla="*/ 199 w 545"/>
                <a:gd name="T19" fmla="*/ 503 h 621"/>
                <a:gd name="T20" fmla="*/ 244 w 545"/>
                <a:gd name="T21" fmla="*/ 523 h 621"/>
                <a:gd name="T22" fmla="*/ 291 w 545"/>
                <a:gd name="T23" fmla="*/ 540 h 621"/>
                <a:gd name="T24" fmla="*/ 337 w 545"/>
                <a:gd name="T25" fmla="*/ 554 h 621"/>
                <a:gd name="T26" fmla="*/ 382 w 545"/>
                <a:gd name="T27" fmla="*/ 564 h 621"/>
                <a:gd name="T28" fmla="*/ 426 w 545"/>
                <a:gd name="T29" fmla="*/ 576 h 621"/>
                <a:gd name="T30" fmla="*/ 466 w 545"/>
                <a:gd name="T31" fmla="*/ 588 h 621"/>
                <a:gd name="T32" fmla="*/ 503 w 545"/>
                <a:gd name="T33" fmla="*/ 603 h 621"/>
                <a:gd name="T34" fmla="*/ 536 w 545"/>
                <a:gd name="T35" fmla="*/ 621 h 621"/>
                <a:gd name="T36" fmla="*/ 545 w 545"/>
                <a:gd name="T37" fmla="*/ 606 h 621"/>
                <a:gd name="T38" fmla="*/ 510 w 545"/>
                <a:gd name="T39" fmla="*/ 586 h 621"/>
                <a:gd name="T40" fmla="*/ 473 w 545"/>
                <a:gd name="T41" fmla="*/ 571 h 621"/>
                <a:gd name="T42" fmla="*/ 431 w 545"/>
                <a:gd name="T43" fmla="*/ 559 h 621"/>
                <a:gd name="T44" fmla="*/ 387 w 545"/>
                <a:gd name="T45" fmla="*/ 547 h 621"/>
                <a:gd name="T46" fmla="*/ 342 w 545"/>
                <a:gd name="T47" fmla="*/ 536 h 621"/>
                <a:gd name="T48" fmla="*/ 296 w 545"/>
                <a:gd name="T49" fmla="*/ 522 h 621"/>
                <a:gd name="T50" fmla="*/ 251 w 545"/>
                <a:gd name="T51" fmla="*/ 506 h 621"/>
                <a:gd name="T52" fmla="*/ 208 w 545"/>
                <a:gd name="T53" fmla="*/ 485 h 621"/>
                <a:gd name="T54" fmla="*/ 167 w 545"/>
                <a:gd name="T55" fmla="*/ 459 h 621"/>
                <a:gd name="T56" fmla="*/ 129 w 545"/>
                <a:gd name="T57" fmla="*/ 427 h 621"/>
                <a:gd name="T58" fmla="*/ 95 w 545"/>
                <a:gd name="T59" fmla="*/ 387 h 621"/>
                <a:gd name="T60" fmla="*/ 66 w 545"/>
                <a:gd name="T61" fmla="*/ 336 h 621"/>
                <a:gd name="T62" fmla="*/ 44 w 545"/>
                <a:gd name="T63" fmla="*/ 275 h 621"/>
                <a:gd name="T64" fmla="*/ 28 w 545"/>
                <a:gd name="T65" fmla="*/ 202 h 621"/>
                <a:gd name="T66" fmla="*/ 18 w 545"/>
                <a:gd name="T67" fmla="*/ 114 h 621"/>
                <a:gd name="T68" fmla="*/ 19 w 545"/>
                <a:gd name="T69" fmla="*/ 10 h 621"/>
                <a:gd name="T70" fmla="*/ 19 w 545"/>
                <a:gd name="T71" fmla="*/ 10 h 621"/>
                <a:gd name="T72" fmla="*/ 19 w 545"/>
                <a:gd name="T73" fmla="*/ 10 h 621"/>
                <a:gd name="T74" fmla="*/ 17 w 545"/>
                <a:gd name="T75" fmla="*/ 2 h 621"/>
                <a:gd name="T76" fmla="*/ 10 w 545"/>
                <a:gd name="T77" fmla="*/ 0 h 621"/>
                <a:gd name="T78" fmla="*/ 4 w 545"/>
                <a:gd name="T79" fmla="*/ 2 h 621"/>
                <a:gd name="T80" fmla="*/ 1 w 545"/>
                <a:gd name="T81" fmla="*/ 10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45" h="621">
                  <a:moveTo>
                    <a:pt x="1" y="10"/>
                  </a:moveTo>
                  <a:lnTo>
                    <a:pt x="1" y="10"/>
                  </a:lnTo>
                  <a:lnTo>
                    <a:pt x="0" y="114"/>
                  </a:lnTo>
                  <a:lnTo>
                    <a:pt x="9" y="204"/>
                  </a:lnTo>
                  <a:lnTo>
                    <a:pt x="25" y="280"/>
                  </a:lnTo>
                  <a:lnTo>
                    <a:pt x="49" y="345"/>
                  </a:lnTo>
                  <a:lnTo>
                    <a:pt x="79" y="398"/>
                  </a:lnTo>
                  <a:lnTo>
                    <a:pt x="115" y="440"/>
                  </a:lnTo>
                  <a:lnTo>
                    <a:pt x="155" y="475"/>
                  </a:lnTo>
                  <a:lnTo>
                    <a:pt x="199" y="503"/>
                  </a:lnTo>
                  <a:lnTo>
                    <a:pt x="244" y="523"/>
                  </a:lnTo>
                  <a:lnTo>
                    <a:pt x="291" y="540"/>
                  </a:lnTo>
                  <a:lnTo>
                    <a:pt x="337" y="554"/>
                  </a:lnTo>
                  <a:lnTo>
                    <a:pt x="382" y="564"/>
                  </a:lnTo>
                  <a:lnTo>
                    <a:pt x="426" y="576"/>
                  </a:lnTo>
                  <a:lnTo>
                    <a:pt x="466" y="588"/>
                  </a:lnTo>
                  <a:lnTo>
                    <a:pt x="503" y="603"/>
                  </a:lnTo>
                  <a:lnTo>
                    <a:pt x="536" y="621"/>
                  </a:lnTo>
                  <a:lnTo>
                    <a:pt x="545" y="606"/>
                  </a:lnTo>
                  <a:lnTo>
                    <a:pt x="510" y="586"/>
                  </a:lnTo>
                  <a:lnTo>
                    <a:pt x="473" y="571"/>
                  </a:lnTo>
                  <a:lnTo>
                    <a:pt x="431" y="559"/>
                  </a:lnTo>
                  <a:lnTo>
                    <a:pt x="387" y="547"/>
                  </a:lnTo>
                  <a:lnTo>
                    <a:pt x="342" y="536"/>
                  </a:lnTo>
                  <a:lnTo>
                    <a:pt x="296" y="522"/>
                  </a:lnTo>
                  <a:lnTo>
                    <a:pt x="251" y="506"/>
                  </a:lnTo>
                  <a:lnTo>
                    <a:pt x="208" y="485"/>
                  </a:lnTo>
                  <a:lnTo>
                    <a:pt x="167" y="459"/>
                  </a:lnTo>
                  <a:lnTo>
                    <a:pt x="129" y="427"/>
                  </a:lnTo>
                  <a:lnTo>
                    <a:pt x="95" y="387"/>
                  </a:lnTo>
                  <a:lnTo>
                    <a:pt x="66" y="336"/>
                  </a:lnTo>
                  <a:lnTo>
                    <a:pt x="44" y="275"/>
                  </a:lnTo>
                  <a:lnTo>
                    <a:pt x="28" y="202"/>
                  </a:lnTo>
                  <a:lnTo>
                    <a:pt x="18" y="114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7" y="2"/>
                  </a:lnTo>
                  <a:lnTo>
                    <a:pt x="10" y="0"/>
                  </a:lnTo>
                  <a:lnTo>
                    <a:pt x="4" y="2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Freeform 260"/>
            <p:cNvSpPr>
              <a:spLocks/>
            </p:cNvSpPr>
            <p:nvPr/>
          </p:nvSpPr>
          <p:spPr bwMode="auto">
            <a:xfrm>
              <a:off x="9393" y="3527"/>
              <a:ext cx="38" cy="177"/>
            </a:xfrm>
            <a:custGeom>
              <a:avLst/>
              <a:gdLst>
                <a:gd name="T0" fmla="*/ 0 w 229"/>
                <a:gd name="T1" fmla="*/ 12 h 1061"/>
                <a:gd name="T2" fmla="*/ 21 w 229"/>
                <a:gd name="T3" fmla="*/ 83 h 1061"/>
                <a:gd name="T4" fmla="*/ 42 w 229"/>
                <a:gd name="T5" fmla="*/ 156 h 1061"/>
                <a:gd name="T6" fmla="*/ 61 w 229"/>
                <a:gd name="T7" fmla="*/ 232 h 1061"/>
                <a:gd name="T8" fmla="*/ 81 w 229"/>
                <a:gd name="T9" fmla="*/ 310 h 1061"/>
                <a:gd name="T10" fmla="*/ 98 w 229"/>
                <a:gd name="T11" fmla="*/ 388 h 1061"/>
                <a:gd name="T12" fmla="*/ 117 w 229"/>
                <a:gd name="T13" fmla="*/ 466 h 1061"/>
                <a:gd name="T14" fmla="*/ 133 w 229"/>
                <a:gd name="T15" fmla="*/ 543 h 1061"/>
                <a:gd name="T16" fmla="*/ 148 w 229"/>
                <a:gd name="T17" fmla="*/ 618 h 1061"/>
                <a:gd name="T18" fmla="*/ 161 w 229"/>
                <a:gd name="T19" fmla="*/ 690 h 1061"/>
                <a:gd name="T20" fmla="*/ 174 w 229"/>
                <a:gd name="T21" fmla="*/ 760 h 1061"/>
                <a:gd name="T22" fmla="*/ 185 w 229"/>
                <a:gd name="T23" fmla="*/ 824 h 1061"/>
                <a:gd name="T24" fmla="*/ 194 w 229"/>
                <a:gd name="T25" fmla="*/ 884 h 1061"/>
                <a:gd name="T26" fmla="*/ 201 w 229"/>
                <a:gd name="T27" fmla="*/ 940 h 1061"/>
                <a:gd name="T28" fmla="*/ 206 w 229"/>
                <a:gd name="T29" fmla="*/ 987 h 1061"/>
                <a:gd name="T30" fmla="*/ 210 w 229"/>
                <a:gd name="T31" fmla="*/ 1028 h 1061"/>
                <a:gd name="T32" fmla="*/ 211 w 229"/>
                <a:gd name="T33" fmla="*/ 1061 h 1061"/>
                <a:gd name="T34" fmla="*/ 229 w 229"/>
                <a:gd name="T35" fmla="*/ 1046 h 1061"/>
                <a:gd name="T36" fmla="*/ 227 w 229"/>
                <a:gd name="T37" fmla="*/ 1007 h 1061"/>
                <a:gd name="T38" fmla="*/ 223 w 229"/>
                <a:gd name="T39" fmla="*/ 962 h 1061"/>
                <a:gd name="T40" fmla="*/ 216 w 229"/>
                <a:gd name="T41" fmla="*/ 910 h 1061"/>
                <a:gd name="T42" fmla="*/ 208 w 229"/>
                <a:gd name="T43" fmla="*/ 853 h 1061"/>
                <a:gd name="T44" fmla="*/ 198 w 229"/>
                <a:gd name="T45" fmla="*/ 790 h 1061"/>
                <a:gd name="T46" fmla="*/ 186 w 229"/>
                <a:gd name="T47" fmla="*/ 722 h 1061"/>
                <a:gd name="T48" fmla="*/ 173 w 229"/>
                <a:gd name="T49" fmla="*/ 650 h 1061"/>
                <a:gd name="T50" fmla="*/ 158 w 229"/>
                <a:gd name="T51" fmla="*/ 577 h 1061"/>
                <a:gd name="T52" fmla="*/ 143 w 229"/>
                <a:gd name="T53" fmla="*/ 500 h 1061"/>
                <a:gd name="T54" fmla="*/ 126 w 229"/>
                <a:gd name="T55" fmla="*/ 423 h 1061"/>
                <a:gd name="T56" fmla="*/ 108 w 229"/>
                <a:gd name="T57" fmla="*/ 345 h 1061"/>
                <a:gd name="T58" fmla="*/ 89 w 229"/>
                <a:gd name="T59" fmla="*/ 267 h 1061"/>
                <a:gd name="T60" fmla="*/ 69 w 229"/>
                <a:gd name="T61" fmla="*/ 190 h 1061"/>
                <a:gd name="T62" fmla="*/ 50 w 229"/>
                <a:gd name="T63" fmla="*/ 115 h 1061"/>
                <a:gd name="T64" fmla="*/ 29 w 229"/>
                <a:gd name="T65" fmla="*/ 41 h 1061"/>
                <a:gd name="T66" fmla="*/ 17 w 229"/>
                <a:gd name="T67" fmla="*/ 5 h 1061"/>
                <a:gd name="T68" fmla="*/ 14 w 229"/>
                <a:gd name="T69" fmla="*/ 0 h 1061"/>
                <a:gd name="T70" fmla="*/ 1 w 229"/>
                <a:gd name="T71" fmla="*/ 5 h 1061"/>
                <a:gd name="T72" fmla="*/ 1 w 229"/>
                <a:gd name="T73" fmla="*/ 13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9" h="1061">
                  <a:moveTo>
                    <a:pt x="1" y="13"/>
                  </a:moveTo>
                  <a:lnTo>
                    <a:pt x="0" y="12"/>
                  </a:lnTo>
                  <a:lnTo>
                    <a:pt x="11" y="46"/>
                  </a:lnTo>
                  <a:lnTo>
                    <a:pt x="21" y="83"/>
                  </a:lnTo>
                  <a:lnTo>
                    <a:pt x="31" y="119"/>
                  </a:lnTo>
                  <a:lnTo>
                    <a:pt x="42" y="156"/>
                  </a:lnTo>
                  <a:lnTo>
                    <a:pt x="51" y="194"/>
                  </a:lnTo>
                  <a:lnTo>
                    <a:pt x="61" y="232"/>
                  </a:lnTo>
                  <a:lnTo>
                    <a:pt x="70" y="271"/>
                  </a:lnTo>
                  <a:lnTo>
                    <a:pt x="81" y="310"/>
                  </a:lnTo>
                  <a:lnTo>
                    <a:pt x="90" y="349"/>
                  </a:lnTo>
                  <a:lnTo>
                    <a:pt x="98" y="388"/>
                  </a:lnTo>
                  <a:lnTo>
                    <a:pt x="107" y="427"/>
                  </a:lnTo>
                  <a:lnTo>
                    <a:pt x="117" y="466"/>
                  </a:lnTo>
                  <a:lnTo>
                    <a:pt x="125" y="504"/>
                  </a:lnTo>
                  <a:lnTo>
                    <a:pt x="133" y="543"/>
                  </a:lnTo>
                  <a:lnTo>
                    <a:pt x="140" y="581"/>
                  </a:lnTo>
                  <a:lnTo>
                    <a:pt x="148" y="618"/>
                  </a:lnTo>
                  <a:lnTo>
                    <a:pt x="155" y="655"/>
                  </a:lnTo>
                  <a:lnTo>
                    <a:pt x="161" y="690"/>
                  </a:lnTo>
                  <a:lnTo>
                    <a:pt x="167" y="726"/>
                  </a:lnTo>
                  <a:lnTo>
                    <a:pt x="174" y="760"/>
                  </a:lnTo>
                  <a:lnTo>
                    <a:pt x="180" y="792"/>
                  </a:lnTo>
                  <a:lnTo>
                    <a:pt x="185" y="824"/>
                  </a:lnTo>
                  <a:lnTo>
                    <a:pt x="189" y="855"/>
                  </a:lnTo>
                  <a:lnTo>
                    <a:pt x="194" y="884"/>
                  </a:lnTo>
                  <a:lnTo>
                    <a:pt x="197" y="912"/>
                  </a:lnTo>
                  <a:lnTo>
                    <a:pt x="201" y="940"/>
                  </a:lnTo>
                  <a:lnTo>
                    <a:pt x="204" y="964"/>
                  </a:lnTo>
                  <a:lnTo>
                    <a:pt x="206" y="987"/>
                  </a:lnTo>
                  <a:lnTo>
                    <a:pt x="209" y="1009"/>
                  </a:lnTo>
                  <a:lnTo>
                    <a:pt x="210" y="1028"/>
                  </a:lnTo>
                  <a:lnTo>
                    <a:pt x="211" y="1046"/>
                  </a:lnTo>
                  <a:lnTo>
                    <a:pt x="211" y="1061"/>
                  </a:lnTo>
                  <a:lnTo>
                    <a:pt x="229" y="1061"/>
                  </a:lnTo>
                  <a:lnTo>
                    <a:pt x="229" y="1046"/>
                  </a:lnTo>
                  <a:lnTo>
                    <a:pt x="228" y="1026"/>
                  </a:lnTo>
                  <a:lnTo>
                    <a:pt x="227" y="1007"/>
                  </a:lnTo>
                  <a:lnTo>
                    <a:pt x="225" y="985"/>
                  </a:lnTo>
                  <a:lnTo>
                    <a:pt x="223" y="962"/>
                  </a:lnTo>
                  <a:lnTo>
                    <a:pt x="219" y="937"/>
                  </a:lnTo>
                  <a:lnTo>
                    <a:pt x="216" y="910"/>
                  </a:lnTo>
                  <a:lnTo>
                    <a:pt x="212" y="882"/>
                  </a:lnTo>
                  <a:lnTo>
                    <a:pt x="208" y="853"/>
                  </a:lnTo>
                  <a:lnTo>
                    <a:pt x="203" y="821"/>
                  </a:lnTo>
                  <a:lnTo>
                    <a:pt x="198" y="790"/>
                  </a:lnTo>
                  <a:lnTo>
                    <a:pt x="193" y="755"/>
                  </a:lnTo>
                  <a:lnTo>
                    <a:pt x="186" y="722"/>
                  </a:lnTo>
                  <a:lnTo>
                    <a:pt x="180" y="686"/>
                  </a:lnTo>
                  <a:lnTo>
                    <a:pt x="173" y="650"/>
                  </a:lnTo>
                  <a:lnTo>
                    <a:pt x="166" y="613"/>
                  </a:lnTo>
                  <a:lnTo>
                    <a:pt x="158" y="577"/>
                  </a:lnTo>
                  <a:lnTo>
                    <a:pt x="151" y="539"/>
                  </a:lnTo>
                  <a:lnTo>
                    <a:pt x="143" y="500"/>
                  </a:lnTo>
                  <a:lnTo>
                    <a:pt x="135" y="462"/>
                  </a:lnTo>
                  <a:lnTo>
                    <a:pt x="126" y="423"/>
                  </a:lnTo>
                  <a:lnTo>
                    <a:pt x="117" y="384"/>
                  </a:lnTo>
                  <a:lnTo>
                    <a:pt x="108" y="345"/>
                  </a:lnTo>
                  <a:lnTo>
                    <a:pt x="99" y="306"/>
                  </a:lnTo>
                  <a:lnTo>
                    <a:pt x="89" y="267"/>
                  </a:lnTo>
                  <a:lnTo>
                    <a:pt x="80" y="228"/>
                  </a:lnTo>
                  <a:lnTo>
                    <a:pt x="69" y="190"/>
                  </a:lnTo>
                  <a:lnTo>
                    <a:pt x="60" y="152"/>
                  </a:lnTo>
                  <a:lnTo>
                    <a:pt x="50" y="115"/>
                  </a:lnTo>
                  <a:lnTo>
                    <a:pt x="39" y="78"/>
                  </a:lnTo>
                  <a:lnTo>
                    <a:pt x="29" y="41"/>
                  </a:lnTo>
                  <a:lnTo>
                    <a:pt x="19" y="6"/>
                  </a:lnTo>
                  <a:lnTo>
                    <a:pt x="17" y="5"/>
                  </a:lnTo>
                  <a:lnTo>
                    <a:pt x="19" y="6"/>
                  </a:lnTo>
                  <a:lnTo>
                    <a:pt x="14" y="0"/>
                  </a:lnTo>
                  <a:lnTo>
                    <a:pt x="8" y="0"/>
                  </a:lnTo>
                  <a:lnTo>
                    <a:pt x="1" y="5"/>
                  </a:lnTo>
                  <a:lnTo>
                    <a:pt x="0" y="12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Freeform 261"/>
            <p:cNvSpPr>
              <a:spLocks/>
            </p:cNvSpPr>
            <p:nvPr/>
          </p:nvSpPr>
          <p:spPr bwMode="auto">
            <a:xfrm>
              <a:off x="9365" y="3512"/>
              <a:ext cx="31" cy="28"/>
            </a:xfrm>
            <a:custGeom>
              <a:avLst/>
              <a:gdLst>
                <a:gd name="T0" fmla="*/ 18 w 185"/>
                <a:gd name="T1" fmla="*/ 160 h 170"/>
                <a:gd name="T2" fmla="*/ 18 w 185"/>
                <a:gd name="T3" fmla="*/ 160 h 170"/>
                <a:gd name="T4" fmla="*/ 18 w 185"/>
                <a:gd name="T5" fmla="*/ 133 h 170"/>
                <a:gd name="T6" fmla="*/ 22 w 185"/>
                <a:gd name="T7" fmla="*/ 108 h 170"/>
                <a:gd name="T8" fmla="*/ 25 w 185"/>
                <a:gd name="T9" fmla="*/ 86 h 170"/>
                <a:gd name="T10" fmla="*/ 30 w 185"/>
                <a:gd name="T11" fmla="*/ 67 h 170"/>
                <a:gd name="T12" fmla="*/ 38 w 185"/>
                <a:gd name="T13" fmla="*/ 51 h 170"/>
                <a:gd name="T14" fmla="*/ 46 w 185"/>
                <a:gd name="T15" fmla="*/ 37 h 170"/>
                <a:gd name="T16" fmla="*/ 54 w 185"/>
                <a:gd name="T17" fmla="*/ 28 h 170"/>
                <a:gd name="T18" fmla="*/ 63 w 185"/>
                <a:gd name="T19" fmla="*/ 22 h 170"/>
                <a:gd name="T20" fmla="*/ 74 w 185"/>
                <a:gd name="T21" fmla="*/ 20 h 170"/>
                <a:gd name="T22" fmla="*/ 84 w 185"/>
                <a:gd name="T23" fmla="*/ 20 h 170"/>
                <a:gd name="T24" fmla="*/ 97 w 185"/>
                <a:gd name="T25" fmla="*/ 23 h 170"/>
                <a:gd name="T26" fmla="*/ 109 w 185"/>
                <a:gd name="T27" fmla="*/ 29 h 170"/>
                <a:gd name="T28" fmla="*/ 124 w 185"/>
                <a:gd name="T29" fmla="*/ 41 h 170"/>
                <a:gd name="T30" fmla="*/ 138 w 185"/>
                <a:gd name="T31" fmla="*/ 58 h 170"/>
                <a:gd name="T32" fmla="*/ 153 w 185"/>
                <a:gd name="T33" fmla="*/ 80 h 170"/>
                <a:gd name="T34" fmla="*/ 169 w 185"/>
                <a:gd name="T35" fmla="*/ 106 h 170"/>
                <a:gd name="T36" fmla="*/ 185 w 185"/>
                <a:gd name="T37" fmla="*/ 98 h 170"/>
                <a:gd name="T38" fmla="*/ 169 w 185"/>
                <a:gd name="T39" fmla="*/ 69 h 170"/>
                <a:gd name="T40" fmla="*/ 152 w 185"/>
                <a:gd name="T41" fmla="*/ 47 h 170"/>
                <a:gd name="T42" fmla="*/ 136 w 185"/>
                <a:gd name="T43" fmla="*/ 28 h 170"/>
                <a:gd name="T44" fmla="*/ 119 w 185"/>
                <a:gd name="T45" fmla="*/ 14 h 170"/>
                <a:gd name="T46" fmla="*/ 104 w 185"/>
                <a:gd name="T47" fmla="*/ 6 h 170"/>
                <a:gd name="T48" fmla="*/ 86 w 185"/>
                <a:gd name="T49" fmla="*/ 0 h 170"/>
                <a:gd name="T50" fmla="*/ 71 w 185"/>
                <a:gd name="T51" fmla="*/ 0 h 170"/>
                <a:gd name="T52" fmla="*/ 56 w 185"/>
                <a:gd name="T53" fmla="*/ 5 h 170"/>
                <a:gd name="T54" fmla="*/ 43 w 185"/>
                <a:gd name="T55" fmla="*/ 13 h 170"/>
                <a:gd name="T56" fmla="*/ 32 w 185"/>
                <a:gd name="T57" fmla="*/ 26 h 170"/>
                <a:gd name="T58" fmla="*/ 22 w 185"/>
                <a:gd name="T59" fmla="*/ 42 h 170"/>
                <a:gd name="T60" fmla="*/ 14 w 185"/>
                <a:gd name="T61" fmla="*/ 61 h 170"/>
                <a:gd name="T62" fmla="*/ 7 w 185"/>
                <a:gd name="T63" fmla="*/ 81 h 170"/>
                <a:gd name="T64" fmla="*/ 3 w 185"/>
                <a:gd name="T65" fmla="*/ 106 h 170"/>
                <a:gd name="T66" fmla="*/ 0 w 185"/>
                <a:gd name="T67" fmla="*/ 131 h 170"/>
                <a:gd name="T68" fmla="*/ 0 w 185"/>
                <a:gd name="T69" fmla="*/ 160 h 170"/>
                <a:gd name="T70" fmla="*/ 0 w 185"/>
                <a:gd name="T71" fmla="*/ 160 h 170"/>
                <a:gd name="T72" fmla="*/ 0 w 185"/>
                <a:gd name="T73" fmla="*/ 160 h 170"/>
                <a:gd name="T74" fmla="*/ 3 w 185"/>
                <a:gd name="T75" fmla="*/ 168 h 170"/>
                <a:gd name="T76" fmla="*/ 9 w 185"/>
                <a:gd name="T77" fmla="*/ 170 h 170"/>
                <a:gd name="T78" fmla="*/ 16 w 185"/>
                <a:gd name="T79" fmla="*/ 168 h 170"/>
                <a:gd name="T80" fmla="*/ 18 w 185"/>
                <a:gd name="T81" fmla="*/ 16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5" h="170">
                  <a:moveTo>
                    <a:pt x="18" y="160"/>
                  </a:moveTo>
                  <a:lnTo>
                    <a:pt x="18" y="160"/>
                  </a:lnTo>
                  <a:lnTo>
                    <a:pt x="18" y="133"/>
                  </a:lnTo>
                  <a:lnTo>
                    <a:pt x="22" y="108"/>
                  </a:lnTo>
                  <a:lnTo>
                    <a:pt x="25" y="86"/>
                  </a:lnTo>
                  <a:lnTo>
                    <a:pt x="30" y="67"/>
                  </a:lnTo>
                  <a:lnTo>
                    <a:pt x="38" y="51"/>
                  </a:lnTo>
                  <a:lnTo>
                    <a:pt x="46" y="37"/>
                  </a:lnTo>
                  <a:lnTo>
                    <a:pt x="54" y="28"/>
                  </a:lnTo>
                  <a:lnTo>
                    <a:pt x="63" y="22"/>
                  </a:lnTo>
                  <a:lnTo>
                    <a:pt x="74" y="20"/>
                  </a:lnTo>
                  <a:lnTo>
                    <a:pt x="84" y="20"/>
                  </a:lnTo>
                  <a:lnTo>
                    <a:pt x="97" y="23"/>
                  </a:lnTo>
                  <a:lnTo>
                    <a:pt x="109" y="29"/>
                  </a:lnTo>
                  <a:lnTo>
                    <a:pt x="124" y="41"/>
                  </a:lnTo>
                  <a:lnTo>
                    <a:pt x="138" y="58"/>
                  </a:lnTo>
                  <a:lnTo>
                    <a:pt x="153" y="80"/>
                  </a:lnTo>
                  <a:lnTo>
                    <a:pt x="169" y="106"/>
                  </a:lnTo>
                  <a:lnTo>
                    <a:pt x="185" y="98"/>
                  </a:lnTo>
                  <a:lnTo>
                    <a:pt x="169" y="69"/>
                  </a:lnTo>
                  <a:lnTo>
                    <a:pt x="152" y="47"/>
                  </a:lnTo>
                  <a:lnTo>
                    <a:pt x="136" y="28"/>
                  </a:lnTo>
                  <a:lnTo>
                    <a:pt x="119" y="14"/>
                  </a:lnTo>
                  <a:lnTo>
                    <a:pt x="104" y="6"/>
                  </a:lnTo>
                  <a:lnTo>
                    <a:pt x="86" y="0"/>
                  </a:lnTo>
                  <a:lnTo>
                    <a:pt x="71" y="0"/>
                  </a:lnTo>
                  <a:lnTo>
                    <a:pt x="56" y="5"/>
                  </a:lnTo>
                  <a:lnTo>
                    <a:pt x="43" y="13"/>
                  </a:lnTo>
                  <a:lnTo>
                    <a:pt x="32" y="26"/>
                  </a:lnTo>
                  <a:lnTo>
                    <a:pt x="22" y="42"/>
                  </a:lnTo>
                  <a:lnTo>
                    <a:pt x="14" y="61"/>
                  </a:lnTo>
                  <a:lnTo>
                    <a:pt x="7" y="81"/>
                  </a:lnTo>
                  <a:lnTo>
                    <a:pt x="3" y="106"/>
                  </a:lnTo>
                  <a:lnTo>
                    <a:pt x="0" y="131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3" y="168"/>
                  </a:lnTo>
                  <a:lnTo>
                    <a:pt x="9" y="170"/>
                  </a:lnTo>
                  <a:lnTo>
                    <a:pt x="16" y="168"/>
                  </a:lnTo>
                  <a:lnTo>
                    <a:pt x="18" y="16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Freeform 262"/>
            <p:cNvSpPr>
              <a:spLocks/>
            </p:cNvSpPr>
            <p:nvPr/>
          </p:nvSpPr>
          <p:spPr bwMode="auto">
            <a:xfrm>
              <a:off x="9358" y="3539"/>
              <a:ext cx="23" cy="82"/>
            </a:xfrm>
            <a:custGeom>
              <a:avLst/>
              <a:gdLst>
                <a:gd name="T0" fmla="*/ 11 w 136"/>
                <a:gd name="T1" fmla="*/ 419 h 498"/>
                <a:gd name="T2" fmla="*/ 1 w 136"/>
                <a:gd name="T3" fmla="*/ 416 h 498"/>
                <a:gd name="T4" fmla="*/ 40 w 136"/>
                <a:gd name="T5" fmla="*/ 459 h 498"/>
                <a:gd name="T6" fmla="*/ 72 w 136"/>
                <a:gd name="T7" fmla="*/ 485 h 498"/>
                <a:gd name="T8" fmla="*/ 96 w 136"/>
                <a:gd name="T9" fmla="*/ 498 h 498"/>
                <a:gd name="T10" fmla="*/ 118 w 136"/>
                <a:gd name="T11" fmla="*/ 493 h 498"/>
                <a:gd name="T12" fmla="*/ 132 w 136"/>
                <a:gd name="T13" fmla="*/ 475 h 498"/>
                <a:gd name="T14" fmla="*/ 136 w 136"/>
                <a:gd name="T15" fmla="*/ 447 h 498"/>
                <a:gd name="T16" fmla="*/ 134 w 136"/>
                <a:gd name="T17" fmla="*/ 413 h 498"/>
                <a:gd name="T18" fmla="*/ 129 w 136"/>
                <a:gd name="T19" fmla="*/ 374 h 498"/>
                <a:gd name="T20" fmla="*/ 121 w 136"/>
                <a:gd name="T21" fmla="*/ 328 h 498"/>
                <a:gd name="T22" fmla="*/ 111 w 136"/>
                <a:gd name="T23" fmla="*/ 280 h 498"/>
                <a:gd name="T24" fmla="*/ 100 w 136"/>
                <a:gd name="T25" fmla="*/ 229 h 498"/>
                <a:gd name="T26" fmla="*/ 88 w 136"/>
                <a:gd name="T27" fmla="*/ 177 h 498"/>
                <a:gd name="T28" fmla="*/ 78 w 136"/>
                <a:gd name="T29" fmla="*/ 127 h 498"/>
                <a:gd name="T30" fmla="*/ 69 w 136"/>
                <a:gd name="T31" fmla="*/ 80 h 498"/>
                <a:gd name="T32" fmla="*/ 62 w 136"/>
                <a:gd name="T33" fmla="*/ 37 h 498"/>
                <a:gd name="T34" fmla="*/ 58 w 136"/>
                <a:gd name="T35" fmla="*/ 0 h 498"/>
                <a:gd name="T36" fmla="*/ 40 w 136"/>
                <a:gd name="T37" fmla="*/ 0 h 498"/>
                <a:gd name="T38" fmla="*/ 43 w 136"/>
                <a:gd name="T39" fmla="*/ 39 h 498"/>
                <a:gd name="T40" fmla="*/ 50 w 136"/>
                <a:gd name="T41" fmla="*/ 84 h 498"/>
                <a:gd name="T42" fmla="*/ 60 w 136"/>
                <a:gd name="T43" fmla="*/ 132 h 498"/>
                <a:gd name="T44" fmla="*/ 70 w 136"/>
                <a:gd name="T45" fmla="*/ 181 h 498"/>
                <a:gd name="T46" fmla="*/ 81 w 136"/>
                <a:gd name="T47" fmla="*/ 233 h 498"/>
                <a:gd name="T48" fmla="*/ 93 w 136"/>
                <a:gd name="T49" fmla="*/ 284 h 498"/>
                <a:gd name="T50" fmla="*/ 102 w 136"/>
                <a:gd name="T51" fmla="*/ 332 h 498"/>
                <a:gd name="T52" fmla="*/ 110 w 136"/>
                <a:gd name="T53" fmla="*/ 376 h 498"/>
                <a:gd name="T54" fmla="*/ 116 w 136"/>
                <a:gd name="T55" fmla="*/ 415 h 498"/>
                <a:gd name="T56" fmla="*/ 117 w 136"/>
                <a:gd name="T57" fmla="*/ 447 h 498"/>
                <a:gd name="T58" fmla="*/ 114 w 136"/>
                <a:gd name="T59" fmla="*/ 468 h 498"/>
                <a:gd name="T60" fmla="*/ 109 w 136"/>
                <a:gd name="T61" fmla="*/ 478 h 498"/>
                <a:gd name="T62" fmla="*/ 101 w 136"/>
                <a:gd name="T63" fmla="*/ 478 h 498"/>
                <a:gd name="T64" fmla="*/ 81 w 136"/>
                <a:gd name="T65" fmla="*/ 470 h 498"/>
                <a:gd name="T66" fmla="*/ 54 w 136"/>
                <a:gd name="T67" fmla="*/ 446 h 498"/>
                <a:gd name="T68" fmla="*/ 15 w 136"/>
                <a:gd name="T69" fmla="*/ 403 h 498"/>
                <a:gd name="T70" fmla="*/ 4 w 136"/>
                <a:gd name="T71" fmla="*/ 401 h 498"/>
                <a:gd name="T72" fmla="*/ 15 w 136"/>
                <a:gd name="T73" fmla="*/ 403 h 498"/>
                <a:gd name="T74" fmla="*/ 9 w 136"/>
                <a:gd name="T75" fmla="*/ 400 h 498"/>
                <a:gd name="T76" fmla="*/ 3 w 136"/>
                <a:gd name="T77" fmla="*/ 403 h 498"/>
                <a:gd name="T78" fmla="*/ 0 w 136"/>
                <a:gd name="T79" fmla="*/ 410 h 498"/>
                <a:gd name="T80" fmla="*/ 1 w 136"/>
                <a:gd name="T81" fmla="*/ 416 h 498"/>
                <a:gd name="T82" fmla="*/ 11 w 136"/>
                <a:gd name="T83" fmla="*/ 41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6" h="498">
                  <a:moveTo>
                    <a:pt x="11" y="419"/>
                  </a:moveTo>
                  <a:lnTo>
                    <a:pt x="1" y="416"/>
                  </a:lnTo>
                  <a:lnTo>
                    <a:pt x="40" y="459"/>
                  </a:lnTo>
                  <a:lnTo>
                    <a:pt x="72" y="485"/>
                  </a:lnTo>
                  <a:lnTo>
                    <a:pt x="96" y="498"/>
                  </a:lnTo>
                  <a:lnTo>
                    <a:pt x="118" y="493"/>
                  </a:lnTo>
                  <a:lnTo>
                    <a:pt x="132" y="475"/>
                  </a:lnTo>
                  <a:lnTo>
                    <a:pt x="136" y="447"/>
                  </a:lnTo>
                  <a:lnTo>
                    <a:pt x="134" y="413"/>
                  </a:lnTo>
                  <a:lnTo>
                    <a:pt x="129" y="374"/>
                  </a:lnTo>
                  <a:lnTo>
                    <a:pt x="121" y="328"/>
                  </a:lnTo>
                  <a:lnTo>
                    <a:pt x="111" y="280"/>
                  </a:lnTo>
                  <a:lnTo>
                    <a:pt x="100" y="229"/>
                  </a:lnTo>
                  <a:lnTo>
                    <a:pt x="88" y="177"/>
                  </a:lnTo>
                  <a:lnTo>
                    <a:pt x="78" y="127"/>
                  </a:lnTo>
                  <a:lnTo>
                    <a:pt x="69" y="80"/>
                  </a:lnTo>
                  <a:lnTo>
                    <a:pt x="62" y="37"/>
                  </a:lnTo>
                  <a:lnTo>
                    <a:pt x="58" y="0"/>
                  </a:lnTo>
                  <a:lnTo>
                    <a:pt x="40" y="0"/>
                  </a:lnTo>
                  <a:lnTo>
                    <a:pt x="43" y="39"/>
                  </a:lnTo>
                  <a:lnTo>
                    <a:pt x="50" y="84"/>
                  </a:lnTo>
                  <a:lnTo>
                    <a:pt x="60" y="132"/>
                  </a:lnTo>
                  <a:lnTo>
                    <a:pt x="70" y="181"/>
                  </a:lnTo>
                  <a:lnTo>
                    <a:pt x="81" y="233"/>
                  </a:lnTo>
                  <a:lnTo>
                    <a:pt x="93" y="284"/>
                  </a:lnTo>
                  <a:lnTo>
                    <a:pt x="102" y="332"/>
                  </a:lnTo>
                  <a:lnTo>
                    <a:pt x="110" y="376"/>
                  </a:lnTo>
                  <a:lnTo>
                    <a:pt x="116" y="415"/>
                  </a:lnTo>
                  <a:lnTo>
                    <a:pt x="117" y="447"/>
                  </a:lnTo>
                  <a:lnTo>
                    <a:pt x="114" y="468"/>
                  </a:lnTo>
                  <a:lnTo>
                    <a:pt x="109" y="478"/>
                  </a:lnTo>
                  <a:lnTo>
                    <a:pt x="101" y="478"/>
                  </a:lnTo>
                  <a:lnTo>
                    <a:pt x="81" y="470"/>
                  </a:lnTo>
                  <a:lnTo>
                    <a:pt x="54" y="446"/>
                  </a:lnTo>
                  <a:lnTo>
                    <a:pt x="15" y="403"/>
                  </a:lnTo>
                  <a:lnTo>
                    <a:pt x="4" y="401"/>
                  </a:lnTo>
                  <a:lnTo>
                    <a:pt x="15" y="403"/>
                  </a:lnTo>
                  <a:lnTo>
                    <a:pt x="9" y="400"/>
                  </a:lnTo>
                  <a:lnTo>
                    <a:pt x="3" y="403"/>
                  </a:lnTo>
                  <a:lnTo>
                    <a:pt x="0" y="410"/>
                  </a:lnTo>
                  <a:lnTo>
                    <a:pt x="1" y="416"/>
                  </a:lnTo>
                  <a:lnTo>
                    <a:pt x="11" y="4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Freeform 263"/>
            <p:cNvSpPr>
              <a:spLocks/>
            </p:cNvSpPr>
            <p:nvPr/>
          </p:nvSpPr>
          <p:spPr bwMode="auto">
            <a:xfrm>
              <a:off x="9355" y="3605"/>
              <a:ext cx="13" cy="96"/>
            </a:xfrm>
            <a:custGeom>
              <a:avLst/>
              <a:gdLst>
                <a:gd name="T0" fmla="*/ 77 w 80"/>
                <a:gd name="T1" fmla="*/ 557 h 574"/>
                <a:gd name="T2" fmla="*/ 80 w 80"/>
                <a:gd name="T3" fmla="*/ 565 h 574"/>
                <a:gd name="T4" fmla="*/ 79 w 80"/>
                <a:gd name="T5" fmla="*/ 548 h 574"/>
                <a:gd name="T6" fmla="*/ 76 w 80"/>
                <a:gd name="T7" fmla="*/ 525 h 574"/>
                <a:gd name="T8" fmla="*/ 71 w 80"/>
                <a:gd name="T9" fmla="*/ 493 h 574"/>
                <a:gd name="T10" fmla="*/ 65 w 80"/>
                <a:gd name="T11" fmla="*/ 456 h 574"/>
                <a:gd name="T12" fmla="*/ 59 w 80"/>
                <a:gd name="T13" fmla="*/ 415 h 574"/>
                <a:gd name="T14" fmla="*/ 50 w 80"/>
                <a:gd name="T15" fmla="*/ 370 h 574"/>
                <a:gd name="T16" fmla="*/ 44 w 80"/>
                <a:gd name="T17" fmla="*/ 323 h 574"/>
                <a:gd name="T18" fmla="*/ 35 w 80"/>
                <a:gd name="T19" fmla="*/ 274 h 574"/>
                <a:gd name="T20" fmla="*/ 30 w 80"/>
                <a:gd name="T21" fmla="*/ 227 h 574"/>
                <a:gd name="T22" fmla="*/ 24 w 80"/>
                <a:gd name="T23" fmla="*/ 181 h 574"/>
                <a:gd name="T24" fmla="*/ 20 w 80"/>
                <a:gd name="T25" fmla="*/ 138 h 574"/>
                <a:gd name="T26" fmla="*/ 18 w 80"/>
                <a:gd name="T27" fmla="*/ 100 h 574"/>
                <a:gd name="T28" fmla="*/ 19 w 80"/>
                <a:gd name="T29" fmla="*/ 67 h 574"/>
                <a:gd name="T30" fmla="*/ 23 w 80"/>
                <a:gd name="T31" fmla="*/ 41 h 574"/>
                <a:gd name="T32" fmla="*/ 27 w 80"/>
                <a:gd name="T33" fmla="*/ 24 h 574"/>
                <a:gd name="T34" fmla="*/ 33 w 80"/>
                <a:gd name="T35" fmla="*/ 18 h 574"/>
                <a:gd name="T36" fmla="*/ 26 w 80"/>
                <a:gd name="T37" fmla="*/ 0 h 574"/>
                <a:gd name="T38" fmla="*/ 11 w 80"/>
                <a:gd name="T39" fmla="*/ 15 h 574"/>
                <a:gd name="T40" fmla="*/ 4 w 80"/>
                <a:gd name="T41" fmla="*/ 37 h 574"/>
                <a:gd name="T42" fmla="*/ 1 w 80"/>
                <a:gd name="T43" fmla="*/ 65 h 574"/>
                <a:gd name="T44" fmla="*/ 0 w 80"/>
                <a:gd name="T45" fmla="*/ 100 h 574"/>
                <a:gd name="T46" fmla="*/ 2 w 80"/>
                <a:gd name="T47" fmla="*/ 140 h 574"/>
                <a:gd name="T48" fmla="*/ 6 w 80"/>
                <a:gd name="T49" fmla="*/ 183 h 574"/>
                <a:gd name="T50" fmla="*/ 11 w 80"/>
                <a:gd name="T51" fmla="*/ 229 h 574"/>
                <a:gd name="T52" fmla="*/ 17 w 80"/>
                <a:gd name="T53" fmla="*/ 277 h 574"/>
                <a:gd name="T54" fmla="*/ 25 w 80"/>
                <a:gd name="T55" fmla="*/ 325 h 574"/>
                <a:gd name="T56" fmla="*/ 32 w 80"/>
                <a:gd name="T57" fmla="*/ 372 h 574"/>
                <a:gd name="T58" fmla="*/ 40 w 80"/>
                <a:gd name="T59" fmla="*/ 417 h 574"/>
                <a:gd name="T60" fmla="*/ 47 w 80"/>
                <a:gd name="T61" fmla="*/ 459 h 574"/>
                <a:gd name="T62" fmla="*/ 53 w 80"/>
                <a:gd name="T63" fmla="*/ 495 h 574"/>
                <a:gd name="T64" fmla="*/ 57 w 80"/>
                <a:gd name="T65" fmla="*/ 527 h 574"/>
                <a:gd name="T66" fmla="*/ 61 w 80"/>
                <a:gd name="T67" fmla="*/ 551 h 574"/>
                <a:gd name="T68" fmla="*/ 62 w 80"/>
                <a:gd name="T69" fmla="*/ 565 h 574"/>
                <a:gd name="T70" fmla="*/ 65 w 80"/>
                <a:gd name="T71" fmla="*/ 572 h 574"/>
                <a:gd name="T72" fmla="*/ 62 w 80"/>
                <a:gd name="T73" fmla="*/ 565 h 574"/>
                <a:gd name="T74" fmla="*/ 65 w 80"/>
                <a:gd name="T75" fmla="*/ 572 h 574"/>
                <a:gd name="T76" fmla="*/ 71 w 80"/>
                <a:gd name="T77" fmla="*/ 574 h 574"/>
                <a:gd name="T78" fmla="*/ 78 w 80"/>
                <a:gd name="T79" fmla="*/ 572 h 574"/>
                <a:gd name="T80" fmla="*/ 80 w 80"/>
                <a:gd name="T81" fmla="*/ 565 h 574"/>
                <a:gd name="T82" fmla="*/ 77 w 80"/>
                <a:gd name="T83" fmla="*/ 557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0" h="574">
                  <a:moveTo>
                    <a:pt x="77" y="557"/>
                  </a:moveTo>
                  <a:lnTo>
                    <a:pt x="80" y="565"/>
                  </a:lnTo>
                  <a:lnTo>
                    <a:pt x="79" y="548"/>
                  </a:lnTo>
                  <a:lnTo>
                    <a:pt x="76" y="525"/>
                  </a:lnTo>
                  <a:lnTo>
                    <a:pt x="71" y="493"/>
                  </a:lnTo>
                  <a:lnTo>
                    <a:pt x="65" y="456"/>
                  </a:lnTo>
                  <a:lnTo>
                    <a:pt x="59" y="415"/>
                  </a:lnTo>
                  <a:lnTo>
                    <a:pt x="50" y="370"/>
                  </a:lnTo>
                  <a:lnTo>
                    <a:pt x="44" y="323"/>
                  </a:lnTo>
                  <a:lnTo>
                    <a:pt x="35" y="274"/>
                  </a:lnTo>
                  <a:lnTo>
                    <a:pt x="30" y="227"/>
                  </a:lnTo>
                  <a:lnTo>
                    <a:pt x="24" y="181"/>
                  </a:lnTo>
                  <a:lnTo>
                    <a:pt x="20" y="138"/>
                  </a:lnTo>
                  <a:lnTo>
                    <a:pt x="18" y="100"/>
                  </a:lnTo>
                  <a:lnTo>
                    <a:pt x="19" y="67"/>
                  </a:lnTo>
                  <a:lnTo>
                    <a:pt x="23" y="41"/>
                  </a:lnTo>
                  <a:lnTo>
                    <a:pt x="27" y="24"/>
                  </a:lnTo>
                  <a:lnTo>
                    <a:pt x="33" y="18"/>
                  </a:lnTo>
                  <a:lnTo>
                    <a:pt x="26" y="0"/>
                  </a:lnTo>
                  <a:lnTo>
                    <a:pt x="11" y="15"/>
                  </a:lnTo>
                  <a:lnTo>
                    <a:pt x="4" y="37"/>
                  </a:lnTo>
                  <a:lnTo>
                    <a:pt x="1" y="65"/>
                  </a:lnTo>
                  <a:lnTo>
                    <a:pt x="0" y="100"/>
                  </a:lnTo>
                  <a:lnTo>
                    <a:pt x="2" y="140"/>
                  </a:lnTo>
                  <a:lnTo>
                    <a:pt x="6" y="183"/>
                  </a:lnTo>
                  <a:lnTo>
                    <a:pt x="11" y="229"/>
                  </a:lnTo>
                  <a:lnTo>
                    <a:pt x="17" y="277"/>
                  </a:lnTo>
                  <a:lnTo>
                    <a:pt x="25" y="325"/>
                  </a:lnTo>
                  <a:lnTo>
                    <a:pt x="32" y="372"/>
                  </a:lnTo>
                  <a:lnTo>
                    <a:pt x="40" y="417"/>
                  </a:lnTo>
                  <a:lnTo>
                    <a:pt x="47" y="459"/>
                  </a:lnTo>
                  <a:lnTo>
                    <a:pt x="53" y="495"/>
                  </a:lnTo>
                  <a:lnTo>
                    <a:pt x="57" y="527"/>
                  </a:lnTo>
                  <a:lnTo>
                    <a:pt x="61" y="551"/>
                  </a:lnTo>
                  <a:lnTo>
                    <a:pt x="62" y="565"/>
                  </a:lnTo>
                  <a:lnTo>
                    <a:pt x="65" y="572"/>
                  </a:lnTo>
                  <a:lnTo>
                    <a:pt x="62" y="565"/>
                  </a:lnTo>
                  <a:lnTo>
                    <a:pt x="65" y="572"/>
                  </a:lnTo>
                  <a:lnTo>
                    <a:pt x="71" y="574"/>
                  </a:lnTo>
                  <a:lnTo>
                    <a:pt x="78" y="572"/>
                  </a:lnTo>
                  <a:lnTo>
                    <a:pt x="80" y="565"/>
                  </a:lnTo>
                  <a:lnTo>
                    <a:pt x="77" y="55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Freeform 264"/>
            <p:cNvSpPr>
              <a:spLocks/>
            </p:cNvSpPr>
            <p:nvPr/>
          </p:nvSpPr>
          <p:spPr bwMode="auto">
            <a:xfrm>
              <a:off x="9354" y="3698"/>
              <a:ext cx="27" cy="49"/>
            </a:xfrm>
            <a:custGeom>
              <a:avLst/>
              <a:gdLst>
                <a:gd name="T0" fmla="*/ 0 w 159"/>
                <a:gd name="T1" fmla="*/ 293 h 296"/>
                <a:gd name="T2" fmla="*/ 12 w 159"/>
                <a:gd name="T3" fmla="*/ 296 h 296"/>
                <a:gd name="T4" fmla="*/ 29 w 159"/>
                <a:gd name="T5" fmla="*/ 287 h 296"/>
                <a:gd name="T6" fmla="*/ 46 w 159"/>
                <a:gd name="T7" fmla="*/ 277 h 296"/>
                <a:gd name="T8" fmla="*/ 65 w 159"/>
                <a:gd name="T9" fmla="*/ 265 h 296"/>
                <a:gd name="T10" fmla="*/ 83 w 159"/>
                <a:gd name="T11" fmla="*/ 254 h 296"/>
                <a:gd name="T12" fmla="*/ 101 w 159"/>
                <a:gd name="T13" fmla="*/ 238 h 296"/>
                <a:gd name="T14" fmla="*/ 117 w 159"/>
                <a:gd name="T15" fmla="*/ 223 h 296"/>
                <a:gd name="T16" fmla="*/ 130 w 159"/>
                <a:gd name="T17" fmla="*/ 206 h 296"/>
                <a:gd name="T18" fmla="*/ 143 w 159"/>
                <a:gd name="T19" fmla="*/ 187 h 296"/>
                <a:gd name="T20" fmla="*/ 152 w 159"/>
                <a:gd name="T21" fmla="*/ 168 h 296"/>
                <a:gd name="T22" fmla="*/ 158 w 159"/>
                <a:gd name="T23" fmla="*/ 146 h 296"/>
                <a:gd name="T24" fmla="*/ 159 w 159"/>
                <a:gd name="T25" fmla="*/ 124 h 296"/>
                <a:gd name="T26" fmla="*/ 156 w 159"/>
                <a:gd name="T27" fmla="*/ 100 h 296"/>
                <a:gd name="T28" fmla="*/ 145 w 159"/>
                <a:gd name="T29" fmla="*/ 76 h 296"/>
                <a:gd name="T30" fmla="*/ 130 w 159"/>
                <a:gd name="T31" fmla="*/ 52 h 296"/>
                <a:gd name="T32" fmla="*/ 110 w 159"/>
                <a:gd name="T33" fmla="*/ 26 h 296"/>
                <a:gd name="T34" fmla="*/ 81 w 159"/>
                <a:gd name="T35" fmla="*/ 0 h 296"/>
                <a:gd name="T36" fmla="*/ 69 w 159"/>
                <a:gd name="T37" fmla="*/ 15 h 296"/>
                <a:gd name="T38" fmla="*/ 96 w 159"/>
                <a:gd name="T39" fmla="*/ 39 h 296"/>
                <a:gd name="T40" fmla="*/ 117 w 159"/>
                <a:gd name="T41" fmla="*/ 63 h 296"/>
                <a:gd name="T42" fmla="*/ 129 w 159"/>
                <a:gd name="T43" fmla="*/ 85 h 296"/>
                <a:gd name="T44" fmla="*/ 137 w 159"/>
                <a:gd name="T45" fmla="*/ 106 h 296"/>
                <a:gd name="T46" fmla="*/ 141 w 159"/>
                <a:gd name="T47" fmla="*/ 126 h 296"/>
                <a:gd name="T48" fmla="*/ 140 w 159"/>
                <a:gd name="T49" fmla="*/ 144 h 296"/>
                <a:gd name="T50" fmla="*/ 134 w 159"/>
                <a:gd name="T51" fmla="*/ 161 h 296"/>
                <a:gd name="T52" fmla="*/ 127 w 159"/>
                <a:gd name="T53" fmla="*/ 179 h 296"/>
                <a:gd name="T54" fmla="*/ 117 w 159"/>
                <a:gd name="T55" fmla="*/ 195 h 296"/>
                <a:gd name="T56" fmla="*/ 103 w 159"/>
                <a:gd name="T57" fmla="*/ 210 h 296"/>
                <a:gd name="T58" fmla="*/ 89 w 159"/>
                <a:gd name="T59" fmla="*/ 225 h 296"/>
                <a:gd name="T60" fmla="*/ 72 w 159"/>
                <a:gd name="T61" fmla="*/ 238 h 296"/>
                <a:gd name="T62" fmla="*/ 56 w 159"/>
                <a:gd name="T63" fmla="*/ 250 h 296"/>
                <a:gd name="T64" fmla="*/ 37 w 159"/>
                <a:gd name="T65" fmla="*/ 260 h 296"/>
                <a:gd name="T66" fmla="*/ 20 w 159"/>
                <a:gd name="T67" fmla="*/ 270 h 296"/>
                <a:gd name="T68" fmla="*/ 5 w 159"/>
                <a:gd name="T69" fmla="*/ 278 h 296"/>
                <a:gd name="T70" fmla="*/ 16 w 159"/>
                <a:gd name="T71" fmla="*/ 282 h 296"/>
                <a:gd name="T72" fmla="*/ 5 w 159"/>
                <a:gd name="T73" fmla="*/ 278 h 296"/>
                <a:gd name="T74" fmla="*/ 0 w 159"/>
                <a:gd name="T75" fmla="*/ 284 h 296"/>
                <a:gd name="T76" fmla="*/ 0 w 159"/>
                <a:gd name="T77" fmla="*/ 291 h 296"/>
                <a:gd name="T78" fmla="*/ 5 w 159"/>
                <a:gd name="T79" fmla="*/ 296 h 296"/>
                <a:gd name="T80" fmla="*/ 12 w 159"/>
                <a:gd name="T81" fmla="*/ 296 h 296"/>
                <a:gd name="T82" fmla="*/ 0 w 159"/>
                <a:gd name="T83" fmla="*/ 293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296">
                  <a:moveTo>
                    <a:pt x="0" y="293"/>
                  </a:moveTo>
                  <a:lnTo>
                    <a:pt x="12" y="296"/>
                  </a:lnTo>
                  <a:lnTo>
                    <a:pt x="29" y="287"/>
                  </a:lnTo>
                  <a:lnTo>
                    <a:pt x="46" y="277"/>
                  </a:lnTo>
                  <a:lnTo>
                    <a:pt x="65" y="265"/>
                  </a:lnTo>
                  <a:lnTo>
                    <a:pt x="83" y="254"/>
                  </a:lnTo>
                  <a:lnTo>
                    <a:pt x="101" y="238"/>
                  </a:lnTo>
                  <a:lnTo>
                    <a:pt x="117" y="223"/>
                  </a:lnTo>
                  <a:lnTo>
                    <a:pt x="130" y="206"/>
                  </a:lnTo>
                  <a:lnTo>
                    <a:pt x="143" y="187"/>
                  </a:lnTo>
                  <a:lnTo>
                    <a:pt x="152" y="168"/>
                  </a:lnTo>
                  <a:lnTo>
                    <a:pt x="158" y="146"/>
                  </a:lnTo>
                  <a:lnTo>
                    <a:pt x="159" y="124"/>
                  </a:lnTo>
                  <a:lnTo>
                    <a:pt x="156" y="100"/>
                  </a:lnTo>
                  <a:lnTo>
                    <a:pt x="145" y="76"/>
                  </a:lnTo>
                  <a:lnTo>
                    <a:pt x="130" y="52"/>
                  </a:lnTo>
                  <a:lnTo>
                    <a:pt x="110" y="26"/>
                  </a:lnTo>
                  <a:lnTo>
                    <a:pt x="81" y="0"/>
                  </a:lnTo>
                  <a:lnTo>
                    <a:pt x="69" y="15"/>
                  </a:lnTo>
                  <a:lnTo>
                    <a:pt x="96" y="39"/>
                  </a:lnTo>
                  <a:lnTo>
                    <a:pt x="117" y="63"/>
                  </a:lnTo>
                  <a:lnTo>
                    <a:pt x="129" y="85"/>
                  </a:lnTo>
                  <a:lnTo>
                    <a:pt x="137" y="106"/>
                  </a:lnTo>
                  <a:lnTo>
                    <a:pt x="141" y="126"/>
                  </a:lnTo>
                  <a:lnTo>
                    <a:pt x="140" y="144"/>
                  </a:lnTo>
                  <a:lnTo>
                    <a:pt x="134" y="161"/>
                  </a:lnTo>
                  <a:lnTo>
                    <a:pt x="127" y="179"/>
                  </a:lnTo>
                  <a:lnTo>
                    <a:pt x="117" y="195"/>
                  </a:lnTo>
                  <a:lnTo>
                    <a:pt x="103" y="210"/>
                  </a:lnTo>
                  <a:lnTo>
                    <a:pt x="89" y="225"/>
                  </a:lnTo>
                  <a:lnTo>
                    <a:pt x="72" y="238"/>
                  </a:lnTo>
                  <a:lnTo>
                    <a:pt x="56" y="250"/>
                  </a:lnTo>
                  <a:lnTo>
                    <a:pt x="37" y="260"/>
                  </a:lnTo>
                  <a:lnTo>
                    <a:pt x="20" y="270"/>
                  </a:lnTo>
                  <a:lnTo>
                    <a:pt x="5" y="278"/>
                  </a:lnTo>
                  <a:lnTo>
                    <a:pt x="16" y="282"/>
                  </a:lnTo>
                  <a:lnTo>
                    <a:pt x="5" y="278"/>
                  </a:lnTo>
                  <a:lnTo>
                    <a:pt x="0" y="284"/>
                  </a:lnTo>
                  <a:lnTo>
                    <a:pt x="0" y="291"/>
                  </a:lnTo>
                  <a:lnTo>
                    <a:pt x="5" y="296"/>
                  </a:lnTo>
                  <a:lnTo>
                    <a:pt x="12" y="296"/>
                  </a:lnTo>
                  <a:lnTo>
                    <a:pt x="0" y="29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" name="Freeform 265"/>
            <p:cNvSpPr>
              <a:spLocks/>
            </p:cNvSpPr>
            <p:nvPr/>
          </p:nvSpPr>
          <p:spPr bwMode="auto">
            <a:xfrm>
              <a:off x="9314" y="3721"/>
              <a:ext cx="43" cy="26"/>
            </a:xfrm>
            <a:custGeom>
              <a:avLst/>
              <a:gdLst>
                <a:gd name="T0" fmla="*/ 9 w 255"/>
                <a:gd name="T1" fmla="*/ 96 h 158"/>
                <a:gd name="T2" fmla="*/ 15 w 255"/>
                <a:gd name="T3" fmla="*/ 91 h 158"/>
                <a:gd name="T4" fmla="*/ 28 w 255"/>
                <a:gd name="T5" fmla="*/ 73 h 158"/>
                <a:gd name="T6" fmla="*/ 42 w 255"/>
                <a:gd name="T7" fmla="*/ 58 h 158"/>
                <a:gd name="T8" fmla="*/ 54 w 255"/>
                <a:gd name="T9" fmla="*/ 44 h 158"/>
                <a:gd name="T10" fmla="*/ 68 w 255"/>
                <a:gd name="T11" fmla="*/ 34 h 158"/>
                <a:gd name="T12" fmla="*/ 79 w 255"/>
                <a:gd name="T13" fmla="*/ 26 h 158"/>
                <a:gd name="T14" fmla="*/ 91 w 255"/>
                <a:gd name="T15" fmla="*/ 21 h 158"/>
                <a:gd name="T16" fmla="*/ 101 w 255"/>
                <a:gd name="T17" fmla="*/ 20 h 158"/>
                <a:gd name="T18" fmla="*/ 114 w 255"/>
                <a:gd name="T19" fmla="*/ 21 h 158"/>
                <a:gd name="T20" fmla="*/ 125 w 255"/>
                <a:gd name="T21" fmla="*/ 24 h 158"/>
                <a:gd name="T22" fmla="*/ 138 w 255"/>
                <a:gd name="T23" fmla="*/ 31 h 158"/>
                <a:gd name="T24" fmla="*/ 153 w 255"/>
                <a:gd name="T25" fmla="*/ 43 h 158"/>
                <a:gd name="T26" fmla="*/ 167 w 255"/>
                <a:gd name="T27" fmla="*/ 57 h 158"/>
                <a:gd name="T28" fmla="*/ 184 w 255"/>
                <a:gd name="T29" fmla="*/ 76 h 158"/>
                <a:gd name="T30" fmla="*/ 201 w 255"/>
                <a:gd name="T31" fmla="*/ 98 h 158"/>
                <a:gd name="T32" fmla="*/ 220 w 255"/>
                <a:gd name="T33" fmla="*/ 126 h 158"/>
                <a:gd name="T34" fmla="*/ 239 w 255"/>
                <a:gd name="T35" fmla="*/ 158 h 158"/>
                <a:gd name="T36" fmla="*/ 255 w 255"/>
                <a:gd name="T37" fmla="*/ 147 h 158"/>
                <a:gd name="T38" fmla="*/ 236 w 255"/>
                <a:gd name="T39" fmla="*/ 115 h 158"/>
                <a:gd name="T40" fmla="*/ 215 w 255"/>
                <a:gd name="T41" fmla="*/ 87 h 158"/>
                <a:gd name="T42" fmla="*/ 198 w 255"/>
                <a:gd name="T43" fmla="*/ 63 h 158"/>
                <a:gd name="T44" fmla="*/ 181 w 255"/>
                <a:gd name="T45" fmla="*/ 44 h 158"/>
                <a:gd name="T46" fmla="*/ 164 w 255"/>
                <a:gd name="T47" fmla="*/ 28 h 158"/>
                <a:gd name="T48" fmla="*/ 147 w 255"/>
                <a:gd name="T49" fmla="*/ 16 h 158"/>
                <a:gd name="T50" fmla="*/ 132 w 255"/>
                <a:gd name="T51" fmla="*/ 7 h 158"/>
                <a:gd name="T52" fmla="*/ 116 w 255"/>
                <a:gd name="T53" fmla="*/ 2 h 158"/>
                <a:gd name="T54" fmla="*/ 101 w 255"/>
                <a:gd name="T55" fmla="*/ 0 h 158"/>
                <a:gd name="T56" fmla="*/ 86 w 255"/>
                <a:gd name="T57" fmla="*/ 4 h 158"/>
                <a:gd name="T58" fmla="*/ 70 w 255"/>
                <a:gd name="T59" fmla="*/ 9 h 158"/>
                <a:gd name="T60" fmla="*/ 56 w 255"/>
                <a:gd name="T61" fmla="*/ 19 h 158"/>
                <a:gd name="T62" fmla="*/ 42 w 255"/>
                <a:gd name="T63" fmla="*/ 31 h 158"/>
                <a:gd name="T64" fmla="*/ 28 w 255"/>
                <a:gd name="T65" fmla="*/ 45 h 158"/>
                <a:gd name="T66" fmla="*/ 15 w 255"/>
                <a:gd name="T67" fmla="*/ 62 h 158"/>
                <a:gd name="T68" fmla="*/ 1 w 255"/>
                <a:gd name="T69" fmla="*/ 81 h 158"/>
                <a:gd name="T70" fmla="*/ 7 w 255"/>
                <a:gd name="T71" fmla="*/ 76 h 158"/>
                <a:gd name="T72" fmla="*/ 1 w 255"/>
                <a:gd name="T73" fmla="*/ 81 h 158"/>
                <a:gd name="T74" fmla="*/ 0 w 255"/>
                <a:gd name="T75" fmla="*/ 88 h 158"/>
                <a:gd name="T76" fmla="*/ 3 w 255"/>
                <a:gd name="T77" fmla="*/ 94 h 158"/>
                <a:gd name="T78" fmla="*/ 9 w 255"/>
                <a:gd name="T79" fmla="*/ 95 h 158"/>
                <a:gd name="T80" fmla="*/ 15 w 255"/>
                <a:gd name="T81" fmla="*/ 91 h 158"/>
                <a:gd name="T82" fmla="*/ 9 w 255"/>
                <a:gd name="T83" fmla="*/ 96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5" h="158">
                  <a:moveTo>
                    <a:pt x="9" y="96"/>
                  </a:moveTo>
                  <a:lnTo>
                    <a:pt x="15" y="91"/>
                  </a:lnTo>
                  <a:lnTo>
                    <a:pt x="28" y="73"/>
                  </a:lnTo>
                  <a:lnTo>
                    <a:pt x="42" y="58"/>
                  </a:lnTo>
                  <a:lnTo>
                    <a:pt x="54" y="44"/>
                  </a:lnTo>
                  <a:lnTo>
                    <a:pt x="68" y="34"/>
                  </a:lnTo>
                  <a:lnTo>
                    <a:pt x="79" y="26"/>
                  </a:lnTo>
                  <a:lnTo>
                    <a:pt x="91" y="21"/>
                  </a:lnTo>
                  <a:lnTo>
                    <a:pt x="101" y="20"/>
                  </a:lnTo>
                  <a:lnTo>
                    <a:pt x="114" y="21"/>
                  </a:lnTo>
                  <a:lnTo>
                    <a:pt x="125" y="24"/>
                  </a:lnTo>
                  <a:lnTo>
                    <a:pt x="138" y="31"/>
                  </a:lnTo>
                  <a:lnTo>
                    <a:pt x="153" y="43"/>
                  </a:lnTo>
                  <a:lnTo>
                    <a:pt x="167" y="57"/>
                  </a:lnTo>
                  <a:lnTo>
                    <a:pt x="184" y="76"/>
                  </a:lnTo>
                  <a:lnTo>
                    <a:pt x="201" y="98"/>
                  </a:lnTo>
                  <a:lnTo>
                    <a:pt x="220" y="126"/>
                  </a:lnTo>
                  <a:lnTo>
                    <a:pt x="239" y="158"/>
                  </a:lnTo>
                  <a:lnTo>
                    <a:pt x="255" y="147"/>
                  </a:lnTo>
                  <a:lnTo>
                    <a:pt x="236" y="115"/>
                  </a:lnTo>
                  <a:lnTo>
                    <a:pt x="215" y="87"/>
                  </a:lnTo>
                  <a:lnTo>
                    <a:pt x="198" y="63"/>
                  </a:lnTo>
                  <a:lnTo>
                    <a:pt x="181" y="44"/>
                  </a:lnTo>
                  <a:lnTo>
                    <a:pt x="164" y="28"/>
                  </a:lnTo>
                  <a:lnTo>
                    <a:pt x="147" y="16"/>
                  </a:lnTo>
                  <a:lnTo>
                    <a:pt x="132" y="7"/>
                  </a:lnTo>
                  <a:lnTo>
                    <a:pt x="116" y="2"/>
                  </a:lnTo>
                  <a:lnTo>
                    <a:pt x="101" y="0"/>
                  </a:lnTo>
                  <a:lnTo>
                    <a:pt x="86" y="4"/>
                  </a:lnTo>
                  <a:lnTo>
                    <a:pt x="70" y="9"/>
                  </a:lnTo>
                  <a:lnTo>
                    <a:pt x="56" y="19"/>
                  </a:lnTo>
                  <a:lnTo>
                    <a:pt x="42" y="31"/>
                  </a:lnTo>
                  <a:lnTo>
                    <a:pt x="28" y="45"/>
                  </a:lnTo>
                  <a:lnTo>
                    <a:pt x="15" y="62"/>
                  </a:lnTo>
                  <a:lnTo>
                    <a:pt x="1" y="81"/>
                  </a:lnTo>
                  <a:lnTo>
                    <a:pt x="7" y="76"/>
                  </a:lnTo>
                  <a:lnTo>
                    <a:pt x="1" y="81"/>
                  </a:lnTo>
                  <a:lnTo>
                    <a:pt x="0" y="88"/>
                  </a:lnTo>
                  <a:lnTo>
                    <a:pt x="3" y="94"/>
                  </a:lnTo>
                  <a:lnTo>
                    <a:pt x="9" y="95"/>
                  </a:lnTo>
                  <a:lnTo>
                    <a:pt x="15" y="91"/>
                  </a:lnTo>
                  <a:lnTo>
                    <a:pt x="9" y="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Freeform 266"/>
            <p:cNvSpPr>
              <a:spLocks/>
            </p:cNvSpPr>
            <p:nvPr/>
          </p:nvSpPr>
          <p:spPr bwMode="auto">
            <a:xfrm>
              <a:off x="9277" y="3663"/>
              <a:ext cx="39" cy="74"/>
            </a:xfrm>
            <a:custGeom>
              <a:avLst/>
              <a:gdLst>
                <a:gd name="T0" fmla="*/ 11 w 231"/>
                <a:gd name="T1" fmla="*/ 18 h 442"/>
                <a:gd name="T2" fmla="*/ 7 w 231"/>
                <a:gd name="T3" fmla="*/ 19 h 442"/>
                <a:gd name="T4" fmla="*/ 27 w 231"/>
                <a:gd name="T5" fmla="*/ 26 h 442"/>
                <a:gd name="T6" fmla="*/ 43 w 231"/>
                <a:gd name="T7" fmla="*/ 39 h 442"/>
                <a:gd name="T8" fmla="*/ 57 w 231"/>
                <a:gd name="T9" fmla="*/ 59 h 442"/>
                <a:gd name="T10" fmla="*/ 67 w 231"/>
                <a:gd name="T11" fmla="*/ 87 h 442"/>
                <a:gd name="T12" fmla="*/ 76 w 231"/>
                <a:gd name="T13" fmla="*/ 119 h 442"/>
                <a:gd name="T14" fmla="*/ 83 w 231"/>
                <a:gd name="T15" fmla="*/ 155 h 442"/>
                <a:gd name="T16" fmla="*/ 90 w 231"/>
                <a:gd name="T17" fmla="*/ 193 h 442"/>
                <a:gd name="T18" fmla="*/ 96 w 231"/>
                <a:gd name="T19" fmla="*/ 232 h 442"/>
                <a:gd name="T20" fmla="*/ 103 w 231"/>
                <a:gd name="T21" fmla="*/ 273 h 442"/>
                <a:gd name="T22" fmla="*/ 110 w 231"/>
                <a:gd name="T23" fmla="*/ 310 h 442"/>
                <a:gd name="T24" fmla="*/ 119 w 231"/>
                <a:gd name="T25" fmla="*/ 345 h 442"/>
                <a:gd name="T26" fmla="*/ 133 w 231"/>
                <a:gd name="T27" fmla="*/ 378 h 442"/>
                <a:gd name="T28" fmla="*/ 149 w 231"/>
                <a:gd name="T29" fmla="*/ 405 h 442"/>
                <a:gd name="T30" fmla="*/ 171 w 231"/>
                <a:gd name="T31" fmla="*/ 426 h 442"/>
                <a:gd name="T32" fmla="*/ 197 w 231"/>
                <a:gd name="T33" fmla="*/ 439 h 442"/>
                <a:gd name="T34" fmla="*/ 231 w 231"/>
                <a:gd name="T35" fmla="*/ 442 h 442"/>
                <a:gd name="T36" fmla="*/ 229 w 231"/>
                <a:gd name="T37" fmla="*/ 422 h 442"/>
                <a:gd name="T38" fmla="*/ 202 w 231"/>
                <a:gd name="T39" fmla="*/ 421 h 442"/>
                <a:gd name="T40" fmla="*/ 180 w 231"/>
                <a:gd name="T41" fmla="*/ 410 h 442"/>
                <a:gd name="T42" fmla="*/ 163 w 231"/>
                <a:gd name="T43" fmla="*/ 394 h 442"/>
                <a:gd name="T44" fmla="*/ 149 w 231"/>
                <a:gd name="T45" fmla="*/ 369 h 442"/>
                <a:gd name="T46" fmla="*/ 138 w 231"/>
                <a:gd name="T47" fmla="*/ 339 h 442"/>
                <a:gd name="T48" fmla="*/ 128 w 231"/>
                <a:gd name="T49" fmla="*/ 305 h 442"/>
                <a:gd name="T50" fmla="*/ 121 w 231"/>
                <a:gd name="T51" fmla="*/ 268 h 442"/>
                <a:gd name="T52" fmla="*/ 114 w 231"/>
                <a:gd name="T53" fmla="*/ 229 h 442"/>
                <a:gd name="T54" fmla="*/ 109 w 231"/>
                <a:gd name="T55" fmla="*/ 190 h 442"/>
                <a:gd name="T56" fmla="*/ 102 w 231"/>
                <a:gd name="T57" fmla="*/ 150 h 442"/>
                <a:gd name="T58" fmla="*/ 95 w 231"/>
                <a:gd name="T59" fmla="*/ 115 h 442"/>
                <a:gd name="T60" fmla="*/ 86 w 231"/>
                <a:gd name="T61" fmla="*/ 80 h 442"/>
                <a:gd name="T62" fmla="*/ 73 w 231"/>
                <a:gd name="T63" fmla="*/ 51 h 442"/>
                <a:gd name="T64" fmla="*/ 57 w 231"/>
                <a:gd name="T65" fmla="*/ 26 h 442"/>
                <a:gd name="T66" fmla="*/ 36 w 231"/>
                <a:gd name="T67" fmla="*/ 9 h 442"/>
                <a:gd name="T68" fmla="*/ 10 w 231"/>
                <a:gd name="T69" fmla="*/ 0 h 442"/>
                <a:gd name="T70" fmla="*/ 6 w 231"/>
                <a:gd name="T71" fmla="*/ 1 h 442"/>
                <a:gd name="T72" fmla="*/ 10 w 231"/>
                <a:gd name="T73" fmla="*/ 0 h 442"/>
                <a:gd name="T74" fmla="*/ 3 w 231"/>
                <a:gd name="T75" fmla="*/ 2 h 442"/>
                <a:gd name="T76" fmla="*/ 0 w 231"/>
                <a:gd name="T77" fmla="*/ 9 h 442"/>
                <a:gd name="T78" fmla="*/ 2 w 231"/>
                <a:gd name="T79" fmla="*/ 16 h 442"/>
                <a:gd name="T80" fmla="*/ 7 w 231"/>
                <a:gd name="T81" fmla="*/ 19 h 442"/>
                <a:gd name="T82" fmla="*/ 11 w 231"/>
                <a:gd name="T83" fmla="*/ 18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1" h="442">
                  <a:moveTo>
                    <a:pt x="11" y="18"/>
                  </a:moveTo>
                  <a:lnTo>
                    <a:pt x="7" y="19"/>
                  </a:lnTo>
                  <a:lnTo>
                    <a:pt x="27" y="26"/>
                  </a:lnTo>
                  <a:lnTo>
                    <a:pt x="43" y="39"/>
                  </a:lnTo>
                  <a:lnTo>
                    <a:pt x="57" y="59"/>
                  </a:lnTo>
                  <a:lnTo>
                    <a:pt x="67" y="87"/>
                  </a:lnTo>
                  <a:lnTo>
                    <a:pt x="76" y="119"/>
                  </a:lnTo>
                  <a:lnTo>
                    <a:pt x="83" y="155"/>
                  </a:lnTo>
                  <a:lnTo>
                    <a:pt x="90" y="193"/>
                  </a:lnTo>
                  <a:lnTo>
                    <a:pt x="96" y="232"/>
                  </a:lnTo>
                  <a:lnTo>
                    <a:pt x="103" y="273"/>
                  </a:lnTo>
                  <a:lnTo>
                    <a:pt x="110" y="310"/>
                  </a:lnTo>
                  <a:lnTo>
                    <a:pt x="119" y="345"/>
                  </a:lnTo>
                  <a:lnTo>
                    <a:pt x="133" y="378"/>
                  </a:lnTo>
                  <a:lnTo>
                    <a:pt x="149" y="405"/>
                  </a:lnTo>
                  <a:lnTo>
                    <a:pt x="171" y="426"/>
                  </a:lnTo>
                  <a:lnTo>
                    <a:pt x="197" y="439"/>
                  </a:lnTo>
                  <a:lnTo>
                    <a:pt x="231" y="442"/>
                  </a:lnTo>
                  <a:lnTo>
                    <a:pt x="229" y="422"/>
                  </a:lnTo>
                  <a:lnTo>
                    <a:pt x="202" y="421"/>
                  </a:lnTo>
                  <a:lnTo>
                    <a:pt x="180" y="410"/>
                  </a:lnTo>
                  <a:lnTo>
                    <a:pt x="163" y="394"/>
                  </a:lnTo>
                  <a:lnTo>
                    <a:pt x="149" y="369"/>
                  </a:lnTo>
                  <a:lnTo>
                    <a:pt x="138" y="339"/>
                  </a:lnTo>
                  <a:lnTo>
                    <a:pt x="128" y="305"/>
                  </a:lnTo>
                  <a:lnTo>
                    <a:pt x="121" y="268"/>
                  </a:lnTo>
                  <a:lnTo>
                    <a:pt x="114" y="229"/>
                  </a:lnTo>
                  <a:lnTo>
                    <a:pt x="109" y="190"/>
                  </a:lnTo>
                  <a:lnTo>
                    <a:pt x="102" y="150"/>
                  </a:lnTo>
                  <a:lnTo>
                    <a:pt x="95" y="115"/>
                  </a:lnTo>
                  <a:lnTo>
                    <a:pt x="86" y="80"/>
                  </a:lnTo>
                  <a:lnTo>
                    <a:pt x="73" y="51"/>
                  </a:lnTo>
                  <a:lnTo>
                    <a:pt x="57" y="26"/>
                  </a:lnTo>
                  <a:lnTo>
                    <a:pt x="36" y="9"/>
                  </a:lnTo>
                  <a:lnTo>
                    <a:pt x="10" y="0"/>
                  </a:lnTo>
                  <a:lnTo>
                    <a:pt x="6" y="1"/>
                  </a:lnTo>
                  <a:lnTo>
                    <a:pt x="10" y="0"/>
                  </a:lnTo>
                  <a:lnTo>
                    <a:pt x="3" y="2"/>
                  </a:lnTo>
                  <a:lnTo>
                    <a:pt x="0" y="9"/>
                  </a:lnTo>
                  <a:lnTo>
                    <a:pt x="2" y="16"/>
                  </a:lnTo>
                  <a:lnTo>
                    <a:pt x="7" y="19"/>
                  </a:lnTo>
                  <a:lnTo>
                    <a:pt x="11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Freeform 267"/>
            <p:cNvSpPr>
              <a:spLocks/>
            </p:cNvSpPr>
            <p:nvPr/>
          </p:nvSpPr>
          <p:spPr bwMode="auto">
            <a:xfrm>
              <a:off x="9267" y="3663"/>
              <a:ext cx="12" cy="52"/>
            </a:xfrm>
            <a:custGeom>
              <a:avLst/>
              <a:gdLst>
                <a:gd name="T0" fmla="*/ 1 w 73"/>
                <a:gd name="T1" fmla="*/ 311 h 313"/>
                <a:gd name="T2" fmla="*/ 15 w 73"/>
                <a:gd name="T3" fmla="*/ 310 h 313"/>
                <a:gd name="T4" fmla="*/ 22 w 73"/>
                <a:gd name="T5" fmla="*/ 297 h 313"/>
                <a:gd name="T6" fmla="*/ 24 w 73"/>
                <a:gd name="T7" fmla="*/ 283 h 313"/>
                <a:gd name="T8" fmla="*/ 26 w 73"/>
                <a:gd name="T9" fmla="*/ 264 h 313"/>
                <a:gd name="T10" fmla="*/ 24 w 73"/>
                <a:gd name="T11" fmla="*/ 246 h 313"/>
                <a:gd name="T12" fmla="*/ 24 w 73"/>
                <a:gd name="T13" fmla="*/ 224 h 313"/>
                <a:gd name="T14" fmla="*/ 23 w 73"/>
                <a:gd name="T15" fmla="*/ 200 h 313"/>
                <a:gd name="T16" fmla="*/ 22 w 73"/>
                <a:gd name="T17" fmla="*/ 176 h 313"/>
                <a:gd name="T18" fmla="*/ 21 w 73"/>
                <a:gd name="T19" fmla="*/ 152 h 313"/>
                <a:gd name="T20" fmla="*/ 21 w 73"/>
                <a:gd name="T21" fmla="*/ 127 h 313"/>
                <a:gd name="T22" fmla="*/ 22 w 73"/>
                <a:gd name="T23" fmla="*/ 104 h 313"/>
                <a:gd name="T24" fmla="*/ 26 w 73"/>
                <a:gd name="T25" fmla="*/ 83 h 313"/>
                <a:gd name="T26" fmla="*/ 31 w 73"/>
                <a:gd name="T27" fmla="*/ 64 h 313"/>
                <a:gd name="T28" fmla="*/ 37 w 73"/>
                <a:gd name="T29" fmla="*/ 47 h 313"/>
                <a:gd name="T30" fmla="*/ 46 w 73"/>
                <a:gd name="T31" fmla="*/ 34 h 313"/>
                <a:gd name="T32" fmla="*/ 58 w 73"/>
                <a:gd name="T33" fmla="*/ 25 h 313"/>
                <a:gd name="T34" fmla="*/ 73 w 73"/>
                <a:gd name="T35" fmla="*/ 17 h 313"/>
                <a:gd name="T36" fmla="*/ 68 w 73"/>
                <a:gd name="T37" fmla="*/ 0 h 313"/>
                <a:gd name="T38" fmla="*/ 49 w 73"/>
                <a:gd name="T39" fmla="*/ 8 h 313"/>
                <a:gd name="T40" fmla="*/ 32 w 73"/>
                <a:gd name="T41" fmla="*/ 21 h 313"/>
                <a:gd name="T42" fmla="*/ 21 w 73"/>
                <a:gd name="T43" fmla="*/ 38 h 313"/>
                <a:gd name="T44" fmla="*/ 13 w 73"/>
                <a:gd name="T45" fmla="*/ 57 h 313"/>
                <a:gd name="T46" fmla="*/ 7 w 73"/>
                <a:gd name="T47" fmla="*/ 79 h 313"/>
                <a:gd name="T48" fmla="*/ 4 w 73"/>
                <a:gd name="T49" fmla="*/ 102 h 313"/>
                <a:gd name="T50" fmla="*/ 3 w 73"/>
                <a:gd name="T51" fmla="*/ 127 h 313"/>
                <a:gd name="T52" fmla="*/ 3 w 73"/>
                <a:gd name="T53" fmla="*/ 152 h 313"/>
                <a:gd name="T54" fmla="*/ 4 w 73"/>
                <a:gd name="T55" fmla="*/ 176 h 313"/>
                <a:gd name="T56" fmla="*/ 5 w 73"/>
                <a:gd name="T57" fmla="*/ 200 h 313"/>
                <a:gd name="T58" fmla="*/ 6 w 73"/>
                <a:gd name="T59" fmla="*/ 224 h 313"/>
                <a:gd name="T60" fmla="*/ 6 w 73"/>
                <a:gd name="T61" fmla="*/ 246 h 313"/>
                <a:gd name="T62" fmla="*/ 7 w 73"/>
                <a:gd name="T63" fmla="*/ 264 h 313"/>
                <a:gd name="T64" fmla="*/ 6 w 73"/>
                <a:gd name="T65" fmla="*/ 280 h 313"/>
                <a:gd name="T66" fmla="*/ 4 w 73"/>
                <a:gd name="T67" fmla="*/ 292 h 313"/>
                <a:gd name="T68" fmla="*/ 1 w 73"/>
                <a:gd name="T69" fmla="*/ 299 h 313"/>
                <a:gd name="T70" fmla="*/ 15 w 73"/>
                <a:gd name="T71" fmla="*/ 298 h 313"/>
                <a:gd name="T72" fmla="*/ 1 w 73"/>
                <a:gd name="T73" fmla="*/ 299 h 313"/>
                <a:gd name="T74" fmla="*/ 0 w 73"/>
                <a:gd name="T75" fmla="*/ 306 h 313"/>
                <a:gd name="T76" fmla="*/ 4 w 73"/>
                <a:gd name="T77" fmla="*/ 312 h 313"/>
                <a:gd name="T78" fmla="*/ 9 w 73"/>
                <a:gd name="T79" fmla="*/ 313 h 313"/>
                <a:gd name="T80" fmla="*/ 15 w 73"/>
                <a:gd name="T81" fmla="*/ 310 h 313"/>
                <a:gd name="T82" fmla="*/ 1 w 73"/>
                <a:gd name="T83" fmla="*/ 311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3" h="313">
                  <a:moveTo>
                    <a:pt x="1" y="311"/>
                  </a:moveTo>
                  <a:lnTo>
                    <a:pt x="15" y="310"/>
                  </a:lnTo>
                  <a:lnTo>
                    <a:pt x="22" y="297"/>
                  </a:lnTo>
                  <a:lnTo>
                    <a:pt x="24" y="283"/>
                  </a:lnTo>
                  <a:lnTo>
                    <a:pt x="26" y="264"/>
                  </a:lnTo>
                  <a:lnTo>
                    <a:pt x="24" y="246"/>
                  </a:lnTo>
                  <a:lnTo>
                    <a:pt x="24" y="224"/>
                  </a:lnTo>
                  <a:lnTo>
                    <a:pt x="23" y="200"/>
                  </a:lnTo>
                  <a:lnTo>
                    <a:pt x="22" y="176"/>
                  </a:lnTo>
                  <a:lnTo>
                    <a:pt x="21" y="152"/>
                  </a:lnTo>
                  <a:lnTo>
                    <a:pt x="21" y="127"/>
                  </a:lnTo>
                  <a:lnTo>
                    <a:pt x="22" y="104"/>
                  </a:lnTo>
                  <a:lnTo>
                    <a:pt x="26" y="83"/>
                  </a:lnTo>
                  <a:lnTo>
                    <a:pt x="31" y="64"/>
                  </a:lnTo>
                  <a:lnTo>
                    <a:pt x="37" y="47"/>
                  </a:lnTo>
                  <a:lnTo>
                    <a:pt x="46" y="34"/>
                  </a:lnTo>
                  <a:lnTo>
                    <a:pt x="58" y="25"/>
                  </a:lnTo>
                  <a:lnTo>
                    <a:pt x="73" y="17"/>
                  </a:lnTo>
                  <a:lnTo>
                    <a:pt x="68" y="0"/>
                  </a:lnTo>
                  <a:lnTo>
                    <a:pt x="49" y="8"/>
                  </a:lnTo>
                  <a:lnTo>
                    <a:pt x="32" y="21"/>
                  </a:lnTo>
                  <a:lnTo>
                    <a:pt x="21" y="38"/>
                  </a:lnTo>
                  <a:lnTo>
                    <a:pt x="13" y="57"/>
                  </a:lnTo>
                  <a:lnTo>
                    <a:pt x="7" y="79"/>
                  </a:lnTo>
                  <a:lnTo>
                    <a:pt x="4" y="102"/>
                  </a:lnTo>
                  <a:lnTo>
                    <a:pt x="3" y="127"/>
                  </a:lnTo>
                  <a:lnTo>
                    <a:pt x="3" y="152"/>
                  </a:lnTo>
                  <a:lnTo>
                    <a:pt x="4" y="176"/>
                  </a:lnTo>
                  <a:lnTo>
                    <a:pt x="5" y="200"/>
                  </a:lnTo>
                  <a:lnTo>
                    <a:pt x="6" y="224"/>
                  </a:lnTo>
                  <a:lnTo>
                    <a:pt x="6" y="246"/>
                  </a:lnTo>
                  <a:lnTo>
                    <a:pt x="7" y="264"/>
                  </a:lnTo>
                  <a:lnTo>
                    <a:pt x="6" y="280"/>
                  </a:lnTo>
                  <a:lnTo>
                    <a:pt x="4" y="292"/>
                  </a:lnTo>
                  <a:lnTo>
                    <a:pt x="1" y="299"/>
                  </a:lnTo>
                  <a:lnTo>
                    <a:pt x="15" y="298"/>
                  </a:lnTo>
                  <a:lnTo>
                    <a:pt x="1" y="299"/>
                  </a:lnTo>
                  <a:lnTo>
                    <a:pt x="0" y="306"/>
                  </a:lnTo>
                  <a:lnTo>
                    <a:pt x="4" y="312"/>
                  </a:lnTo>
                  <a:lnTo>
                    <a:pt x="9" y="313"/>
                  </a:lnTo>
                  <a:lnTo>
                    <a:pt x="15" y="310"/>
                  </a:lnTo>
                  <a:lnTo>
                    <a:pt x="1" y="3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Freeform 268"/>
            <p:cNvSpPr>
              <a:spLocks/>
            </p:cNvSpPr>
            <p:nvPr/>
          </p:nvSpPr>
          <p:spPr bwMode="auto">
            <a:xfrm>
              <a:off x="9207" y="3678"/>
              <a:ext cx="63" cy="37"/>
            </a:xfrm>
            <a:custGeom>
              <a:avLst/>
              <a:gdLst>
                <a:gd name="T0" fmla="*/ 9 w 373"/>
                <a:gd name="T1" fmla="*/ 138 h 222"/>
                <a:gd name="T2" fmla="*/ 17 w 373"/>
                <a:gd name="T3" fmla="*/ 133 h 222"/>
                <a:gd name="T4" fmla="*/ 39 w 373"/>
                <a:gd name="T5" fmla="*/ 95 h 222"/>
                <a:gd name="T6" fmla="*/ 60 w 373"/>
                <a:gd name="T7" fmla="*/ 66 h 222"/>
                <a:gd name="T8" fmla="*/ 79 w 373"/>
                <a:gd name="T9" fmla="*/ 43 h 222"/>
                <a:gd name="T10" fmla="*/ 98 w 373"/>
                <a:gd name="T11" fmla="*/ 29 h 222"/>
                <a:gd name="T12" fmla="*/ 115 w 373"/>
                <a:gd name="T13" fmla="*/ 20 h 222"/>
                <a:gd name="T14" fmla="*/ 131 w 373"/>
                <a:gd name="T15" fmla="*/ 19 h 222"/>
                <a:gd name="T16" fmla="*/ 149 w 373"/>
                <a:gd name="T17" fmla="*/ 21 h 222"/>
                <a:gd name="T18" fmla="*/ 167 w 373"/>
                <a:gd name="T19" fmla="*/ 28 h 222"/>
                <a:gd name="T20" fmla="*/ 185 w 373"/>
                <a:gd name="T21" fmla="*/ 40 h 222"/>
                <a:gd name="T22" fmla="*/ 206 w 373"/>
                <a:gd name="T23" fmla="*/ 57 h 222"/>
                <a:gd name="T24" fmla="*/ 227 w 373"/>
                <a:gd name="T25" fmla="*/ 77 h 222"/>
                <a:gd name="T26" fmla="*/ 250 w 373"/>
                <a:gd name="T27" fmla="*/ 100 h 222"/>
                <a:gd name="T28" fmla="*/ 275 w 373"/>
                <a:gd name="T29" fmla="*/ 128 h 222"/>
                <a:gd name="T30" fmla="*/ 301 w 373"/>
                <a:gd name="T31" fmla="*/ 158 h 222"/>
                <a:gd name="T32" fmla="*/ 329 w 373"/>
                <a:gd name="T33" fmla="*/ 189 h 222"/>
                <a:gd name="T34" fmla="*/ 359 w 373"/>
                <a:gd name="T35" fmla="*/ 222 h 222"/>
                <a:gd name="T36" fmla="*/ 373 w 373"/>
                <a:gd name="T37" fmla="*/ 209 h 222"/>
                <a:gd name="T38" fmla="*/ 343 w 373"/>
                <a:gd name="T39" fmla="*/ 176 h 222"/>
                <a:gd name="T40" fmla="*/ 314 w 373"/>
                <a:gd name="T41" fmla="*/ 145 h 222"/>
                <a:gd name="T42" fmla="*/ 289 w 373"/>
                <a:gd name="T43" fmla="*/ 115 h 222"/>
                <a:gd name="T44" fmla="*/ 264 w 373"/>
                <a:gd name="T45" fmla="*/ 87 h 222"/>
                <a:gd name="T46" fmla="*/ 241 w 373"/>
                <a:gd name="T47" fmla="*/ 64 h 222"/>
                <a:gd name="T48" fmla="*/ 218 w 373"/>
                <a:gd name="T49" fmla="*/ 42 h 222"/>
                <a:gd name="T50" fmla="*/ 197 w 373"/>
                <a:gd name="T51" fmla="*/ 25 h 222"/>
                <a:gd name="T52" fmla="*/ 174 w 373"/>
                <a:gd name="T53" fmla="*/ 11 h 222"/>
                <a:gd name="T54" fmla="*/ 153 w 373"/>
                <a:gd name="T55" fmla="*/ 2 h 222"/>
                <a:gd name="T56" fmla="*/ 131 w 373"/>
                <a:gd name="T57" fmla="*/ 0 h 222"/>
                <a:gd name="T58" fmla="*/ 111 w 373"/>
                <a:gd name="T59" fmla="*/ 3 h 222"/>
                <a:gd name="T60" fmla="*/ 89 w 373"/>
                <a:gd name="T61" fmla="*/ 14 h 222"/>
                <a:gd name="T62" fmla="*/ 68 w 373"/>
                <a:gd name="T63" fmla="*/ 30 h 222"/>
                <a:gd name="T64" fmla="*/ 46 w 373"/>
                <a:gd name="T65" fmla="*/ 53 h 222"/>
                <a:gd name="T66" fmla="*/ 23 w 373"/>
                <a:gd name="T67" fmla="*/ 84 h 222"/>
                <a:gd name="T68" fmla="*/ 1 w 373"/>
                <a:gd name="T69" fmla="*/ 124 h 222"/>
                <a:gd name="T70" fmla="*/ 9 w 373"/>
                <a:gd name="T71" fmla="*/ 119 h 222"/>
                <a:gd name="T72" fmla="*/ 1 w 373"/>
                <a:gd name="T73" fmla="*/ 124 h 222"/>
                <a:gd name="T74" fmla="*/ 0 w 373"/>
                <a:gd name="T75" fmla="*/ 132 h 222"/>
                <a:gd name="T76" fmla="*/ 5 w 373"/>
                <a:gd name="T77" fmla="*/ 136 h 222"/>
                <a:gd name="T78" fmla="*/ 11 w 373"/>
                <a:gd name="T79" fmla="*/ 137 h 222"/>
                <a:gd name="T80" fmla="*/ 17 w 373"/>
                <a:gd name="T81" fmla="*/ 133 h 222"/>
                <a:gd name="T82" fmla="*/ 9 w 373"/>
                <a:gd name="T83" fmla="*/ 138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3" h="222">
                  <a:moveTo>
                    <a:pt x="9" y="138"/>
                  </a:moveTo>
                  <a:lnTo>
                    <a:pt x="17" y="133"/>
                  </a:lnTo>
                  <a:lnTo>
                    <a:pt x="39" y="95"/>
                  </a:lnTo>
                  <a:lnTo>
                    <a:pt x="60" y="66"/>
                  </a:lnTo>
                  <a:lnTo>
                    <a:pt x="79" y="43"/>
                  </a:lnTo>
                  <a:lnTo>
                    <a:pt x="98" y="29"/>
                  </a:lnTo>
                  <a:lnTo>
                    <a:pt x="115" y="20"/>
                  </a:lnTo>
                  <a:lnTo>
                    <a:pt x="131" y="19"/>
                  </a:lnTo>
                  <a:lnTo>
                    <a:pt x="149" y="21"/>
                  </a:lnTo>
                  <a:lnTo>
                    <a:pt x="167" y="28"/>
                  </a:lnTo>
                  <a:lnTo>
                    <a:pt x="185" y="40"/>
                  </a:lnTo>
                  <a:lnTo>
                    <a:pt x="206" y="57"/>
                  </a:lnTo>
                  <a:lnTo>
                    <a:pt x="227" y="77"/>
                  </a:lnTo>
                  <a:lnTo>
                    <a:pt x="250" y="100"/>
                  </a:lnTo>
                  <a:lnTo>
                    <a:pt x="275" y="128"/>
                  </a:lnTo>
                  <a:lnTo>
                    <a:pt x="301" y="158"/>
                  </a:lnTo>
                  <a:lnTo>
                    <a:pt x="329" y="189"/>
                  </a:lnTo>
                  <a:lnTo>
                    <a:pt x="359" y="222"/>
                  </a:lnTo>
                  <a:lnTo>
                    <a:pt x="373" y="209"/>
                  </a:lnTo>
                  <a:lnTo>
                    <a:pt x="343" y="176"/>
                  </a:lnTo>
                  <a:lnTo>
                    <a:pt x="314" y="145"/>
                  </a:lnTo>
                  <a:lnTo>
                    <a:pt x="289" y="115"/>
                  </a:lnTo>
                  <a:lnTo>
                    <a:pt x="264" y="87"/>
                  </a:lnTo>
                  <a:lnTo>
                    <a:pt x="241" y="64"/>
                  </a:lnTo>
                  <a:lnTo>
                    <a:pt x="218" y="42"/>
                  </a:lnTo>
                  <a:lnTo>
                    <a:pt x="197" y="25"/>
                  </a:lnTo>
                  <a:lnTo>
                    <a:pt x="174" y="11"/>
                  </a:lnTo>
                  <a:lnTo>
                    <a:pt x="153" y="2"/>
                  </a:lnTo>
                  <a:lnTo>
                    <a:pt x="131" y="0"/>
                  </a:lnTo>
                  <a:lnTo>
                    <a:pt x="111" y="3"/>
                  </a:lnTo>
                  <a:lnTo>
                    <a:pt x="89" y="14"/>
                  </a:lnTo>
                  <a:lnTo>
                    <a:pt x="68" y="30"/>
                  </a:lnTo>
                  <a:lnTo>
                    <a:pt x="46" y="53"/>
                  </a:lnTo>
                  <a:lnTo>
                    <a:pt x="23" y="84"/>
                  </a:lnTo>
                  <a:lnTo>
                    <a:pt x="1" y="124"/>
                  </a:lnTo>
                  <a:lnTo>
                    <a:pt x="9" y="119"/>
                  </a:lnTo>
                  <a:lnTo>
                    <a:pt x="1" y="124"/>
                  </a:lnTo>
                  <a:lnTo>
                    <a:pt x="0" y="132"/>
                  </a:lnTo>
                  <a:lnTo>
                    <a:pt x="5" y="136"/>
                  </a:lnTo>
                  <a:lnTo>
                    <a:pt x="11" y="137"/>
                  </a:lnTo>
                  <a:lnTo>
                    <a:pt x="17" y="133"/>
                  </a:lnTo>
                  <a:lnTo>
                    <a:pt x="9" y="1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Freeform 269"/>
            <p:cNvSpPr>
              <a:spLocks/>
            </p:cNvSpPr>
            <p:nvPr/>
          </p:nvSpPr>
          <p:spPr bwMode="auto">
            <a:xfrm>
              <a:off x="9175" y="3674"/>
              <a:ext cx="34" cy="29"/>
            </a:xfrm>
            <a:custGeom>
              <a:avLst/>
              <a:gdLst>
                <a:gd name="T0" fmla="*/ 0 w 202"/>
                <a:gd name="T1" fmla="*/ 11 h 176"/>
                <a:gd name="T2" fmla="*/ 0 w 202"/>
                <a:gd name="T3" fmla="*/ 11 h 176"/>
                <a:gd name="T4" fmla="*/ 9 w 202"/>
                <a:gd name="T5" fmla="*/ 50 h 176"/>
                <a:gd name="T6" fmla="*/ 19 w 202"/>
                <a:gd name="T7" fmla="*/ 81 h 176"/>
                <a:gd name="T8" fmla="*/ 30 w 202"/>
                <a:gd name="T9" fmla="*/ 108 h 176"/>
                <a:gd name="T10" fmla="*/ 44 w 202"/>
                <a:gd name="T11" fmla="*/ 130 h 176"/>
                <a:gd name="T12" fmla="*/ 59 w 202"/>
                <a:gd name="T13" fmla="*/ 146 h 176"/>
                <a:gd name="T14" fmla="*/ 75 w 202"/>
                <a:gd name="T15" fmla="*/ 159 h 176"/>
                <a:gd name="T16" fmla="*/ 90 w 202"/>
                <a:gd name="T17" fmla="*/ 168 h 176"/>
                <a:gd name="T18" fmla="*/ 108 w 202"/>
                <a:gd name="T19" fmla="*/ 173 h 176"/>
                <a:gd name="T20" fmla="*/ 123 w 202"/>
                <a:gd name="T21" fmla="*/ 175 h 176"/>
                <a:gd name="T22" fmla="*/ 139 w 202"/>
                <a:gd name="T23" fmla="*/ 176 h 176"/>
                <a:gd name="T24" fmla="*/ 154 w 202"/>
                <a:gd name="T25" fmla="*/ 174 h 176"/>
                <a:gd name="T26" fmla="*/ 166 w 202"/>
                <a:gd name="T27" fmla="*/ 172 h 176"/>
                <a:gd name="T28" fmla="*/ 179 w 202"/>
                <a:gd name="T29" fmla="*/ 170 h 176"/>
                <a:gd name="T30" fmla="*/ 189 w 202"/>
                <a:gd name="T31" fmla="*/ 167 h 176"/>
                <a:gd name="T32" fmla="*/ 198 w 202"/>
                <a:gd name="T33" fmla="*/ 165 h 176"/>
                <a:gd name="T34" fmla="*/ 202 w 202"/>
                <a:gd name="T35" fmla="*/ 164 h 176"/>
                <a:gd name="T36" fmla="*/ 202 w 202"/>
                <a:gd name="T37" fmla="*/ 145 h 176"/>
                <a:gd name="T38" fmla="*/ 195 w 202"/>
                <a:gd name="T39" fmla="*/ 146 h 176"/>
                <a:gd name="T40" fmla="*/ 185 w 202"/>
                <a:gd name="T41" fmla="*/ 147 h 176"/>
                <a:gd name="T42" fmla="*/ 174 w 202"/>
                <a:gd name="T43" fmla="*/ 150 h 176"/>
                <a:gd name="T44" fmla="*/ 164 w 202"/>
                <a:gd name="T45" fmla="*/ 152 h 176"/>
                <a:gd name="T46" fmla="*/ 151 w 202"/>
                <a:gd name="T47" fmla="*/ 155 h 176"/>
                <a:gd name="T48" fmla="*/ 139 w 202"/>
                <a:gd name="T49" fmla="*/ 157 h 176"/>
                <a:gd name="T50" fmla="*/ 125 w 202"/>
                <a:gd name="T51" fmla="*/ 156 h 176"/>
                <a:gd name="T52" fmla="*/ 112 w 202"/>
                <a:gd name="T53" fmla="*/ 154 h 176"/>
                <a:gd name="T54" fmla="*/ 97 w 202"/>
                <a:gd name="T55" fmla="*/ 150 h 176"/>
                <a:gd name="T56" fmla="*/ 85 w 202"/>
                <a:gd name="T57" fmla="*/ 144 h 176"/>
                <a:gd name="T58" fmla="*/ 71 w 202"/>
                <a:gd name="T59" fmla="*/ 133 h 176"/>
                <a:gd name="T60" fmla="*/ 58 w 202"/>
                <a:gd name="T61" fmla="*/ 119 h 176"/>
                <a:gd name="T62" fmla="*/ 47 w 202"/>
                <a:gd name="T63" fmla="*/ 99 h 176"/>
                <a:gd name="T64" fmla="*/ 35 w 202"/>
                <a:gd name="T65" fmla="*/ 74 h 176"/>
                <a:gd name="T66" fmla="*/ 27 w 202"/>
                <a:gd name="T67" fmla="*/ 45 h 176"/>
                <a:gd name="T68" fmla="*/ 19 w 202"/>
                <a:gd name="T69" fmla="*/ 8 h 176"/>
                <a:gd name="T70" fmla="*/ 19 w 202"/>
                <a:gd name="T71" fmla="*/ 8 h 176"/>
                <a:gd name="T72" fmla="*/ 19 w 202"/>
                <a:gd name="T73" fmla="*/ 8 h 176"/>
                <a:gd name="T74" fmla="*/ 15 w 202"/>
                <a:gd name="T75" fmla="*/ 2 h 176"/>
                <a:gd name="T76" fmla="*/ 9 w 202"/>
                <a:gd name="T77" fmla="*/ 0 h 176"/>
                <a:gd name="T78" fmla="*/ 3 w 202"/>
                <a:gd name="T79" fmla="*/ 3 h 176"/>
                <a:gd name="T80" fmla="*/ 0 w 202"/>
                <a:gd name="T81" fmla="*/ 11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2" h="176">
                  <a:moveTo>
                    <a:pt x="0" y="11"/>
                  </a:moveTo>
                  <a:lnTo>
                    <a:pt x="0" y="11"/>
                  </a:lnTo>
                  <a:lnTo>
                    <a:pt x="9" y="50"/>
                  </a:lnTo>
                  <a:lnTo>
                    <a:pt x="19" y="81"/>
                  </a:lnTo>
                  <a:lnTo>
                    <a:pt x="30" y="108"/>
                  </a:lnTo>
                  <a:lnTo>
                    <a:pt x="44" y="130"/>
                  </a:lnTo>
                  <a:lnTo>
                    <a:pt x="59" y="146"/>
                  </a:lnTo>
                  <a:lnTo>
                    <a:pt x="75" y="159"/>
                  </a:lnTo>
                  <a:lnTo>
                    <a:pt x="90" y="168"/>
                  </a:lnTo>
                  <a:lnTo>
                    <a:pt x="108" y="173"/>
                  </a:lnTo>
                  <a:lnTo>
                    <a:pt x="123" y="175"/>
                  </a:lnTo>
                  <a:lnTo>
                    <a:pt x="139" y="176"/>
                  </a:lnTo>
                  <a:lnTo>
                    <a:pt x="154" y="174"/>
                  </a:lnTo>
                  <a:lnTo>
                    <a:pt x="166" y="172"/>
                  </a:lnTo>
                  <a:lnTo>
                    <a:pt x="179" y="170"/>
                  </a:lnTo>
                  <a:lnTo>
                    <a:pt x="189" y="167"/>
                  </a:lnTo>
                  <a:lnTo>
                    <a:pt x="198" y="165"/>
                  </a:lnTo>
                  <a:lnTo>
                    <a:pt x="202" y="164"/>
                  </a:lnTo>
                  <a:lnTo>
                    <a:pt x="202" y="145"/>
                  </a:lnTo>
                  <a:lnTo>
                    <a:pt x="195" y="146"/>
                  </a:lnTo>
                  <a:lnTo>
                    <a:pt x="185" y="147"/>
                  </a:lnTo>
                  <a:lnTo>
                    <a:pt x="174" y="150"/>
                  </a:lnTo>
                  <a:lnTo>
                    <a:pt x="164" y="152"/>
                  </a:lnTo>
                  <a:lnTo>
                    <a:pt x="151" y="155"/>
                  </a:lnTo>
                  <a:lnTo>
                    <a:pt x="139" y="157"/>
                  </a:lnTo>
                  <a:lnTo>
                    <a:pt x="125" y="156"/>
                  </a:lnTo>
                  <a:lnTo>
                    <a:pt x="112" y="154"/>
                  </a:lnTo>
                  <a:lnTo>
                    <a:pt x="97" y="150"/>
                  </a:lnTo>
                  <a:lnTo>
                    <a:pt x="85" y="144"/>
                  </a:lnTo>
                  <a:lnTo>
                    <a:pt x="71" y="133"/>
                  </a:lnTo>
                  <a:lnTo>
                    <a:pt x="58" y="119"/>
                  </a:lnTo>
                  <a:lnTo>
                    <a:pt x="47" y="99"/>
                  </a:lnTo>
                  <a:lnTo>
                    <a:pt x="35" y="74"/>
                  </a:lnTo>
                  <a:lnTo>
                    <a:pt x="27" y="45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5" y="2"/>
                  </a:lnTo>
                  <a:lnTo>
                    <a:pt x="9" y="0"/>
                  </a:lnTo>
                  <a:lnTo>
                    <a:pt x="3" y="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Freeform 270"/>
            <p:cNvSpPr>
              <a:spLocks/>
            </p:cNvSpPr>
            <p:nvPr/>
          </p:nvSpPr>
          <p:spPr bwMode="auto">
            <a:xfrm>
              <a:off x="9032" y="3481"/>
              <a:ext cx="146" cy="194"/>
            </a:xfrm>
            <a:custGeom>
              <a:avLst/>
              <a:gdLst>
                <a:gd name="T0" fmla="*/ 4 w 880"/>
                <a:gd name="T1" fmla="*/ 17 h 1165"/>
                <a:gd name="T2" fmla="*/ 83 w 880"/>
                <a:gd name="T3" fmla="*/ 55 h 1165"/>
                <a:gd name="T4" fmla="*/ 156 w 880"/>
                <a:gd name="T5" fmla="*/ 93 h 1165"/>
                <a:gd name="T6" fmla="*/ 230 w 880"/>
                <a:gd name="T7" fmla="*/ 131 h 1165"/>
                <a:gd name="T8" fmla="*/ 302 w 880"/>
                <a:gd name="T9" fmla="*/ 171 h 1165"/>
                <a:gd name="T10" fmla="*/ 368 w 880"/>
                <a:gd name="T11" fmla="*/ 216 h 1165"/>
                <a:gd name="T12" fmla="*/ 433 w 880"/>
                <a:gd name="T13" fmla="*/ 263 h 1165"/>
                <a:gd name="T14" fmla="*/ 494 w 880"/>
                <a:gd name="T15" fmla="*/ 315 h 1165"/>
                <a:gd name="T16" fmla="*/ 550 w 880"/>
                <a:gd name="T17" fmla="*/ 375 h 1165"/>
                <a:gd name="T18" fmla="*/ 605 w 880"/>
                <a:gd name="T19" fmla="*/ 439 h 1165"/>
                <a:gd name="T20" fmla="*/ 654 w 880"/>
                <a:gd name="T21" fmla="*/ 512 h 1165"/>
                <a:gd name="T22" fmla="*/ 700 w 880"/>
                <a:gd name="T23" fmla="*/ 594 h 1165"/>
                <a:gd name="T24" fmla="*/ 743 w 880"/>
                <a:gd name="T25" fmla="*/ 685 h 1165"/>
                <a:gd name="T26" fmla="*/ 779 w 880"/>
                <a:gd name="T27" fmla="*/ 787 h 1165"/>
                <a:gd name="T28" fmla="*/ 811 w 880"/>
                <a:gd name="T29" fmla="*/ 899 h 1165"/>
                <a:gd name="T30" fmla="*/ 838 w 880"/>
                <a:gd name="T31" fmla="*/ 1026 h 1165"/>
                <a:gd name="T32" fmla="*/ 861 w 880"/>
                <a:gd name="T33" fmla="*/ 1165 h 1165"/>
                <a:gd name="T34" fmla="*/ 870 w 880"/>
                <a:gd name="T35" fmla="*/ 1091 h 1165"/>
                <a:gd name="T36" fmla="*/ 844 w 880"/>
                <a:gd name="T37" fmla="*/ 957 h 1165"/>
                <a:gd name="T38" fmla="*/ 814 w 880"/>
                <a:gd name="T39" fmla="*/ 836 h 1165"/>
                <a:gd name="T40" fmla="*/ 777 w 880"/>
                <a:gd name="T41" fmla="*/ 728 h 1165"/>
                <a:gd name="T42" fmla="*/ 738 w 880"/>
                <a:gd name="T43" fmla="*/ 629 h 1165"/>
                <a:gd name="T44" fmla="*/ 694 w 880"/>
                <a:gd name="T45" fmla="*/ 543 h 1165"/>
                <a:gd name="T46" fmla="*/ 646 w 880"/>
                <a:gd name="T47" fmla="*/ 464 h 1165"/>
                <a:gd name="T48" fmla="*/ 592 w 880"/>
                <a:gd name="T49" fmla="*/ 393 h 1165"/>
                <a:gd name="T50" fmla="*/ 535 w 880"/>
                <a:gd name="T51" fmla="*/ 332 h 1165"/>
                <a:gd name="T52" fmla="*/ 476 w 880"/>
                <a:gd name="T53" fmla="*/ 274 h 1165"/>
                <a:gd name="T54" fmla="*/ 412 w 880"/>
                <a:gd name="T55" fmla="*/ 224 h 1165"/>
                <a:gd name="T56" fmla="*/ 344 w 880"/>
                <a:gd name="T57" fmla="*/ 178 h 1165"/>
                <a:gd name="T58" fmla="*/ 275 w 880"/>
                <a:gd name="T59" fmla="*/ 134 h 1165"/>
                <a:gd name="T60" fmla="*/ 204 w 880"/>
                <a:gd name="T61" fmla="*/ 94 h 1165"/>
                <a:gd name="T62" fmla="*/ 129 w 880"/>
                <a:gd name="T63" fmla="*/ 56 h 1165"/>
                <a:gd name="T64" fmla="*/ 50 w 880"/>
                <a:gd name="T65" fmla="*/ 19 h 1165"/>
                <a:gd name="T66" fmla="*/ 10 w 880"/>
                <a:gd name="T67" fmla="*/ 0 h 1165"/>
                <a:gd name="T68" fmla="*/ 4 w 880"/>
                <a:gd name="T69" fmla="*/ 0 h 1165"/>
                <a:gd name="T70" fmla="*/ 0 w 880"/>
                <a:gd name="T71" fmla="*/ 12 h 1165"/>
                <a:gd name="T72" fmla="*/ 5 w 880"/>
                <a:gd name="T73" fmla="*/ 17 h 1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80" h="1165">
                  <a:moveTo>
                    <a:pt x="5" y="17"/>
                  </a:moveTo>
                  <a:lnTo>
                    <a:pt x="4" y="17"/>
                  </a:lnTo>
                  <a:lnTo>
                    <a:pt x="43" y="36"/>
                  </a:lnTo>
                  <a:lnTo>
                    <a:pt x="83" y="55"/>
                  </a:lnTo>
                  <a:lnTo>
                    <a:pt x="119" y="74"/>
                  </a:lnTo>
                  <a:lnTo>
                    <a:pt x="156" y="93"/>
                  </a:lnTo>
                  <a:lnTo>
                    <a:pt x="194" y="112"/>
                  </a:lnTo>
                  <a:lnTo>
                    <a:pt x="230" y="131"/>
                  </a:lnTo>
                  <a:lnTo>
                    <a:pt x="266" y="152"/>
                  </a:lnTo>
                  <a:lnTo>
                    <a:pt x="302" y="171"/>
                  </a:lnTo>
                  <a:lnTo>
                    <a:pt x="335" y="193"/>
                  </a:lnTo>
                  <a:lnTo>
                    <a:pt x="368" y="216"/>
                  </a:lnTo>
                  <a:lnTo>
                    <a:pt x="401" y="240"/>
                  </a:lnTo>
                  <a:lnTo>
                    <a:pt x="433" y="263"/>
                  </a:lnTo>
                  <a:lnTo>
                    <a:pt x="464" y="289"/>
                  </a:lnTo>
                  <a:lnTo>
                    <a:pt x="494" y="315"/>
                  </a:lnTo>
                  <a:lnTo>
                    <a:pt x="522" y="345"/>
                  </a:lnTo>
                  <a:lnTo>
                    <a:pt x="550" y="375"/>
                  </a:lnTo>
                  <a:lnTo>
                    <a:pt x="578" y="406"/>
                  </a:lnTo>
                  <a:lnTo>
                    <a:pt x="605" y="439"/>
                  </a:lnTo>
                  <a:lnTo>
                    <a:pt x="630" y="475"/>
                  </a:lnTo>
                  <a:lnTo>
                    <a:pt x="654" y="512"/>
                  </a:lnTo>
                  <a:lnTo>
                    <a:pt x="678" y="551"/>
                  </a:lnTo>
                  <a:lnTo>
                    <a:pt x="700" y="594"/>
                  </a:lnTo>
                  <a:lnTo>
                    <a:pt x="722" y="638"/>
                  </a:lnTo>
                  <a:lnTo>
                    <a:pt x="743" y="685"/>
                  </a:lnTo>
                  <a:lnTo>
                    <a:pt x="761" y="735"/>
                  </a:lnTo>
                  <a:lnTo>
                    <a:pt x="779" y="787"/>
                  </a:lnTo>
                  <a:lnTo>
                    <a:pt x="796" y="841"/>
                  </a:lnTo>
                  <a:lnTo>
                    <a:pt x="811" y="899"/>
                  </a:lnTo>
                  <a:lnTo>
                    <a:pt x="826" y="961"/>
                  </a:lnTo>
                  <a:lnTo>
                    <a:pt x="838" y="1026"/>
                  </a:lnTo>
                  <a:lnTo>
                    <a:pt x="851" y="1093"/>
                  </a:lnTo>
                  <a:lnTo>
                    <a:pt x="861" y="1165"/>
                  </a:lnTo>
                  <a:lnTo>
                    <a:pt x="880" y="1162"/>
                  </a:lnTo>
                  <a:lnTo>
                    <a:pt x="870" y="1091"/>
                  </a:lnTo>
                  <a:lnTo>
                    <a:pt x="857" y="1022"/>
                  </a:lnTo>
                  <a:lnTo>
                    <a:pt x="844" y="957"/>
                  </a:lnTo>
                  <a:lnTo>
                    <a:pt x="829" y="895"/>
                  </a:lnTo>
                  <a:lnTo>
                    <a:pt x="814" y="836"/>
                  </a:lnTo>
                  <a:lnTo>
                    <a:pt x="797" y="780"/>
                  </a:lnTo>
                  <a:lnTo>
                    <a:pt x="777" y="728"/>
                  </a:lnTo>
                  <a:lnTo>
                    <a:pt x="759" y="678"/>
                  </a:lnTo>
                  <a:lnTo>
                    <a:pt x="738" y="629"/>
                  </a:lnTo>
                  <a:lnTo>
                    <a:pt x="716" y="585"/>
                  </a:lnTo>
                  <a:lnTo>
                    <a:pt x="694" y="543"/>
                  </a:lnTo>
                  <a:lnTo>
                    <a:pt x="670" y="502"/>
                  </a:lnTo>
                  <a:lnTo>
                    <a:pt x="646" y="464"/>
                  </a:lnTo>
                  <a:lnTo>
                    <a:pt x="618" y="428"/>
                  </a:lnTo>
                  <a:lnTo>
                    <a:pt x="592" y="393"/>
                  </a:lnTo>
                  <a:lnTo>
                    <a:pt x="564" y="362"/>
                  </a:lnTo>
                  <a:lnTo>
                    <a:pt x="535" y="332"/>
                  </a:lnTo>
                  <a:lnTo>
                    <a:pt x="505" y="302"/>
                  </a:lnTo>
                  <a:lnTo>
                    <a:pt x="476" y="274"/>
                  </a:lnTo>
                  <a:lnTo>
                    <a:pt x="444" y="248"/>
                  </a:lnTo>
                  <a:lnTo>
                    <a:pt x="412" y="224"/>
                  </a:lnTo>
                  <a:lnTo>
                    <a:pt x="378" y="201"/>
                  </a:lnTo>
                  <a:lnTo>
                    <a:pt x="344" y="178"/>
                  </a:lnTo>
                  <a:lnTo>
                    <a:pt x="311" y="156"/>
                  </a:lnTo>
                  <a:lnTo>
                    <a:pt x="275" y="134"/>
                  </a:lnTo>
                  <a:lnTo>
                    <a:pt x="239" y="114"/>
                  </a:lnTo>
                  <a:lnTo>
                    <a:pt x="204" y="94"/>
                  </a:lnTo>
                  <a:lnTo>
                    <a:pt x="166" y="76"/>
                  </a:lnTo>
                  <a:lnTo>
                    <a:pt x="129" y="56"/>
                  </a:lnTo>
                  <a:lnTo>
                    <a:pt x="90" y="38"/>
                  </a:lnTo>
                  <a:lnTo>
                    <a:pt x="50" y="19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12"/>
                  </a:lnTo>
                  <a:lnTo>
                    <a:pt x="4" y="17"/>
                  </a:lnTo>
                  <a:lnTo>
                    <a:pt x="5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8" name="Freeform 271"/>
            <p:cNvSpPr>
              <a:spLocks/>
            </p:cNvSpPr>
            <p:nvPr/>
          </p:nvSpPr>
          <p:spPr bwMode="auto">
            <a:xfrm>
              <a:off x="8955" y="3466"/>
              <a:ext cx="78" cy="18"/>
            </a:xfrm>
            <a:custGeom>
              <a:avLst/>
              <a:gdLst>
                <a:gd name="T0" fmla="*/ 15 w 470"/>
                <a:gd name="T1" fmla="*/ 15 h 107"/>
                <a:gd name="T2" fmla="*/ 6 w 470"/>
                <a:gd name="T3" fmla="*/ 18 h 107"/>
                <a:gd name="T4" fmla="*/ 36 w 470"/>
                <a:gd name="T5" fmla="*/ 26 h 107"/>
                <a:gd name="T6" fmla="*/ 68 w 470"/>
                <a:gd name="T7" fmla="*/ 34 h 107"/>
                <a:gd name="T8" fmla="*/ 101 w 470"/>
                <a:gd name="T9" fmla="*/ 41 h 107"/>
                <a:gd name="T10" fmla="*/ 135 w 470"/>
                <a:gd name="T11" fmla="*/ 48 h 107"/>
                <a:gd name="T12" fmla="*/ 170 w 470"/>
                <a:gd name="T13" fmla="*/ 55 h 107"/>
                <a:gd name="T14" fmla="*/ 206 w 470"/>
                <a:gd name="T15" fmla="*/ 62 h 107"/>
                <a:gd name="T16" fmla="*/ 241 w 470"/>
                <a:gd name="T17" fmla="*/ 67 h 107"/>
                <a:gd name="T18" fmla="*/ 274 w 470"/>
                <a:gd name="T19" fmla="*/ 74 h 107"/>
                <a:gd name="T20" fmla="*/ 306 w 470"/>
                <a:gd name="T21" fmla="*/ 79 h 107"/>
                <a:gd name="T22" fmla="*/ 338 w 470"/>
                <a:gd name="T23" fmla="*/ 85 h 107"/>
                <a:gd name="T24" fmla="*/ 366 w 470"/>
                <a:gd name="T25" fmla="*/ 89 h 107"/>
                <a:gd name="T26" fmla="*/ 393 w 470"/>
                <a:gd name="T27" fmla="*/ 94 h 107"/>
                <a:gd name="T28" fmla="*/ 417 w 470"/>
                <a:gd name="T29" fmla="*/ 98 h 107"/>
                <a:gd name="T30" fmla="*/ 435 w 470"/>
                <a:gd name="T31" fmla="*/ 102 h 107"/>
                <a:gd name="T32" fmla="*/ 453 w 470"/>
                <a:gd name="T33" fmla="*/ 105 h 107"/>
                <a:gd name="T34" fmla="*/ 465 w 470"/>
                <a:gd name="T35" fmla="*/ 107 h 107"/>
                <a:gd name="T36" fmla="*/ 470 w 470"/>
                <a:gd name="T37" fmla="*/ 90 h 107"/>
                <a:gd name="T38" fmla="*/ 457 w 470"/>
                <a:gd name="T39" fmla="*/ 86 h 107"/>
                <a:gd name="T40" fmla="*/ 440 w 470"/>
                <a:gd name="T41" fmla="*/ 83 h 107"/>
                <a:gd name="T42" fmla="*/ 419 w 470"/>
                <a:gd name="T43" fmla="*/ 78 h 107"/>
                <a:gd name="T44" fmla="*/ 395 w 470"/>
                <a:gd name="T45" fmla="*/ 75 h 107"/>
                <a:gd name="T46" fmla="*/ 369 w 470"/>
                <a:gd name="T47" fmla="*/ 70 h 107"/>
                <a:gd name="T48" fmla="*/ 340 w 470"/>
                <a:gd name="T49" fmla="*/ 65 h 107"/>
                <a:gd name="T50" fmla="*/ 309 w 470"/>
                <a:gd name="T51" fmla="*/ 60 h 107"/>
                <a:gd name="T52" fmla="*/ 276 w 470"/>
                <a:gd name="T53" fmla="*/ 54 h 107"/>
                <a:gd name="T54" fmla="*/ 243 w 470"/>
                <a:gd name="T55" fmla="*/ 48 h 107"/>
                <a:gd name="T56" fmla="*/ 209 w 470"/>
                <a:gd name="T57" fmla="*/ 42 h 107"/>
                <a:gd name="T58" fmla="*/ 173 w 470"/>
                <a:gd name="T59" fmla="*/ 36 h 107"/>
                <a:gd name="T60" fmla="*/ 139 w 470"/>
                <a:gd name="T61" fmla="*/ 28 h 107"/>
                <a:gd name="T62" fmla="*/ 106 w 470"/>
                <a:gd name="T63" fmla="*/ 22 h 107"/>
                <a:gd name="T64" fmla="*/ 73 w 470"/>
                <a:gd name="T65" fmla="*/ 14 h 107"/>
                <a:gd name="T66" fmla="*/ 40 w 470"/>
                <a:gd name="T67" fmla="*/ 7 h 107"/>
                <a:gd name="T68" fmla="*/ 10 w 470"/>
                <a:gd name="T69" fmla="*/ 0 h 107"/>
                <a:gd name="T70" fmla="*/ 1 w 470"/>
                <a:gd name="T71" fmla="*/ 2 h 107"/>
                <a:gd name="T72" fmla="*/ 10 w 470"/>
                <a:gd name="T73" fmla="*/ 0 h 107"/>
                <a:gd name="T74" fmla="*/ 3 w 470"/>
                <a:gd name="T75" fmla="*/ 1 h 107"/>
                <a:gd name="T76" fmla="*/ 0 w 470"/>
                <a:gd name="T77" fmla="*/ 7 h 107"/>
                <a:gd name="T78" fmla="*/ 0 w 470"/>
                <a:gd name="T79" fmla="*/ 13 h 107"/>
                <a:gd name="T80" fmla="*/ 6 w 470"/>
                <a:gd name="T81" fmla="*/ 18 h 107"/>
                <a:gd name="T82" fmla="*/ 15 w 470"/>
                <a:gd name="T83" fmla="*/ 1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70" h="107">
                  <a:moveTo>
                    <a:pt x="15" y="15"/>
                  </a:moveTo>
                  <a:lnTo>
                    <a:pt x="6" y="18"/>
                  </a:lnTo>
                  <a:lnTo>
                    <a:pt x="36" y="26"/>
                  </a:lnTo>
                  <a:lnTo>
                    <a:pt x="68" y="34"/>
                  </a:lnTo>
                  <a:lnTo>
                    <a:pt x="101" y="41"/>
                  </a:lnTo>
                  <a:lnTo>
                    <a:pt x="135" y="48"/>
                  </a:lnTo>
                  <a:lnTo>
                    <a:pt x="170" y="55"/>
                  </a:lnTo>
                  <a:lnTo>
                    <a:pt x="206" y="62"/>
                  </a:lnTo>
                  <a:lnTo>
                    <a:pt x="241" y="67"/>
                  </a:lnTo>
                  <a:lnTo>
                    <a:pt x="274" y="74"/>
                  </a:lnTo>
                  <a:lnTo>
                    <a:pt x="306" y="79"/>
                  </a:lnTo>
                  <a:lnTo>
                    <a:pt x="338" y="85"/>
                  </a:lnTo>
                  <a:lnTo>
                    <a:pt x="366" y="89"/>
                  </a:lnTo>
                  <a:lnTo>
                    <a:pt x="393" y="94"/>
                  </a:lnTo>
                  <a:lnTo>
                    <a:pt x="417" y="98"/>
                  </a:lnTo>
                  <a:lnTo>
                    <a:pt x="435" y="102"/>
                  </a:lnTo>
                  <a:lnTo>
                    <a:pt x="453" y="105"/>
                  </a:lnTo>
                  <a:lnTo>
                    <a:pt x="465" y="107"/>
                  </a:lnTo>
                  <a:lnTo>
                    <a:pt x="470" y="90"/>
                  </a:lnTo>
                  <a:lnTo>
                    <a:pt x="457" y="86"/>
                  </a:lnTo>
                  <a:lnTo>
                    <a:pt x="440" y="83"/>
                  </a:lnTo>
                  <a:lnTo>
                    <a:pt x="419" y="78"/>
                  </a:lnTo>
                  <a:lnTo>
                    <a:pt x="395" y="75"/>
                  </a:lnTo>
                  <a:lnTo>
                    <a:pt x="369" y="70"/>
                  </a:lnTo>
                  <a:lnTo>
                    <a:pt x="340" y="65"/>
                  </a:lnTo>
                  <a:lnTo>
                    <a:pt x="309" y="60"/>
                  </a:lnTo>
                  <a:lnTo>
                    <a:pt x="276" y="54"/>
                  </a:lnTo>
                  <a:lnTo>
                    <a:pt x="243" y="48"/>
                  </a:lnTo>
                  <a:lnTo>
                    <a:pt x="209" y="42"/>
                  </a:lnTo>
                  <a:lnTo>
                    <a:pt x="173" y="36"/>
                  </a:lnTo>
                  <a:lnTo>
                    <a:pt x="139" y="28"/>
                  </a:lnTo>
                  <a:lnTo>
                    <a:pt x="106" y="22"/>
                  </a:lnTo>
                  <a:lnTo>
                    <a:pt x="73" y="14"/>
                  </a:lnTo>
                  <a:lnTo>
                    <a:pt x="40" y="7"/>
                  </a:lnTo>
                  <a:lnTo>
                    <a:pt x="10" y="0"/>
                  </a:lnTo>
                  <a:lnTo>
                    <a:pt x="1" y="2"/>
                  </a:lnTo>
                  <a:lnTo>
                    <a:pt x="10" y="0"/>
                  </a:lnTo>
                  <a:lnTo>
                    <a:pt x="3" y="1"/>
                  </a:lnTo>
                  <a:lnTo>
                    <a:pt x="0" y="7"/>
                  </a:lnTo>
                  <a:lnTo>
                    <a:pt x="0" y="13"/>
                  </a:lnTo>
                  <a:lnTo>
                    <a:pt x="6" y="18"/>
                  </a:lnTo>
                  <a:lnTo>
                    <a:pt x="15" y="1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Freeform 272"/>
            <p:cNvSpPr>
              <a:spLocks/>
            </p:cNvSpPr>
            <p:nvPr/>
          </p:nvSpPr>
          <p:spPr bwMode="auto">
            <a:xfrm>
              <a:off x="8833" y="3456"/>
              <a:ext cx="124" cy="32"/>
            </a:xfrm>
            <a:custGeom>
              <a:avLst/>
              <a:gdLst>
                <a:gd name="T0" fmla="*/ 0 w 749"/>
                <a:gd name="T1" fmla="*/ 14 h 195"/>
                <a:gd name="T2" fmla="*/ 0 w 749"/>
                <a:gd name="T3" fmla="*/ 13 h 195"/>
                <a:gd name="T4" fmla="*/ 18 w 749"/>
                <a:gd name="T5" fmla="*/ 41 h 195"/>
                <a:gd name="T6" fmla="*/ 45 w 749"/>
                <a:gd name="T7" fmla="*/ 68 h 195"/>
                <a:gd name="T8" fmla="*/ 80 w 749"/>
                <a:gd name="T9" fmla="*/ 93 h 195"/>
                <a:gd name="T10" fmla="*/ 120 w 749"/>
                <a:gd name="T11" fmla="*/ 117 h 195"/>
                <a:gd name="T12" fmla="*/ 166 w 749"/>
                <a:gd name="T13" fmla="*/ 139 h 195"/>
                <a:gd name="T14" fmla="*/ 218 w 749"/>
                <a:gd name="T15" fmla="*/ 157 h 195"/>
                <a:gd name="T16" fmla="*/ 271 w 749"/>
                <a:gd name="T17" fmla="*/ 172 h 195"/>
                <a:gd name="T18" fmla="*/ 328 w 749"/>
                <a:gd name="T19" fmla="*/ 185 h 195"/>
                <a:gd name="T20" fmla="*/ 386 w 749"/>
                <a:gd name="T21" fmla="*/ 193 h 195"/>
                <a:gd name="T22" fmla="*/ 445 w 749"/>
                <a:gd name="T23" fmla="*/ 195 h 195"/>
                <a:gd name="T24" fmla="*/ 504 w 749"/>
                <a:gd name="T25" fmla="*/ 193 h 195"/>
                <a:gd name="T26" fmla="*/ 560 w 749"/>
                <a:gd name="T27" fmla="*/ 185 h 195"/>
                <a:gd name="T28" fmla="*/ 614 w 749"/>
                <a:gd name="T29" fmla="*/ 169 h 195"/>
                <a:gd name="T30" fmla="*/ 664 w 749"/>
                <a:gd name="T31" fmla="*/ 148 h 195"/>
                <a:gd name="T32" fmla="*/ 710 w 749"/>
                <a:gd name="T33" fmla="*/ 118 h 195"/>
                <a:gd name="T34" fmla="*/ 749 w 749"/>
                <a:gd name="T35" fmla="*/ 80 h 195"/>
                <a:gd name="T36" fmla="*/ 735 w 749"/>
                <a:gd name="T37" fmla="*/ 67 h 195"/>
                <a:gd name="T38" fmla="*/ 698 w 749"/>
                <a:gd name="T39" fmla="*/ 103 h 195"/>
                <a:gd name="T40" fmla="*/ 654 w 749"/>
                <a:gd name="T41" fmla="*/ 130 h 195"/>
                <a:gd name="T42" fmla="*/ 607 w 749"/>
                <a:gd name="T43" fmla="*/ 152 h 195"/>
                <a:gd name="T44" fmla="*/ 555 w 749"/>
                <a:gd name="T45" fmla="*/ 166 h 195"/>
                <a:gd name="T46" fmla="*/ 501 w 749"/>
                <a:gd name="T47" fmla="*/ 174 h 195"/>
                <a:gd name="T48" fmla="*/ 445 w 749"/>
                <a:gd name="T49" fmla="*/ 176 h 195"/>
                <a:gd name="T50" fmla="*/ 388 w 749"/>
                <a:gd name="T51" fmla="*/ 174 h 195"/>
                <a:gd name="T52" fmla="*/ 331 w 749"/>
                <a:gd name="T53" fmla="*/ 166 h 195"/>
                <a:gd name="T54" fmla="*/ 275 w 749"/>
                <a:gd name="T55" fmla="*/ 155 h 195"/>
                <a:gd name="T56" fmla="*/ 222 w 749"/>
                <a:gd name="T57" fmla="*/ 140 h 195"/>
                <a:gd name="T58" fmla="*/ 173 w 749"/>
                <a:gd name="T59" fmla="*/ 122 h 195"/>
                <a:gd name="T60" fmla="*/ 129 w 749"/>
                <a:gd name="T61" fmla="*/ 100 h 195"/>
                <a:gd name="T62" fmla="*/ 89 w 749"/>
                <a:gd name="T63" fmla="*/ 78 h 195"/>
                <a:gd name="T64" fmla="*/ 56 w 749"/>
                <a:gd name="T65" fmla="*/ 53 h 195"/>
                <a:gd name="T66" fmla="*/ 32 w 749"/>
                <a:gd name="T67" fmla="*/ 28 h 195"/>
                <a:gd name="T68" fmla="*/ 16 w 749"/>
                <a:gd name="T69" fmla="*/ 5 h 195"/>
                <a:gd name="T70" fmla="*/ 16 w 749"/>
                <a:gd name="T71" fmla="*/ 3 h 195"/>
                <a:gd name="T72" fmla="*/ 16 w 749"/>
                <a:gd name="T73" fmla="*/ 5 h 195"/>
                <a:gd name="T74" fmla="*/ 12 w 749"/>
                <a:gd name="T75" fmla="*/ 0 h 195"/>
                <a:gd name="T76" fmla="*/ 5 w 749"/>
                <a:gd name="T77" fmla="*/ 0 h 195"/>
                <a:gd name="T78" fmla="*/ 0 w 749"/>
                <a:gd name="T79" fmla="*/ 6 h 195"/>
                <a:gd name="T80" fmla="*/ 0 w 749"/>
                <a:gd name="T81" fmla="*/ 13 h 195"/>
                <a:gd name="T82" fmla="*/ 0 w 749"/>
                <a:gd name="T83" fmla="*/ 14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9" h="195">
                  <a:moveTo>
                    <a:pt x="0" y="14"/>
                  </a:moveTo>
                  <a:lnTo>
                    <a:pt x="0" y="13"/>
                  </a:lnTo>
                  <a:lnTo>
                    <a:pt x="18" y="41"/>
                  </a:lnTo>
                  <a:lnTo>
                    <a:pt x="45" y="68"/>
                  </a:lnTo>
                  <a:lnTo>
                    <a:pt x="80" y="93"/>
                  </a:lnTo>
                  <a:lnTo>
                    <a:pt x="120" y="117"/>
                  </a:lnTo>
                  <a:lnTo>
                    <a:pt x="166" y="139"/>
                  </a:lnTo>
                  <a:lnTo>
                    <a:pt x="218" y="157"/>
                  </a:lnTo>
                  <a:lnTo>
                    <a:pt x="271" y="172"/>
                  </a:lnTo>
                  <a:lnTo>
                    <a:pt x="328" y="185"/>
                  </a:lnTo>
                  <a:lnTo>
                    <a:pt x="386" y="193"/>
                  </a:lnTo>
                  <a:lnTo>
                    <a:pt x="445" y="195"/>
                  </a:lnTo>
                  <a:lnTo>
                    <a:pt x="504" y="193"/>
                  </a:lnTo>
                  <a:lnTo>
                    <a:pt x="560" y="185"/>
                  </a:lnTo>
                  <a:lnTo>
                    <a:pt x="614" y="169"/>
                  </a:lnTo>
                  <a:lnTo>
                    <a:pt x="664" y="148"/>
                  </a:lnTo>
                  <a:lnTo>
                    <a:pt x="710" y="118"/>
                  </a:lnTo>
                  <a:lnTo>
                    <a:pt x="749" y="80"/>
                  </a:lnTo>
                  <a:lnTo>
                    <a:pt x="735" y="67"/>
                  </a:lnTo>
                  <a:lnTo>
                    <a:pt x="698" y="103"/>
                  </a:lnTo>
                  <a:lnTo>
                    <a:pt x="654" y="130"/>
                  </a:lnTo>
                  <a:lnTo>
                    <a:pt x="607" y="152"/>
                  </a:lnTo>
                  <a:lnTo>
                    <a:pt x="555" y="166"/>
                  </a:lnTo>
                  <a:lnTo>
                    <a:pt x="501" y="174"/>
                  </a:lnTo>
                  <a:lnTo>
                    <a:pt x="445" y="176"/>
                  </a:lnTo>
                  <a:lnTo>
                    <a:pt x="388" y="174"/>
                  </a:lnTo>
                  <a:lnTo>
                    <a:pt x="331" y="166"/>
                  </a:lnTo>
                  <a:lnTo>
                    <a:pt x="275" y="155"/>
                  </a:lnTo>
                  <a:lnTo>
                    <a:pt x="222" y="140"/>
                  </a:lnTo>
                  <a:lnTo>
                    <a:pt x="173" y="122"/>
                  </a:lnTo>
                  <a:lnTo>
                    <a:pt x="129" y="100"/>
                  </a:lnTo>
                  <a:lnTo>
                    <a:pt x="89" y="78"/>
                  </a:lnTo>
                  <a:lnTo>
                    <a:pt x="56" y="53"/>
                  </a:lnTo>
                  <a:lnTo>
                    <a:pt x="32" y="28"/>
                  </a:lnTo>
                  <a:lnTo>
                    <a:pt x="16" y="5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0" y="1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" name="Freeform 273"/>
            <p:cNvSpPr>
              <a:spLocks/>
            </p:cNvSpPr>
            <p:nvPr/>
          </p:nvSpPr>
          <p:spPr bwMode="auto">
            <a:xfrm>
              <a:off x="8824" y="3425"/>
              <a:ext cx="11" cy="33"/>
            </a:xfrm>
            <a:custGeom>
              <a:avLst/>
              <a:gdLst>
                <a:gd name="T0" fmla="*/ 5 w 66"/>
                <a:gd name="T1" fmla="*/ 15 h 199"/>
                <a:gd name="T2" fmla="*/ 3 w 66"/>
                <a:gd name="T3" fmla="*/ 9 h 199"/>
                <a:gd name="T4" fmla="*/ 2 w 66"/>
                <a:gd name="T5" fmla="*/ 16 h 199"/>
                <a:gd name="T6" fmla="*/ 2 w 66"/>
                <a:gd name="T7" fmla="*/ 25 h 199"/>
                <a:gd name="T8" fmla="*/ 0 w 66"/>
                <a:gd name="T9" fmla="*/ 35 h 199"/>
                <a:gd name="T10" fmla="*/ 2 w 66"/>
                <a:gd name="T11" fmla="*/ 45 h 199"/>
                <a:gd name="T12" fmla="*/ 2 w 66"/>
                <a:gd name="T13" fmla="*/ 56 h 199"/>
                <a:gd name="T14" fmla="*/ 3 w 66"/>
                <a:gd name="T15" fmla="*/ 68 h 199"/>
                <a:gd name="T16" fmla="*/ 5 w 66"/>
                <a:gd name="T17" fmla="*/ 79 h 199"/>
                <a:gd name="T18" fmla="*/ 7 w 66"/>
                <a:gd name="T19" fmla="*/ 90 h 199"/>
                <a:gd name="T20" fmla="*/ 10 w 66"/>
                <a:gd name="T21" fmla="*/ 104 h 199"/>
                <a:gd name="T22" fmla="*/ 13 w 66"/>
                <a:gd name="T23" fmla="*/ 116 h 199"/>
                <a:gd name="T24" fmla="*/ 17 w 66"/>
                <a:gd name="T25" fmla="*/ 130 h 199"/>
                <a:gd name="T26" fmla="*/ 24 w 66"/>
                <a:gd name="T27" fmla="*/ 144 h 199"/>
                <a:gd name="T28" fmla="*/ 28 w 66"/>
                <a:gd name="T29" fmla="*/ 158 h 199"/>
                <a:gd name="T30" fmla="*/ 35 w 66"/>
                <a:gd name="T31" fmla="*/ 171 h 199"/>
                <a:gd name="T32" fmla="*/ 42 w 66"/>
                <a:gd name="T33" fmla="*/ 185 h 199"/>
                <a:gd name="T34" fmla="*/ 50 w 66"/>
                <a:gd name="T35" fmla="*/ 199 h 199"/>
                <a:gd name="T36" fmla="*/ 66 w 66"/>
                <a:gd name="T37" fmla="*/ 188 h 199"/>
                <a:gd name="T38" fmla="*/ 58 w 66"/>
                <a:gd name="T39" fmla="*/ 177 h 199"/>
                <a:gd name="T40" fmla="*/ 51 w 66"/>
                <a:gd name="T41" fmla="*/ 162 h 199"/>
                <a:gd name="T42" fmla="*/ 44 w 66"/>
                <a:gd name="T43" fmla="*/ 149 h 199"/>
                <a:gd name="T44" fmla="*/ 40 w 66"/>
                <a:gd name="T45" fmla="*/ 138 h 199"/>
                <a:gd name="T46" fmla="*/ 35 w 66"/>
                <a:gd name="T47" fmla="*/ 123 h 199"/>
                <a:gd name="T48" fmla="*/ 32 w 66"/>
                <a:gd name="T49" fmla="*/ 112 h 199"/>
                <a:gd name="T50" fmla="*/ 28 w 66"/>
                <a:gd name="T51" fmla="*/ 100 h 199"/>
                <a:gd name="T52" fmla="*/ 26 w 66"/>
                <a:gd name="T53" fmla="*/ 88 h 199"/>
                <a:gd name="T54" fmla="*/ 24 w 66"/>
                <a:gd name="T55" fmla="*/ 75 h 199"/>
                <a:gd name="T56" fmla="*/ 21 w 66"/>
                <a:gd name="T57" fmla="*/ 64 h 199"/>
                <a:gd name="T58" fmla="*/ 20 w 66"/>
                <a:gd name="T59" fmla="*/ 54 h 199"/>
                <a:gd name="T60" fmla="*/ 20 w 66"/>
                <a:gd name="T61" fmla="*/ 43 h 199"/>
                <a:gd name="T62" fmla="*/ 19 w 66"/>
                <a:gd name="T63" fmla="*/ 35 h 199"/>
                <a:gd name="T64" fmla="*/ 20 w 66"/>
                <a:gd name="T65" fmla="*/ 27 h 199"/>
                <a:gd name="T66" fmla="*/ 20 w 66"/>
                <a:gd name="T67" fmla="*/ 18 h 199"/>
                <a:gd name="T68" fmla="*/ 21 w 66"/>
                <a:gd name="T69" fmla="*/ 11 h 199"/>
                <a:gd name="T70" fmla="*/ 19 w 66"/>
                <a:gd name="T71" fmla="*/ 4 h 199"/>
                <a:gd name="T72" fmla="*/ 21 w 66"/>
                <a:gd name="T73" fmla="*/ 11 h 199"/>
                <a:gd name="T74" fmla="*/ 19 w 66"/>
                <a:gd name="T75" fmla="*/ 3 h 199"/>
                <a:gd name="T76" fmla="*/ 13 w 66"/>
                <a:gd name="T77" fmla="*/ 0 h 199"/>
                <a:gd name="T78" fmla="*/ 6 w 66"/>
                <a:gd name="T79" fmla="*/ 2 h 199"/>
                <a:gd name="T80" fmla="*/ 3 w 66"/>
                <a:gd name="T81" fmla="*/ 9 h 199"/>
                <a:gd name="T82" fmla="*/ 5 w 66"/>
                <a:gd name="T83" fmla="*/ 15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" h="199">
                  <a:moveTo>
                    <a:pt x="5" y="15"/>
                  </a:moveTo>
                  <a:lnTo>
                    <a:pt x="3" y="9"/>
                  </a:lnTo>
                  <a:lnTo>
                    <a:pt x="2" y="16"/>
                  </a:lnTo>
                  <a:lnTo>
                    <a:pt x="2" y="25"/>
                  </a:lnTo>
                  <a:lnTo>
                    <a:pt x="0" y="35"/>
                  </a:lnTo>
                  <a:lnTo>
                    <a:pt x="2" y="45"/>
                  </a:lnTo>
                  <a:lnTo>
                    <a:pt x="2" y="56"/>
                  </a:lnTo>
                  <a:lnTo>
                    <a:pt x="3" y="68"/>
                  </a:lnTo>
                  <a:lnTo>
                    <a:pt x="5" y="79"/>
                  </a:lnTo>
                  <a:lnTo>
                    <a:pt x="7" y="90"/>
                  </a:lnTo>
                  <a:lnTo>
                    <a:pt x="10" y="104"/>
                  </a:lnTo>
                  <a:lnTo>
                    <a:pt x="13" y="116"/>
                  </a:lnTo>
                  <a:lnTo>
                    <a:pt x="17" y="130"/>
                  </a:lnTo>
                  <a:lnTo>
                    <a:pt x="24" y="144"/>
                  </a:lnTo>
                  <a:lnTo>
                    <a:pt x="28" y="158"/>
                  </a:lnTo>
                  <a:lnTo>
                    <a:pt x="35" y="171"/>
                  </a:lnTo>
                  <a:lnTo>
                    <a:pt x="42" y="185"/>
                  </a:lnTo>
                  <a:lnTo>
                    <a:pt x="50" y="199"/>
                  </a:lnTo>
                  <a:lnTo>
                    <a:pt x="66" y="188"/>
                  </a:lnTo>
                  <a:lnTo>
                    <a:pt x="58" y="177"/>
                  </a:lnTo>
                  <a:lnTo>
                    <a:pt x="51" y="162"/>
                  </a:lnTo>
                  <a:lnTo>
                    <a:pt x="44" y="149"/>
                  </a:lnTo>
                  <a:lnTo>
                    <a:pt x="40" y="138"/>
                  </a:lnTo>
                  <a:lnTo>
                    <a:pt x="35" y="123"/>
                  </a:lnTo>
                  <a:lnTo>
                    <a:pt x="32" y="112"/>
                  </a:lnTo>
                  <a:lnTo>
                    <a:pt x="28" y="100"/>
                  </a:lnTo>
                  <a:lnTo>
                    <a:pt x="26" y="88"/>
                  </a:lnTo>
                  <a:lnTo>
                    <a:pt x="24" y="75"/>
                  </a:lnTo>
                  <a:lnTo>
                    <a:pt x="21" y="64"/>
                  </a:lnTo>
                  <a:lnTo>
                    <a:pt x="20" y="54"/>
                  </a:lnTo>
                  <a:lnTo>
                    <a:pt x="20" y="43"/>
                  </a:lnTo>
                  <a:lnTo>
                    <a:pt x="19" y="35"/>
                  </a:lnTo>
                  <a:lnTo>
                    <a:pt x="20" y="27"/>
                  </a:lnTo>
                  <a:lnTo>
                    <a:pt x="20" y="18"/>
                  </a:lnTo>
                  <a:lnTo>
                    <a:pt x="21" y="11"/>
                  </a:lnTo>
                  <a:lnTo>
                    <a:pt x="19" y="4"/>
                  </a:lnTo>
                  <a:lnTo>
                    <a:pt x="21" y="11"/>
                  </a:lnTo>
                  <a:lnTo>
                    <a:pt x="19" y="3"/>
                  </a:lnTo>
                  <a:lnTo>
                    <a:pt x="13" y="0"/>
                  </a:lnTo>
                  <a:lnTo>
                    <a:pt x="6" y="2"/>
                  </a:lnTo>
                  <a:lnTo>
                    <a:pt x="3" y="9"/>
                  </a:lnTo>
                  <a:lnTo>
                    <a:pt x="5" y="1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" name="Freeform 274"/>
            <p:cNvSpPr>
              <a:spLocks/>
            </p:cNvSpPr>
            <p:nvPr/>
          </p:nvSpPr>
          <p:spPr bwMode="auto">
            <a:xfrm>
              <a:off x="8820" y="3392"/>
              <a:ext cx="33" cy="35"/>
            </a:xfrm>
            <a:custGeom>
              <a:avLst/>
              <a:gdLst>
                <a:gd name="T0" fmla="*/ 181 w 197"/>
                <a:gd name="T1" fmla="*/ 3 h 211"/>
                <a:gd name="T2" fmla="*/ 187 w 197"/>
                <a:gd name="T3" fmla="*/ 0 h 211"/>
                <a:gd name="T4" fmla="*/ 165 w 197"/>
                <a:gd name="T5" fmla="*/ 3 h 211"/>
                <a:gd name="T6" fmla="*/ 142 w 197"/>
                <a:gd name="T7" fmla="*/ 7 h 211"/>
                <a:gd name="T8" fmla="*/ 121 w 197"/>
                <a:gd name="T9" fmla="*/ 14 h 211"/>
                <a:gd name="T10" fmla="*/ 99 w 197"/>
                <a:gd name="T11" fmla="*/ 22 h 211"/>
                <a:gd name="T12" fmla="*/ 80 w 197"/>
                <a:gd name="T13" fmla="*/ 29 h 211"/>
                <a:gd name="T14" fmla="*/ 63 w 197"/>
                <a:gd name="T15" fmla="*/ 41 h 211"/>
                <a:gd name="T16" fmla="*/ 45 w 197"/>
                <a:gd name="T17" fmla="*/ 52 h 211"/>
                <a:gd name="T18" fmla="*/ 31 w 197"/>
                <a:gd name="T19" fmla="*/ 65 h 211"/>
                <a:gd name="T20" fmla="*/ 20 w 197"/>
                <a:gd name="T21" fmla="*/ 79 h 211"/>
                <a:gd name="T22" fmla="*/ 10 w 197"/>
                <a:gd name="T23" fmla="*/ 95 h 211"/>
                <a:gd name="T24" fmla="*/ 3 w 197"/>
                <a:gd name="T25" fmla="*/ 113 h 211"/>
                <a:gd name="T26" fmla="*/ 0 w 197"/>
                <a:gd name="T27" fmla="*/ 131 h 211"/>
                <a:gd name="T28" fmla="*/ 1 w 197"/>
                <a:gd name="T29" fmla="*/ 149 h 211"/>
                <a:gd name="T30" fmla="*/ 6 w 197"/>
                <a:gd name="T31" fmla="*/ 170 h 211"/>
                <a:gd name="T32" fmla="*/ 15 w 197"/>
                <a:gd name="T33" fmla="*/ 191 h 211"/>
                <a:gd name="T34" fmla="*/ 29 w 197"/>
                <a:gd name="T35" fmla="*/ 211 h 211"/>
                <a:gd name="T36" fmla="*/ 43 w 197"/>
                <a:gd name="T37" fmla="*/ 200 h 211"/>
                <a:gd name="T38" fmla="*/ 31 w 197"/>
                <a:gd name="T39" fmla="*/ 182 h 211"/>
                <a:gd name="T40" fmla="*/ 24 w 197"/>
                <a:gd name="T41" fmla="*/ 163 h 211"/>
                <a:gd name="T42" fmla="*/ 20 w 197"/>
                <a:gd name="T43" fmla="*/ 147 h 211"/>
                <a:gd name="T44" fmla="*/ 19 w 197"/>
                <a:gd name="T45" fmla="*/ 131 h 211"/>
                <a:gd name="T46" fmla="*/ 21 w 197"/>
                <a:gd name="T47" fmla="*/ 117 h 211"/>
                <a:gd name="T48" fmla="*/ 26 w 197"/>
                <a:gd name="T49" fmla="*/ 104 h 211"/>
                <a:gd name="T50" fmla="*/ 34 w 197"/>
                <a:gd name="T51" fmla="*/ 90 h 211"/>
                <a:gd name="T52" fmla="*/ 45 w 197"/>
                <a:gd name="T53" fmla="*/ 78 h 211"/>
                <a:gd name="T54" fmla="*/ 57 w 197"/>
                <a:gd name="T55" fmla="*/ 67 h 211"/>
                <a:gd name="T56" fmla="*/ 72 w 197"/>
                <a:gd name="T57" fmla="*/ 56 h 211"/>
                <a:gd name="T58" fmla="*/ 89 w 197"/>
                <a:gd name="T59" fmla="*/ 46 h 211"/>
                <a:gd name="T60" fmla="*/ 106 w 197"/>
                <a:gd name="T61" fmla="*/ 39 h 211"/>
                <a:gd name="T62" fmla="*/ 126 w 197"/>
                <a:gd name="T63" fmla="*/ 31 h 211"/>
                <a:gd name="T64" fmla="*/ 147 w 197"/>
                <a:gd name="T65" fmla="*/ 27 h 211"/>
                <a:gd name="T66" fmla="*/ 167 w 197"/>
                <a:gd name="T67" fmla="*/ 23 h 211"/>
                <a:gd name="T68" fmla="*/ 189 w 197"/>
                <a:gd name="T69" fmla="*/ 19 h 211"/>
                <a:gd name="T70" fmla="*/ 195 w 197"/>
                <a:gd name="T71" fmla="*/ 16 h 211"/>
                <a:gd name="T72" fmla="*/ 189 w 197"/>
                <a:gd name="T73" fmla="*/ 19 h 211"/>
                <a:gd name="T74" fmla="*/ 195 w 197"/>
                <a:gd name="T75" fmla="*/ 16 h 211"/>
                <a:gd name="T76" fmla="*/ 197 w 197"/>
                <a:gd name="T77" fmla="*/ 9 h 211"/>
                <a:gd name="T78" fmla="*/ 194 w 197"/>
                <a:gd name="T79" fmla="*/ 2 h 211"/>
                <a:gd name="T80" fmla="*/ 187 w 197"/>
                <a:gd name="T81" fmla="*/ 0 h 211"/>
                <a:gd name="T82" fmla="*/ 181 w 197"/>
                <a:gd name="T83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7" h="211">
                  <a:moveTo>
                    <a:pt x="181" y="3"/>
                  </a:moveTo>
                  <a:lnTo>
                    <a:pt x="187" y="0"/>
                  </a:lnTo>
                  <a:lnTo>
                    <a:pt x="165" y="3"/>
                  </a:lnTo>
                  <a:lnTo>
                    <a:pt x="142" y="7"/>
                  </a:lnTo>
                  <a:lnTo>
                    <a:pt x="121" y="14"/>
                  </a:lnTo>
                  <a:lnTo>
                    <a:pt x="99" y="22"/>
                  </a:lnTo>
                  <a:lnTo>
                    <a:pt x="80" y="29"/>
                  </a:lnTo>
                  <a:lnTo>
                    <a:pt x="63" y="41"/>
                  </a:lnTo>
                  <a:lnTo>
                    <a:pt x="45" y="52"/>
                  </a:lnTo>
                  <a:lnTo>
                    <a:pt x="31" y="65"/>
                  </a:lnTo>
                  <a:lnTo>
                    <a:pt x="20" y="79"/>
                  </a:lnTo>
                  <a:lnTo>
                    <a:pt x="10" y="95"/>
                  </a:lnTo>
                  <a:lnTo>
                    <a:pt x="3" y="113"/>
                  </a:lnTo>
                  <a:lnTo>
                    <a:pt x="0" y="131"/>
                  </a:lnTo>
                  <a:lnTo>
                    <a:pt x="1" y="149"/>
                  </a:lnTo>
                  <a:lnTo>
                    <a:pt x="6" y="170"/>
                  </a:lnTo>
                  <a:lnTo>
                    <a:pt x="15" y="191"/>
                  </a:lnTo>
                  <a:lnTo>
                    <a:pt x="29" y="211"/>
                  </a:lnTo>
                  <a:lnTo>
                    <a:pt x="43" y="200"/>
                  </a:lnTo>
                  <a:lnTo>
                    <a:pt x="31" y="182"/>
                  </a:lnTo>
                  <a:lnTo>
                    <a:pt x="24" y="163"/>
                  </a:lnTo>
                  <a:lnTo>
                    <a:pt x="20" y="147"/>
                  </a:lnTo>
                  <a:lnTo>
                    <a:pt x="19" y="131"/>
                  </a:lnTo>
                  <a:lnTo>
                    <a:pt x="21" y="117"/>
                  </a:lnTo>
                  <a:lnTo>
                    <a:pt x="26" y="104"/>
                  </a:lnTo>
                  <a:lnTo>
                    <a:pt x="34" y="90"/>
                  </a:lnTo>
                  <a:lnTo>
                    <a:pt x="45" y="78"/>
                  </a:lnTo>
                  <a:lnTo>
                    <a:pt x="57" y="67"/>
                  </a:lnTo>
                  <a:lnTo>
                    <a:pt x="72" y="56"/>
                  </a:lnTo>
                  <a:lnTo>
                    <a:pt x="89" y="46"/>
                  </a:lnTo>
                  <a:lnTo>
                    <a:pt x="106" y="39"/>
                  </a:lnTo>
                  <a:lnTo>
                    <a:pt x="126" y="31"/>
                  </a:lnTo>
                  <a:lnTo>
                    <a:pt x="147" y="27"/>
                  </a:lnTo>
                  <a:lnTo>
                    <a:pt x="167" y="23"/>
                  </a:lnTo>
                  <a:lnTo>
                    <a:pt x="189" y="19"/>
                  </a:lnTo>
                  <a:lnTo>
                    <a:pt x="195" y="16"/>
                  </a:lnTo>
                  <a:lnTo>
                    <a:pt x="189" y="19"/>
                  </a:lnTo>
                  <a:lnTo>
                    <a:pt x="195" y="16"/>
                  </a:lnTo>
                  <a:lnTo>
                    <a:pt x="197" y="9"/>
                  </a:lnTo>
                  <a:lnTo>
                    <a:pt x="194" y="2"/>
                  </a:lnTo>
                  <a:lnTo>
                    <a:pt x="187" y="0"/>
                  </a:lnTo>
                  <a:lnTo>
                    <a:pt x="181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" name="Freeform 275"/>
            <p:cNvSpPr>
              <a:spLocks/>
            </p:cNvSpPr>
            <p:nvPr/>
          </p:nvSpPr>
          <p:spPr bwMode="auto">
            <a:xfrm>
              <a:off x="8851" y="3300"/>
              <a:ext cx="64" cy="95"/>
            </a:xfrm>
            <a:custGeom>
              <a:avLst/>
              <a:gdLst>
                <a:gd name="T0" fmla="*/ 371 w 386"/>
                <a:gd name="T1" fmla="*/ 4 h 569"/>
                <a:gd name="T2" fmla="*/ 370 w 386"/>
                <a:gd name="T3" fmla="*/ 5 h 569"/>
                <a:gd name="T4" fmla="*/ 353 w 386"/>
                <a:gd name="T5" fmla="*/ 43 h 569"/>
                <a:gd name="T6" fmla="*/ 333 w 386"/>
                <a:gd name="T7" fmla="*/ 81 h 569"/>
                <a:gd name="T8" fmla="*/ 312 w 386"/>
                <a:gd name="T9" fmla="*/ 119 h 569"/>
                <a:gd name="T10" fmla="*/ 291 w 386"/>
                <a:gd name="T11" fmla="*/ 156 h 569"/>
                <a:gd name="T12" fmla="*/ 266 w 386"/>
                <a:gd name="T13" fmla="*/ 195 h 569"/>
                <a:gd name="T14" fmla="*/ 242 w 386"/>
                <a:gd name="T15" fmla="*/ 233 h 569"/>
                <a:gd name="T16" fmla="*/ 217 w 386"/>
                <a:gd name="T17" fmla="*/ 271 h 569"/>
                <a:gd name="T18" fmla="*/ 193 w 386"/>
                <a:gd name="T19" fmla="*/ 308 h 569"/>
                <a:gd name="T20" fmla="*/ 166 w 386"/>
                <a:gd name="T21" fmla="*/ 345 h 569"/>
                <a:gd name="T22" fmla="*/ 141 w 386"/>
                <a:gd name="T23" fmla="*/ 380 h 569"/>
                <a:gd name="T24" fmla="*/ 114 w 386"/>
                <a:gd name="T25" fmla="*/ 414 h 569"/>
                <a:gd name="T26" fmla="*/ 90 w 386"/>
                <a:gd name="T27" fmla="*/ 447 h 569"/>
                <a:gd name="T28" fmla="*/ 66 w 386"/>
                <a:gd name="T29" fmla="*/ 476 h 569"/>
                <a:gd name="T30" fmla="*/ 43 w 386"/>
                <a:gd name="T31" fmla="*/ 505 h 569"/>
                <a:gd name="T32" fmla="*/ 21 w 386"/>
                <a:gd name="T33" fmla="*/ 531 h 569"/>
                <a:gd name="T34" fmla="*/ 0 w 386"/>
                <a:gd name="T35" fmla="*/ 556 h 569"/>
                <a:gd name="T36" fmla="*/ 14 w 386"/>
                <a:gd name="T37" fmla="*/ 569 h 569"/>
                <a:gd name="T38" fmla="*/ 35 w 386"/>
                <a:gd name="T39" fmla="*/ 544 h 569"/>
                <a:gd name="T40" fmla="*/ 57 w 386"/>
                <a:gd name="T41" fmla="*/ 518 h 569"/>
                <a:gd name="T42" fmla="*/ 80 w 386"/>
                <a:gd name="T43" fmla="*/ 489 h 569"/>
                <a:gd name="T44" fmla="*/ 104 w 386"/>
                <a:gd name="T45" fmla="*/ 458 h 569"/>
                <a:gd name="T46" fmla="*/ 128 w 386"/>
                <a:gd name="T47" fmla="*/ 425 h 569"/>
                <a:gd name="T48" fmla="*/ 155 w 386"/>
                <a:gd name="T49" fmla="*/ 390 h 569"/>
                <a:gd name="T50" fmla="*/ 180 w 386"/>
                <a:gd name="T51" fmla="*/ 356 h 569"/>
                <a:gd name="T52" fmla="*/ 206 w 386"/>
                <a:gd name="T53" fmla="*/ 319 h 569"/>
                <a:gd name="T54" fmla="*/ 233 w 386"/>
                <a:gd name="T55" fmla="*/ 282 h 569"/>
                <a:gd name="T56" fmla="*/ 258 w 386"/>
                <a:gd name="T57" fmla="*/ 244 h 569"/>
                <a:gd name="T58" fmla="*/ 282 w 386"/>
                <a:gd name="T59" fmla="*/ 206 h 569"/>
                <a:gd name="T60" fmla="*/ 307 w 386"/>
                <a:gd name="T61" fmla="*/ 167 h 569"/>
                <a:gd name="T62" fmla="*/ 329 w 386"/>
                <a:gd name="T63" fmla="*/ 127 h 569"/>
                <a:gd name="T64" fmla="*/ 349 w 386"/>
                <a:gd name="T65" fmla="*/ 89 h 569"/>
                <a:gd name="T66" fmla="*/ 369 w 386"/>
                <a:gd name="T67" fmla="*/ 51 h 569"/>
                <a:gd name="T68" fmla="*/ 386 w 386"/>
                <a:gd name="T69" fmla="*/ 13 h 569"/>
                <a:gd name="T70" fmla="*/ 385 w 386"/>
                <a:gd name="T71" fmla="*/ 15 h 569"/>
                <a:gd name="T72" fmla="*/ 386 w 386"/>
                <a:gd name="T73" fmla="*/ 13 h 569"/>
                <a:gd name="T74" fmla="*/ 386 w 386"/>
                <a:gd name="T75" fmla="*/ 6 h 569"/>
                <a:gd name="T76" fmla="*/ 382 w 386"/>
                <a:gd name="T77" fmla="*/ 0 h 569"/>
                <a:gd name="T78" fmla="*/ 375 w 386"/>
                <a:gd name="T79" fmla="*/ 0 h 569"/>
                <a:gd name="T80" fmla="*/ 370 w 386"/>
                <a:gd name="T81" fmla="*/ 5 h 569"/>
                <a:gd name="T82" fmla="*/ 371 w 386"/>
                <a:gd name="T83" fmla="*/ 4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6" h="569">
                  <a:moveTo>
                    <a:pt x="371" y="4"/>
                  </a:moveTo>
                  <a:lnTo>
                    <a:pt x="370" y="5"/>
                  </a:lnTo>
                  <a:lnTo>
                    <a:pt x="353" y="43"/>
                  </a:lnTo>
                  <a:lnTo>
                    <a:pt x="333" y="81"/>
                  </a:lnTo>
                  <a:lnTo>
                    <a:pt x="312" y="119"/>
                  </a:lnTo>
                  <a:lnTo>
                    <a:pt x="291" y="156"/>
                  </a:lnTo>
                  <a:lnTo>
                    <a:pt x="266" y="195"/>
                  </a:lnTo>
                  <a:lnTo>
                    <a:pt x="242" y="233"/>
                  </a:lnTo>
                  <a:lnTo>
                    <a:pt x="217" y="271"/>
                  </a:lnTo>
                  <a:lnTo>
                    <a:pt x="193" y="308"/>
                  </a:lnTo>
                  <a:lnTo>
                    <a:pt x="166" y="345"/>
                  </a:lnTo>
                  <a:lnTo>
                    <a:pt x="141" y="380"/>
                  </a:lnTo>
                  <a:lnTo>
                    <a:pt x="114" y="414"/>
                  </a:lnTo>
                  <a:lnTo>
                    <a:pt x="90" y="447"/>
                  </a:lnTo>
                  <a:lnTo>
                    <a:pt x="66" y="476"/>
                  </a:lnTo>
                  <a:lnTo>
                    <a:pt x="43" y="505"/>
                  </a:lnTo>
                  <a:lnTo>
                    <a:pt x="21" y="531"/>
                  </a:lnTo>
                  <a:lnTo>
                    <a:pt x="0" y="556"/>
                  </a:lnTo>
                  <a:lnTo>
                    <a:pt x="14" y="569"/>
                  </a:lnTo>
                  <a:lnTo>
                    <a:pt x="35" y="544"/>
                  </a:lnTo>
                  <a:lnTo>
                    <a:pt x="57" y="518"/>
                  </a:lnTo>
                  <a:lnTo>
                    <a:pt x="80" y="489"/>
                  </a:lnTo>
                  <a:lnTo>
                    <a:pt x="104" y="458"/>
                  </a:lnTo>
                  <a:lnTo>
                    <a:pt x="128" y="425"/>
                  </a:lnTo>
                  <a:lnTo>
                    <a:pt x="155" y="390"/>
                  </a:lnTo>
                  <a:lnTo>
                    <a:pt x="180" y="356"/>
                  </a:lnTo>
                  <a:lnTo>
                    <a:pt x="206" y="319"/>
                  </a:lnTo>
                  <a:lnTo>
                    <a:pt x="233" y="282"/>
                  </a:lnTo>
                  <a:lnTo>
                    <a:pt x="258" y="244"/>
                  </a:lnTo>
                  <a:lnTo>
                    <a:pt x="282" y="206"/>
                  </a:lnTo>
                  <a:lnTo>
                    <a:pt x="307" y="167"/>
                  </a:lnTo>
                  <a:lnTo>
                    <a:pt x="329" y="127"/>
                  </a:lnTo>
                  <a:lnTo>
                    <a:pt x="349" y="89"/>
                  </a:lnTo>
                  <a:lnTo>
                    <a:pt x="369" y="51"/>
                  </a:lnTo>
                  <a:lnTo>
                    <a:pt x="386" y="13"/>
                  </a:lnTo>
                  <a:lnTo>
                    <a:pt x="385" y="15"/>
                  </a:lnTo>
                  <a:lnTo>
                    <a:pt x="386" y="13"/>
                  </a:lnTo>
                  <a:lnTo>
                    <a:pt x="386" y="6"/>
                  </a:lnTo>
                  <a:lnTo>
                    <a:pt x="382" y="0"/>
                  </a:lnTo>
                  <a:lnTo>
                    <a:pt x="375" y="0"/>
                  </a:lnTo>
                  <a:lnTo>
                    <a:pt x="370" y="5"/>
                  </a:lnTo>
                  <a:lnTo>
                    <a:pt x="371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Freeform 276"/>
            <p:cNvSpPr>
              <a:spLocks/>
            </p:cNvSpPr>
            <p:nvPr/>
          </p:nvSpPr>
          <p:spPr bwMode="auto">
            <a:xfrm>
              <a:off x="8912" y="3260"/>
              <a:ext cx="40" cy="42"/>
            </a:xfrm>
            <a:custGeom>
              <a:avLst/>
              <a:gdLst>
                <a:gd name="T0" fmla="*/ 223 w 238"/>
                <a:gd name="T1" fmla="*/ 16 h 254"/>
                <a:gd name="T2" fmla="*/ 227 w 238"/>
                <a:gd name="T3" fmla="*/ 0 h 254"/>
                <a:gd name="T4" fmla="*/ 206 w 238"/>
                <a:gd name="T5" fmla="*/ 4 h 254"/>
                <a:gd name="T6" fmla="*/ 186 w 238"/>
                <a:gd name="T7" fmla="*/ 12 h 254"/>
                <a:gd name="T8" fmla="*/ 167 w 238"/>
                <a:gd name="T9" fmla="*/ 24 h 254"/>
                <a:gd name="T10" fmla="*/ 149 w 238"/>
                <a:gd name="T11" fmla="*/ 37 h 254"/>
                <a:gd name="T12" fmla="*/ 130 w 238"/>
                <a:gd name="T13" fmla="*/ 53 h 254"/>
                <a:gd name="T14" fmla="*/ 114 w 238"/>
                <a:gd name="T15" fmla="*/ 70 h 254"/>
                <a:gd name="T16" fmla="*/ 98 w 238"/>
                <a:gd name="T17" fmla="*/ 90 h 254"/>
                <a:gd name="T18" fmla="*/ 83 w 238"/>
                <a:gd name="T19" fmla="*/ 111 h 254"/>
                <a:gd name="T20" fmla="*/ 68 w 238"/>
                <a:gd name="T21" fmla="*/ 130 h 254"/>
                <a:gd name="T22" fmla="*/ 55 w 238"/>
                <a:gd name="T23" fmla="*/ 150 h 254"/>
                <a:gd name="T24" fmla="*/ 43 w 238"/>
                <a:gd name="T25" fmla="*/ 169 h 254"/>
                <a:gd name="T26" fmla="*/ 32 w 238"/>
                <a:gd name="T27" fmla="*/ 187 h 254"/>
                <a:gd name="T28" fmla="*/ 22 w 238"/>
                <a:gd name="T29" fmla="*/ 205 h 254"/>
                <a:gd name="T30" fmla="*/ 13 w 238"/>
                <a:gd name="T31" fmla="*/ 221 h 254"/>
                <a:gd name="T32" fmla="*/ 6 w 238"/>
                <a:gd name="T33" fmla="*/ 234 h 254"/>
                <a:gd name="T34" fmla="*/ 0 w 238"/>
                <a:gd name="T35" fmla="*/ 243 h 254"/>
                <a:gd name="T36" fmla="*/ 14 w 238"/>
                <a:gd name="T37" fmla="*/ 254 h 254"/>
                <a:gd name="T38" fmla="*/ 22 w 238"/>
                <a:gd name="T39" fmla="*/ 243 h 254"/>
                <a:gd name="T40" fmla="*/ 29 w 238"/>
                <a:gd name="T41" fmla="*/ 230 h 254"/>
                <a:gd name="T42" fmla="*/ 38 w 238"/>
                <a:gd name="T43" fmla="*/ 216 h 254"/>
                <a:gd name="T44" fmla="*/ 49 w 238"/>
                <a:gd name="T45" fmla="*/ 198 h 254"/>
                <a:gd name="T46" fmla="*/ 59 w 238"/>
                <a:gd name="T47" fmla="*/ 180 h 254"/>
                <a:gd name="T48" fmla="*/ 72 w 238"/>
                <a:gd name="T49" fmla="*/ 160 h 254"/>
                <a:gd name="T50" fmla="*/ 84 w 238"/>
                <a:gd name="T51" fmla="*/ 141 h 254"/>
                <a:gd name="T52" fmla="*/ 97 w 238"/>
                <a:gd name="T53" fmla="*/ 121 h 254"/>
                <a:gd name="T54" fmla="*/ 112 w 238"/>
                <a:gd name="T55" fmla="*/ 103 h 254"/>
                <a:gd name="T56" fmla="*/ 128 w 238"/>
                <a:gd name="T57" fmla="*/ 83 h 254"/>
                <a:gd name="T58" fmla="*/ 144 w 238"/>
                <a:gd name="T59" fmla="*/ 66 h 254"/>
                <a:gd name="T60" fmla="*/ 160 w 238"/>
                <a:gd name="T61" fmla="*/ 52 h 254"/>
                <a:gd name="T62" fmla="*/ 176 w 238"/>
                <a:gd name="T63" fmla="*/ 39 h 254"/>
                <a:gd name="T64" fmla="*/ 195 w 238"/>
                <a:gd name="T65" fmla="*/ 29 h 254"/>
                <a:gd name="T66" fmla="*/ 211 w 238"/>
                <a:gd name="T67" fmla="*/ 22 h 254"/>
                <a:gd name="T68" fmla="*/ 229 w 238"/>
                <a:gd name="T69" fmla="*/ 20 h 254"/>
                <a:gd name="T70" fmla="*/ 234 w 238"/>
                <a:gd name="T71" fmla="*/ 3 h 254"/>
                <a:gd name="T72" fmla="*/ 229 w 238"/>
                <a:gd name="T73" fmla="*/ 20 h 254"/>
                <a:gd name="T74" fmla="*/ 235 w 238"/>
                <a:gd name="T75" fmla="*/ 16 h 254"/>
                <a:gd name="T76" fmla="*/ 238 w 238"/>
                <a:gd name="T77" fmla="*/ 9 h 254"/>
                <a:gd name="T78" fmla="*/ 234 w 238"/>
                <a:gd name="T79" fmla="*/ 2 h 254"/>
                <a:gd name="T80" fmla="*/ 227 w 238"/>
                <a:gd name="T81" fmla="*/ 0 h 254"/>
                <a:gd name="T82" fmla="*/ 223 w 238"/>
                <a:gd name="T83" fmla="*/ 16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8" h="254">
                  <a:moveTo>
                    <a:pt x="223" y="16"/>
                  </a:moveTo>
                  <a:lnTo>
                    <a:pt x="227" y="0"/>
                  </a:lnTo>
                  <a:lnTo>
                    <a:pt x="206" y="4"/>
                  </a:lnTo>
                  <a:lnTo>
                    <a:pt x="186" y="12"/>
                  </a:lnTo>
                  <a:lnTo>
                    <a:pt x="167" y="24"/>
                  </a:lnTo>
                  <a:lnTo>
                    <a:pt x="149" y="37"/>
                  </a:lnTo>
                  <a:lnTo>
                    <a:pt x="130" y="53"/>
                  </a:lnTo>
                  <a:lnTo>
                    <a:pt x="114" y="70"/>
                  </a:lnTo>
                  <a:lnTo>
                    <a:pt x="98" y="90"/>
                  </a:lnTo>
                  <a:lnTo>
                    <a:pt x="83" y="111"/>
                  </a:lnTo>
                  <a:lnTo>
                    <a:pt x="68" y="130"/>
                  </a:lnTo>
                  <a:lnTo>
                    <a:pt x="55" y="150"/>
                  </a:lnTo>
                  <a:lnTo>
                    <a:pt x="43" y="169"/>
                  </a:lnTo>
                  <a:lnTo>
                    <a:pt x="32" y="187"/>
                  </a:lnTo>
                  <a:lnTo>
                    <a:pt x="22" y="205"/>
                  </a:lnTo>
                  <a:lnTo>
                    <a:pt x="13" y="221"/>
                  </a:lnTo>
                  <a:lnTo>
                    <a:pt x="6" y="234"/>
                  </a:lnTo>
                  <a:lnTo>
                    <a:pt x="0" y="243"/>
                  </a:lnTo>
                  <a:lnTo>
                    <a:pt x="14" y="254"/>
                  </a:lnTo>
                  <a:lnTo>
                    <a:pt x="22" y="243"/>
                  </a:lnTo>
                  <a:lnTo>
                    <a:pt x="29" y="230"/>
                  </a:lnTo>
                  <a:lnTo>
                    <a:pt x="38" y="216"/>
                  </a:lnTo>
                  <a:lnTo>
                    <a:pt x="49" y="198"/>
                  </a:lnTo>
                  <a:lnTo>
                    <a:pt x="59" y="180"/>
                  </a:lnTo>
                  <a:lnTo>
                    <a:pt x="72" y="160"/>
                  </a:lnTo>
                  <a:lnTo>
                    <a:pt x="84" y="141"/>
                  </a:lnTo>
                  <a:lnTo>
                    <a:pt x="97" y="121"/>
                  </a:lnTo>
                  <a:lnTo>
                    <a:pt x="112" y="103"/>
                  </a:lnTo>
                  <a:lnTo>
                    <a:pt x="128" y="83"/>
                  </a:lnTo>
                  <a:lnTo>
                    <a:pt x="144" y="66"/>
                  </a:lnTo>
                  <a:lnTo>
                    <a:pt x="160" y="52"/>
                  </a:lnTo>
                  <a:lnTo>
                    <a:pt x="176" y="39"/>
                  </a:lnTo>
                  <a:lnTo>
                    <a:pt x="195" y="29"/>
                  </a:lnTo>
                  <a:lnTo>
                    <a:pt x="211" y="22"/>
                  </a:lnTo>
                  <a:lnTo>
                    <a:pt x="229" y="20"/>
                  </a:lnTo>
                  <a:lnTo>
                    <a:pt x="234" y="3"/>
                  </a:lnTo>
                  <a:lnTo>
                    <a:pt x="229" y="20"/>
                  </a:lnTo>
                  <a:lnTo>
                    <a:pt x="235" y="16"/>
                  </a:lnTo>
                  <a:lnTo>
                    <a:pt x="238" y="9"/>
                  </a:lnTo>
                  <a:lnTo>
                    <a:pt x="234" y="2"/>
                  </a:lnTo>
                  <a:lnTo>
                    <a:pt x="227" y="0"/>
                  </a:lnTo>
                  <a:lnTo>
                    <a:pt x="223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" name="Freeform 277"/>
            <p:cNvSpPr>
              <a:spLocks/>
            </p:cNvSpPr>
            <p:nvPr/>
          </p:nvSpPr>
          <p:spPr bwMode="auto">
            <a:xfrm>
              <a:off x="8937" y="3214"/>
              <a:ext cx="38" cy="49"/>
            </a:xfrm>
            <a:custGeom>
              <a:avLst/>
              <a:gdLst>
                <a:gd name="T0" fmla="*/ 213 w 229"/>
                <a:gd name="T1" fmla="*/ 47 h 292"/>
                <a:gd name="T2" fmla="*/ 224 w 229"/>
                <a:gd name="T3" fmla="*/ 44 h 292"/>
                <a:gd name="T4" fmla="*/ 177 w 229"/>
                <a:gd name="T5" fmla="*/ 20 h 292"/>
                <a:gd name="T6" fmla="*/ 136 w 229"/>
                <a:gd name="T7" fmla="*/ 6 h 292"/>
                <a:gd name="T8" fmla="*/ 101 w 229"/>
                <a:gd name="T9" fmla="*/ 0 h 292"/>
                <a:gd name="T10" fmla="*/ 70 w 229"/>
                <a:gd name="T11" fmla="*/ 1 h 292"/>
                <a:gd name="T12" fmla="*/ 45 w 229"/>
                <a:gd name="T13" fmla="*/ 11 h 292"/>
                <a:gd name="T14" fmla="*/ 25 w 229"/>
                <a:gd name="T15" fmla="*/ 27 h 292"/>
                <a:gd name="T16" fmla="*/ 11 w 229"/>
                <a:gd name="T17" fmla="*/ 47 h 292"/>
                <a:gd name="T18" fmla="*/ 3 w 229"/>
                <a:gd name="T19" fmla="*/ 72 h 292"/>
                <a:gd name="T20" fmla="*/ 0 w 229"/>
                <a:gd name="T21" fmla="*/ 99 h 292"/>
                <a:gd name="T22" fmla="*/ 0 w 229"/>
                <a:gd name="T23" fmla="*/ 129 h 292"/>
                <a:gd name="T24" fmla="*/ 4 w 229"/>
                <a:gd name="T25" fmla="*/ 159 h 292"/>
                <a:gd name="T26" fmla="*/ 12 w 229"/>
                <a:gd name="T27" fmla="*/ 189 h 292"/>
                <a:gd name="T28" fmla="*/ 24 w 229"/>
                <a:gd name="T29" fmla="*/ 218 h 292"/>
                <a:gd name="T30" fmla="*/ 38 w 229"/>
                <a:gd name="T31" fmla="*/ 247 h 292"/>
                <a:gd name="T32" fmla="*/ 55 w 229"/>
                <a:gd name="T33" fmla="*/ 271 h 292"/>
                <a:gd name="T34" fmla="*/ 75 w 229"/>
                <a:gd name="T35" fmla="*/ 292 h 292"/>
                <a:gd name="T36" fmla="*/ 86 w 229"/>
                <a:gd name="T37" fmla="*/ 279 h 292"/>
                <a:gd name="T38" fmla="*/ 69 w 229"/>
                <a:gd name="T39" fmla="*/ 260 h 292"/>
                <a:gd name="T40" fmla="*/ 54 w 229"/>
                <a:gd name="T41" fmla="*/ 236 h 292"/>
                <a:gd name="T42" fmla="*/ 40 w 229"/>
                <a:gd name="T43" fmla="*/ 211 h 292"/>
                <a:gd name="T44" fmla="*/ 31 w 229"/>
                <a:gd name="T45" fmla="*/ 183 h 292"/>
                <a:gd name="T46" fmla="*/ 23 w 229"/>
                <a:gd name="T47" fmla="*/ 155 h 292"/>
                <a:gd name="T48" fmla="*/ 18 w 229"/>
                <a:gd name="T49" fmla="*/ 127 h 292"/>
                <a:gd name="T50" fmla="*/ 18 w 229"/>
                <a:gd name="T51" fmla="*/ 102 h 292"/>
                <a:gd name="T52" fmla="*/ 22 w 229"/>
                <a:gd name="T53" fmla="*/ 77 h 292"/>
                <a:gd name="T54" fmla="*/ 27 w 229"/>
                <a:gd name="T55" fmla="*/ 56 h 292"/>
                <a:gd name="T56" fmla="*/ 39 w 229"/>
                <a:gd name="T57" fmla="*/ 40 h 292"/>
                <a:gd name="T58" fmla="*/ 54 w 229"/>
                <a:gd name="T59" fmla="*/ 28 h 292"/>
                <a:gd name="T60" fmla="*/ 72 w 229"/>
                <a:gd name="T61" fmla="*/ 20 h 292"/>
                <a:gd name="T62" fmla="*/ 99 w 229"/>
                <a:gd name="T63" fmla="*/ 19 h 292"/>
                <a:gd name="T64" fmla="*/ 131 w 229"/>
                <a:gd name="T65" fmla="*/ 24 h 292"/>
                <a:gd name="T66" fmla="*/ 170 w 229"/>
                <a:gd name="T67" fmla="*/ 38 h 292"/>
                <a:gd name="T68" fmla="*/ 215 w 229"/>
                <a:gd name="T69" fmla="*/ 62 h 292"/>
                <a:gd name="T70" fmla="*/ 227 w 229"/>
                <a:gd name="T71" fmla="*/ 58 h 292"/>
                <a:gd name="T72" fmla="*/ 215 w 229"/>
                <a:gd name="T73" fmla="*/ 62 h 292"/>
                <a:gd name="T74" fmla="*/ 222 w 229"/>
                <a:gd name="T75" fmla="*/ 62 h 292"/>
                <a:gd name="T76" fmla="*/ 228 w 229"/>
                <a:gd name="T77" fmla="*/ 57 h 292"/>
                <a:gd name="T78" fmla="*/ 229 w 229"/>
                <a:gd name="T79" fmla="*/ 50 h 292"/>
                <a:gd name="T80" fmla="*/ 224 w 229"/>
                <a:gd name="T81" fmla="*/ 44 h 292"/>
                <a:gd name="T82" fmla="*/ 213 w 229"/>
                <a:gd name="T83" fmla="*/ 47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9" h="292">
                  <a:moveTo>
                    <a:pt x="213" y="47"/>
                  </a:moveTo>
                  <a:lnTo>
                    <a:pt x="224" y="44"/>
                  </a:lnTo>
                  <a:lnTo>
                    <a:pt x="177" y="20"/>
                  </a:lnTo>
                  <a:lnTo>
                    <a:pt x="136" y="6"/>
                  </a:lnTo>
                  <a:lnTo>
                    <a:pt x="101" y="0"/>
                  </a:lnTo>
                  <a:lnTo>
                    <a:pt x="70" y="1"/>
                  </a:lnTo>
                  <a:lnTo>
                    <a:pt x="45" y="11"/>
                  </a:lnTo>
                  <a:lnTo>
                    <a:pt x="25" y="27"/>
                  </a:lnTo>
                  <a:lnTo>
                    <a:pt x="11" y="47"/>
                  </a:lnTo>
                  <a:lnTo>
                    <a:pt x="3" y="72"/>
                  </a:lnTo>
                  <a:lnTo>
                    <a:pt x="0" y="99"/>
                  </a:lnTo>
                  <a:lnTo>
                    <a:pt x="0" y="129"/>
                  </a:lnTo>
                  <a:lnTo>
                    <a:pt x="4" y="159"/>
                  </a:lnTo>
                  <a:lnTo>
                    <a:pt x="12" y="189"/>
                  </a:lnTo>
                  <a:lnTo>
                    <a:pt x="24" y="218"/>
                  </a:lnTo>
                  <a:lnTo>
                    <a:pt x="38" y="247"/>
                  </a:lnTo>
                  <a:lnTo>
                    <a:pt x="55" y="271"/>
                  </a:lnTo>
                  <a:lnTo>
                    <a:pt x="75" y="292"/>
                  </a:lnTo>
                  <a:lnTo>
                    <a:pt x="86" y="279"/>
                  </a:lnTo>
                  <a:lnTo>
                    <a:pt x="69" y="260"/>
                  </a:lnTo>
                  <a:lnTo>
                    <a:pt x="54" y="236"/>
                  </a:lnTo>
                  <a:lnTo>
                    <a:pt x="40" y="211"/>
                  </a:lnTo>
                  <a:lnTo>
                    <a:pt x="31" y="183"/>
                  </a:lnTo>
                  <a:lnTo>
                    <a:pt x="23" y="155"/>
                  </a:lnTo>
                  <a:lnTo>
                    <a:pt x="18" y="127"/>
                  </a:lnTo>
                  <a:lnTo>
                    <a:pt x="18" y="102"/>
                  </a:lnTo>
                  <a:lnTo>
                    <a:pt x="22" y="77"/>
                  </a:lnTo>
                  <a:lnTo>
                    <a:pt x="27" y="56"/>
                  </a:lnTo>
                  <a:lnTo>
                    <a:pt x="39" y="40"/>
                  </a:lnTo>
                  <a:lnTo>
                    <a:pt x="54" y="28"/>
                  </a:lnTo>
                  <a:lnTo>
                    <a:pt x="72" y="20"/>
                  </a:lnTo>
                  <a:lnTo>
                    <a:pt x="99" y="19"/>
                  </a:lnTo>
                  <a:lnTo>
                    <a:pt x="131" y="24"/>
                  </a:lnTo>
                  <a:lnTo>
                    <a:pt x="170" y="38"/>
                  </a:lnTo>
                  <a:lnTo>
                    <a:pt x="215" y="62"/>
                  </a:lnTo>
                  <a:lnTo>
                    <a:pt x="227" y="58"/>
                  </a:lnTo>
                  <a:lnTo>
                    <a:pt x="215" y="62"/>
                  </a:lnTo>
                  <a:lnTo>
                    <a:pt x="222" y="62"/>
                  </a:lnTo>
                  <a:lnTo>
                    <a:pt x="228" y="57"/>
                  </a:lnTo>
                  <a:lnTo>
                    <a:pt x="229" y="50"/>
                  </a:lnTo>
                  <a:lnTo>
                    <a:pt x="224" y="44"/>
                  </a:lnTo>
                  <a:lnTo>
                    <a:pt x="213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" name="Freeform 278"/>
            <p:cNvSpPr>
              <a:spLocks/>
            </p:cNvSpPr>
            <p:nvPr/>
          </p:nvSpPr>
          <p:spPr bwMode="auto">
            <a:xfrm>
              <a:off x="8972" y="3197"/>
              <a:ext cx="73" cy="35"/>
            </a:xfrm>
            <a:custGeom>
              <a:avLst/>
              <a:gdLst>
                <a:gd name="T0" fmla="*/ 425 w 433"/>
                <a:gd name="T1" fmla="*/ 193 h 212"/>
                <a:gd name="T2" fmla="*/ 433 w 433"/>
                <a:gd name="T3" fmla="*/ 198 h 212"/>
                <a:gd name="T4" fmla="*/ 411 w 433"/>
                <a:gd name="T5" fmla="*/ 154 h 212"/>
                <a:gd name="T6" fmla="*/ 387 w 433"/>
                <a:gd name="T7" fmla="*/ 114 h 212"/>
                <a:gd name="T8" fmla="*/ 363 w 433"/>
                <a:gd name="T9" fmla="*/ 80 h 212"/>
                <a:gd name="T10" fmla="*/ 336 w 433"/>
                <a:gd name="T11" fmla="*/ 54 h 212"/>
                <a:gd name="T12" fmla="*/ 311 w 433"/>
                <a:gd name="T13" fmla="*/ 31 h 212"/>
                <a:gd name="T14" fmla="*/ 282 w 433"/>
                <a:gd name="T15" fmla="*/ 15 h 212"/>
                <a:gd name="T16" fmla="*/ 254 w 433"/>
                <a:gd name="T17" fmla="*/ 5 h 212"/>
                <a:gd name="T18" fmla="*/ 227 w 433"/>
                <a:gd name="T19" fmla="*/ 0 h 212"/>
                <a:gd name="T20" fmla="*/ 198 w 433"/>
                <a:gd name="T21" fmla="*/ 0 h 212"/>
                <a:gd name="T22" fmla="*/ 169 w 433"/>
                <a:gd name="T23" fmla="*/ 8 h 212"/>
                <a:gd name="T24" fmla="*/ 140 w 433"/>
                <a:gd name="T25" fmla="*/ 18 h 212"/>
                <a:gd name="T26" fmla="*/ 112 w 433"/>
                <a:gd name="T27" fmla="*/ 36 h 212"/>
                <a:gd name="T28" fmla="*/ 83 w 433"/>
                <a:gd name="T29" fmla="*/ 56 h 212"/>
                <a:gd name="T30" fmla="*/ 54 w 433"/>
                <a:gd name="T31" fmla="*/ 83 h 212"/>
                <a:gd name="T32" fmla="*/ 26 w 433"/>
                <a:gd name="T33" fmla="*/ 114 h 212"/>
                <a:gd name="T34" fmla="*/ 0 w 433"/>
                <a:gd name="T35" fmla="*/ 149 h 212"/>
                <a:gd name="T36" fmla="*/ 14 w 433"/>
                <a:gd name="T37" fmla="*/ 160 h 212"/>
                <a:gd name="T38" fmla="*/ 40 w 433"/>
                <a:gd name="T39" fmla="*/ 127 h 212"/>
                <a:gd name="T40" fmla="*/ 68 w 433"/>
                <a:gd name="T41" fmla="*/ 96 h 212"/>
                <a:gd name="T42" fmla="*/ 94 w 433"/>
                <a:gd name="T43" fmla="*/ 71 h 212"/>
                <a:gd name="T44" fmla="*/ 121 w 433"/>
                <a:gd name="T45" fmla="*/ 51 h 212"/>
                <a:gd name="T46" fmla="*/ 147 w 433"/>
                <a:gd name="T47" fmla="*/ 36 h 212"/>
                <a:gd name="T48" fmla="*/ 174 w 433"/>
                <a:gd name="T49" fmla="*/ 25 h 212"/>
                <a:gd name="T50" fmla="*/ 200 w 433"/>
                <a:gd name="T51" fmla="*/ 19 h 212"/>
                <a:gd name="T52" fmla="*/ 224 w 433"/>
                <a:gd name="T53" fmla="*/ 19 h 212"/>
                <a:gd name="T54" fmla="*/ 250 w 433"/>
                <a:gd name="T55" fmla="*/ 23 h 212"/>
                <a:gd name="T56" fmla="*/ 275 w 433"/>
                <a:gd name="T57" fmla="*/ 32 h 212"/>
                <a:gd name="T58" fmla="*/ 299 w 433"/>
                <a:gd name="T59" fmla="*/ 47 h 212"/>
                <a:gd name="T60" fmla="*/ 325 w 433"/>
                <a:gd name="T61" fmla="*/ 67 h 212"/>
                <a:gd name="T62" fmla="*/ 349 w 433"/>
                <a:gd name="T63" fmla="*/ 93 h 212"/>
                <a:gd name="T64" fmla="*/ 371 w 433"/>
                <a:gd name="T65" fmla="*/ 125 h 212"/>
                <a:gd name="T66" fmla="*/ 395 w 433"/>
                <a:gd name="T67" fmla="*/ 162 h 212"/>
                <a:gd name="T68" fmla="*/ 417 w 433"/>
                <a:gd name="T69" fmla="*/ 207 h 212"/>
                <a:gd name="T70" fmla="*/ 425 w 433"/>
                <a:gd name="T71" fmla="*/ 212 h 212"/>
                <a:gd name="T72" fmla="*/ 417 w 433"/>
                <a:gd name="T73" fmla="*/ 207 h 212"/>
                <a:gd name="T74" fmla="*/ 421 w 433"/>
                <a:gd name="T75" fmla="*/ 211 h 212"/>
                <a:gd name="T76" fmla="*/ 428 w 433"/>
                <a:gd name="T77" fmla="*/ 210 h 212"/>
                <a:gd name="T78" fmla="*/ 433 w 433"/>
                <a:gd name="T79" fmla="*/ 206 h 212"/>
                <a:gd name="T80" fmla="*/ 433 w 433"/>
                <a:gd name="T81" fmla="*/ 198 h 212"/>
                <a:gd name="T82" fmla="*/ 425 w 433"/>
                <a:gd name="T83" fmla="*/ 19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33" h="212">
                  <a:moveTo>
                    <a:pt x="425" y="193"/>
                  </a:moveTo>
                  <a:lnTo>
                    <a:pt x="433" y="198"/>
                  </a:lnTo>
                  <a:lnTo>
                    <a:pt x="411" y="154"/>
                  </a:lnTo>
                  <a:lnTo>
                    <a:pt x="387" y="114"/>
                  </a:lnTo>
                  <a:lnTo>
                    <a:pt x="363" y="80"/>
                  </a:lnTo>
                  <a:lnTo>
                    <a:pt x="336" y="54"/>
                  </a:lnTo>
                  <a:lnTo>
                    <a:pt x="311" y="31"/>
                  </a:lnTo>
                  <a:lnTo>
                    <a:pt x="282" y="15"/>
                  </a:lnTo>
                  <a:lnTo>
                    <a:pt x="254" y="5"/>
                  </a:lnTo>
                  <a:lnTo>
                    <a:pt x="227" y="0"/>
                  </a:lnTo>
                  <a:lnTo>
                    <a:pt x="198" y="0"/>
                  </a:lnTo>
                  <a:lnTo>
                    <a:pt x="169" y="8"/>
                  </a:lnTo>
                  <a:lnTo>
                    <a:pt x="140" y="18"/>
                  </a:lnTo>
                  <a:lnTo>
                    <a:pt x="112" y="36"/>
                  </a:lnTo>
                  <a:lnTo>
                    <a:pt x="83" y="56"/>
                  </a:lnTo>
                  <a:lnTo>
                    <a:pt x="54" y="83"/>
                  </a:lnTo>
                  <a:lnTo>
                    <a:pt x="26" y="114"/>
                  </a:lnTo>
                  <a:lnTo>
                    <a:pt x="0" y="149"/>
                  </a:lnTo>
                  <a:lnTo>
                    <a:pt x="14" y="160"/>
                  </a:lnTo>
                  <a:lnTo>
                    <a:pt x="40" y="127"/>
                  </a:lnTo>
                  <a:lnTo>
                    <a:pt x="68" y="96"/>
                  </a:lnTo>
                  <a:lnTo>
                    <a:pt x="94" y="71"/>
                  </a:lnTo>
                  <a:lnTo>
                    <a:pt x="121" y="51"/>
                  </a:lnTo>
                  <a:lnTo>
                    <a:pt x="147" y="36"/>
                  </a:lnTo>
                  <a:lnTo>
                    <a:pt x="174" y="25"/>
                  </a:lnTo>
                  <a:lnTo>
                    <a:pt x="200" y="19"/>
                  </a:lnTo>
                  <a:lnTo>
                    <a:pt x="224" y="19"/>
                  </a:lnTo>
                  <a:lnTo>
                    <a:pt x="250" y="23"/>
                  </a:lnTo>
                  <a:lnTo>
                    <a:pt x="275" y="32"/>
                  </a:lnTo>
                  <a:lnTo>
                    <a:pt x="299" y="47"/>
                  </a:lnTo>
                  <a:lnTo>
                    <a:pt x="325" y="67"/>
                  </a:lnTo>
                  <a:lnTo>
                    <a:pt x="349" y="93"/>
                  </a:lnTo>
                  <a:lnTo>
                    <a:pt x="371" y="125"/>
                  </a:lnTo>
                  <a:lnTo>
                    <a:pt x="395" y="162"/>
                  </a:lnTo>
                  <a:lnTo>
                    <a:pt x="417" y="207"/>
                  </a:lnTo>
                  <a:lnTo>
                    <a:pt x="425" y="212"/>
                  </a:lnTo>
                  <a:lnTo>
                    <a:pt x="417" y="207"/>
                  </a:lnTo>
                  <a:lnTo>
                    <a:pt x="421" y="211"/>
                  </a:lnTo>
                  <a:lnTo>
                    <a:pt x="428" y="210"/>
                  </a:lnTo>
                  <a:lnTo>
                    <a:pt x="433" y="206"/>
                  </a:lnTo>
                  <a:lnTo>
                    <a:pt x="433" y="198"/>
                  </a:lnTo>
                  <a:lnTo>
                    <a:pt x="425" y="19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Freeform 279"/>
            <p:cNvSpPr>
              <a:spLocks/>
            </p:cNvSpPr>
            <p:nvPr/>
          </p:nvSpPr>
          <p:spPr bwMode="auto">
            <a:xfrm>
              <a:off x="9043" y="3229"/>
              <a:ext cx="108" cy="54"/>
            </a:xfrm>
            <a:custGeom>
              <a:avLst/>
              <a:gdLst>
                <a:gd name="T0" fmla="*/ 638 w 644"/>
                <a:gd name="T1" fmla="*/ 307 h 326"/>
                <a:gd name="T2" fmla="*/ 637 w 644"/>
                <a:gd name="T3" fmla="*/ 306 h 326"/>
                <a:gd name="T4" fmla="*/ 562 w 644"/>
                <a:gd name="T5" fmla="*/ 288 h 326"/>
                <a:gd name="T6" fmla="*/ 498 w 644"/>
                <a:gd name="T7" fmla="*/ 267 h 326"/>
                <a:gd name="T8" fmla="*/ 440 w 644"/>
                <a:gd name="T9" fmla="*/ 245 h 326"/>
                <a:gd name="T10" fmla="*/ 391 w 644"/>
                <a:gd name="T11" fmla="*/ 221 h 326"/>
                <a:gd name="T12" fmla="*/ 348 w 644"/>
                <a:gd name="T13" fmla="*/ 197 h 326"/>
                <a:gd name="T14" fmla="*/ 310 w 644"/>
                <a:gd name="T15" fmla="*/ 173 h 326"/>
                <a:gd name="T16" fmla="*/ 276 w 644"/>
                <a:gd name="T17" fmla="*/ 148 h 326"/>
                <a:gd name="T18" fmla="*/ 247 w 644"/>
                <a:gd name="T19" fmla="*/ 124 h 326"/>
                <a:gd name="T20" fmla="*/ 219 w 644"/>
                <a:gd name="T21" fmla="*/ 101 h 326"/>
                <a:gd name="T22" fmla="*/ 192 w 644"/>
                <a:gd name="T23" fmla="*/ 79 h 326"/>
                <a:gd name="T24" fmla="*/ 166 w 644"/>
                <a:gd name="T25" fmla="*/ 59 h 326"/>
                <a:gd name="T26" fmla="*/ 138 w 644"/>
                <a:gd name="T27" fmla="*/ 40 h 326"/>
                <a:gd name="T28" fmla="*/ 108 w 644"/>
                <a:gd name="T29" fmla="*/ 26 h 326"/>
                <a:gd name="T30" fmla="*/ 76 w 644"/>
                <a:gd name="T31" fmla="*/ 14 h 326"/>
                <a:gd name="T32" fmla="*/ 40 w 644"/>
                <a:gd name="T33" fmla="*/ 4 h 326"/>
                <a:gd name="T34" fmla="*/ 0 w 644"/>
                <a:gd name="T35" fmla="*/ 0 h 326"/>
                <a:gd name="T36" fmla="*/ 0 w 644"/>
                <a:gd name="T37" fmla="*/ 19 h 326"/>
                <a:gd name="T38" fmla="*/ 38 w 644"/>
                <a:gd name="T39" fmla="*/ 24 h 326"/>
                <a:gd name="T40" fmla="*/ 71 w 644"/>
                <a:gd name="T41" fmla="*/ 31 h 326"/>
                <a:gd name="T42" fmla="*/ 101 w 644"/>
                <a:gd name="T43" fmla="*/ 43 h 326"/>
                <a:gd name="T44" fmla="*/ 129 w 644"/>
                <a:gd name="T45" fmla="*/ 57 h 326"/>
                <a:gd name="T46" fmla="*/ 154 w 644"/>
                <a:gd name="T47" fmla="*/ 75 h 326"/>
                <a:gd name="T48" fmla="*/ 181 w 644"/>
                <a:gd name="T49" fmla="*/ 94 h 326"/>
                <a:gd name="T50" fmla="*/ 207 w 644"/>
                <a:gd name="T51" fmla="*/ 116 h 326"/>
                <a:gd name="T52" fmla="*/ 235 w 644"/>
                <a:gd name="T53" fmla="*/ 140 h 326"/>
                <a:gd name="T54" fmla="*/ 265 w 644"/>
                <a:gd name="T55" fmla="*/ 163 h 326"/>
                <a:gd name="T56" fmla="*/ 301 w 644"/>
                <a:gd name="T57" fmla="*/ 188 h 326"/>
                <a:gd name="T58" fmla="*/ 339 w 644"/>
                <a:gd name="T59" fmla="*/ 214 h 326"/>
                <a:gd name="T60" fmla="*/ 381 w 644"/>
                <a:gd name="T61" fmla="*/ 238 h 326"/>
                <a:gd name="T62" fmla="*/ 433 w 644"/>
                <a:gd name="T63" fmla="*/ 262 h 326"/>
                <a:gd name="T64" fmla="*/ 491 w 644"/>
                <a:gd name="T65" fmla="*/ 285 h 326"/>
                <a:gd name="T66" fmla="*/ 558 w 644"/>
                <a:gd name="T67" fmla="*/ 305 h 326"/>
                <a:gd name="T68" fmla="*/ 632 w 644"/>
                <a:gd name="T69" fmla="*/ 326 h 326"/>
                <a:gd name="T70" fmla="*/ 631 w 644"/>
                <a:gd name="T71" fmla="*/ 325 h 326"/>
                <a:gd name="T72" fmla="*/ 632 w 644"/>
                <a:gd name="T73" fmla="*/ 326 h 326"/>
                <a:gd name="T74" fmla="*/ 639 w 644"/>
                <a:gd name="T75" fmla="*/ 324 h 326"/>
                <a:gd name="T76" fmla="*/ 644 w 644"/>
                <a:gd name="T77" fmla="*/ 317 h 326"/>
                <a:gd name="T78" fmla="*/ 643 w 644"/>
                <a:gd name="T79" fmla="*/ 311 h 326"/>
                <a:gd name="T80" fmla="*/ 637 w 644"/>
                <a:gd name="T81" fmla="*/ 306 h 326"/>
                <a:gd name="T82" fmla="*/ 638 w 644"/>
                <a:gd name="T83" fmla="*/ 307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4" h="326">
                  <a:moveTo>
                    <a:pt x="638" y="307"/>
                  </a:moveTo>
                  <a:lnTo>
                    <a:pt x="637" y="306"/>
                  </a:lnTo>
                  <a:lnTo>
                    <a:pt x="562" y="288"/>
                  </a:lnTo>
                  <a:lnTo>
                    <a:pt x="498" y="267"/>
                  </a:lnTo>
                  <a:lnTo>
                    <a:pt x="440" y="245"/>
                  </a:lnTo>
                  <a:lnTo>
                    <a:pt x="391" y="221"/>
                  </a:lnTo>
                  <a:lnTo>
                    <a:pt x="348" y="197"/>
                  </a:lnTo>
                  <a:lnTo>
                    <a:pt x="310" y="173"/>
                  </a:lnTo>
                  <a:lnTo>
                    <a:pt x="276" y="148"/>
                  </a:lnTo>
                  <a:lnTo>
                    <a:pt x="247" y="124"/>
                  </a:lnTo>
                  <a:lnTo>
                    <a:pt x="219" y="101"/>
                  </a:lnTo>
                  <a:lnTo>
                    <a:pt x="192" y="79"/>
                  </a:lnTo>
                  <a:lnTo>
                    <a:pt x="166" y="59"/>
                  </a:lnTo>
                  <a:lnTo>
                    <a:pt x="138" y="40"/>
                  </a:lnTo>
                  <a:lnTo>
                    <a:pt x="108" y="26"/>
                  </a:lnTo>
                  <a:lnTo>
                    <a:pt x="76" y="14"/>
                  </a:lnTo>
                  <a:lnTo>
                    <a:pt x="40" y="4"/>
                  </a:lnTo>
                  <a:lnTo>
                    <a:pt x="0" y="0"/>
                  </a:lnTo>
                  <a:lnTo>
                    <a:pt x="0" y="19"/>
                  </a:lnTo>
                  <a:lnTo>
                    <a:pt x="38" y="24"/>
                  </a:lnTo>
                  <a:lnTo>
                    <a:pt x="71" y="31"/>
                  </a:lnTo>
                  <a:lnTo>
                    <a:pt x="101" y="43"/>
                  </a:lnTo>
                  <a:lnTo>
                    <a:pt x="129" y="57"/>
                  </a:lnTo>
                  <a:lnTo>
                    <a:pt x="154" y="75"/>
                  </a:lnTo>
                  <a:lnTo>
                    <a:pt x="181" y="94"/>
                  </a:lnTo>
                  <a:lnTo>
                    <a:pt x="207" y="116"/>
                  </a:lnTo>
                  <a:lnTo>
                    <a:pt x="235" y="140"/>
                  </a:lnTo>
                  <a:lnTo>
                    <a:pt x="265" y="163"/>
                  </a:lnTo>
                  <a:lnTo>
                    <a:pt x="301" y="188"/>
                  </a:lnTo>
                  <a:lnTo>
                    <a:pt x="339" y="214"/>
                  </a:lnTo>
                  <a:lnTo>
                    <a:pt x="381" y="238"/>
                  </a:lnTo>
                  <a:lnTo>
                    <a:pt x="433" y="262"/>
                  </a:lnTo>
                  <a:lnTo>
                    <a:pt x="491" y="285"/>
                  </a:lnTo>
                  <a:lnTo>
                    <a:pt x="558" y="305"/>
                  </a:lnTo>
                  <a:lnTo>
                    <a:pt x="632" y="326"/>
                  </a:lnTo>
                  <a:lnTo>
                    <a:pt x="631" y="325"/>
                  </a:lnTo>
                  <a:lnTo>
                    <a:pt x="632" y="326"/>
                  </a:lnTo>
                  <a:lnTo>
                    <a:pt x="639" y="324"/>
                  </a:lnTo>
                  <a:lnTo>
                    <a:pt x="644" y="317"/>
                  </a:lnTo>
                  <a:lnTo>
                    <a:pt x="643" y="311"/>
                  </a:lnTo>
                  <a:lnTo>
                    <a:pt x="637" y="306"/>
                  </a:lnTo>
                  <a:lnTo>
                    <a:pt x="638" y="3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Freeform 280"/>
            <p:cNvSpPr>
              <a:spLocks/>
            </p:cNvSpPr>
            <p:nvPr/>
          </p:nvSpPr>
          <p:spPr bwMode="auto">
            <a:xfrm>
              <a:off x="9149" y="3280"/>
              <a:ext cx="131" cy="12"/>
            </a:xfrm>
            <a:custGeom>
              <a:avLst/>
              <a:gdLst>
                <a:gd name="T0" fmla="*/ 784 w 792"/>
                <a:gd name="T1" fmla="*/ 51 h 71"/>
                <a:gd name="T2" fmla="*/ 737 w 792"/>
                <a:gd name="T3" fmla="*/ 48 h 71"/>
                <a:gd name="T4" fmla="*/ 689 w 792"/>
                <a:gd name="T5" fmla="*/ 46 h 71"/>
                <a:gd name="T6" fmla="*/ 641 w 792"/>
                <a:gd name="T7" fmla="*/ 45 h 71"/>
                <a:gd name="T8" fmla="*/ 591 w 792"/>
                <a:gd name="T9" fmla="*/ 44 h 71"/>
                <a:gd name="T10" fmla="*/ 541 w 792"/>
                <a:gd name="T11" fmla="*/ 45 h 71"/>
                <a:gd name="T12" fmla="*/ 490 w 792"/>
                <a:gd name="T13" fmla="*/ 45 h 71"/>
                <a:gd name="T14" fmla="*/ 438 w 792"/>
                <a:gd name="T15" fmla="*/ 46 h 71"/>
                <a:gd name="T16" fmla="*/ 387 w 792"/>
                <a:gd name="T17" fmla="*/ 46 h 71"/>
                <a:gd name="T18" fmla="*/ 336 w 792"/>
                <a:gd name="T19" fmla="*/ 45 h 71"/>
                <a:gd name="T20" fmla="*/ 285 w 792"/>
                <a:gd name="T21" fmla="*/ 44 h 71"/>
                <a:gd name="T22" fmla="*/ 235 w 792"/>
                <a:gd name="T23" fmla="*/ 42 h 71"/>
                <a:gd name="T24" fmla="*/ 187 w 792"/>
                <a:gd name="T25" fmla="*/ 37 h 71"/>
                <a:gd name="T26" fmla="*/ 139 w 792"/>
                <a:gd name="T27" fmla="*/ 31 h 71"/>
                <a:gd name="T28" fmla="*/ 94 w 792"/>
                <a:gd name="T29" fmla="*/ 23 h 71"/>
                <a:gd name="T30" fmla="*/ 49 w 792"/>
                <a:gd name="T31" fmla="*/ 13 h 71"/>
                <a:gd name="T32" fmla="*/ 7 w 792"/>
                <a:gd name="T33" fmla="*/ 0 h 71"/>
                <a:gd name="T34" fmla="*/ 22 w 792"/>
                <a:gd name="T35" fmla="*/ 24 h 71"/>
                <a:gd name="T36" fmla="*/ 66 w 792"/>
                <a:gd name="T37" fmla="*/ 37 h 71"/>
                <a:gd name="T38" fmla="*/ 113 w 792"/>
                <a:gd name="T39" fmla="*/ 47 h 71"/>
                <a:gd name="T40" fmla="*/ 160 w 792"/>
                <a:gd name="T41" fmla="*/ 54 h 71"/>
                <a:gd name="T42" fmla="*/ 209 w 792"/>
                <a:gd name="T43" fmla="*/ 59 h 71"/>
                <a:gd name="T44" fmla="*/ 260 w 792"/>
                <a:gd name="T45" fmla="*/ 62 h 71"/>
                <a:gd name="T46" fmla="*/ 310 w 792"/>
                <a:gd name="T47" fmla="*/ 64 h 71"/>
                <a:gd name="T48" fmla="*/ 361 w 792"/>
                <a:gd name="T49" fmla="*/ 65 h 71"/>
                <a:gd name="T50" fmla="*/ 413 w 792"/>
                <a:gd name="T51" fmla="*/ 65 h 71"/>
                <a:gd name="T52" fmla="*/ 465 w 792"/>
                <a:gd name="T53" fmla="*/ 64 h 71"/>
                <a:gd name="T54" fmla="*/ 515 w 792"/>
                <a:gd name="T55" fmla="*/ 64 h 71"/>
                <a:gd name="T56" fmla="*/ 566 w 792"/>
                <a:gd name="T57" fmla="*/ 63 h 71"/>
                <a:gd name="T58" fmla="*/ 617 w 792"/>
                <a:gd name="T59" fmla="*/ 63 h 71"/>
                <a:gd name="T60" fmla="*/ 665 w 792"/>
                <a:gd name="T61" fmla="*/ 64 h 71"/>
                <a:gd name="T62" fmla="*/ 714 w 792"/>
                <a:gd name="T63" fmla="*/ 65 h 71"/>
                <a:gd name="T64" fmla="*/ 760 w 792"/>
                <a:gd name="T65" fmla="*/ 69 h 71"/>
                <a:gd name="T66" fmla="*/ 775 w 792"/>
                <a:gd name="T67" fmla="*/ 56 h 71"/>
                <a:gd name="T68" fmla="*/ 788 w 792"/>
                <a:gd name="T69" fmla="*/ 69 h 71"/>
                <a:gd name="T70" fmla="*/ 790 w 792"/>
                <a:gd name="T71" fmla="*/ 55 h 71"/>
                <a:gd name="T72" fmla="*/ 791 w 792"/>
                <a:gd name="T73" fmla="*/ 6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92" h="71">
                  <a:moveTo>
                    <a:pt x="791" y="67"/>
                  </a:moveTo>
                  <a:lnTo>
                    <a:pt x="784" y="51"/>
                  </a:lnTo>
                  <a:lnTo>
                    <a:pt x="760" y="49"/>
                  </a:lnTo>
                  <a:lnTo>
                    <a:pt x="737" y="48"/>
                  </a:lnTo>
                  <a:lnTo>
                    <a:pt x="714" y="46"/>
                  </a:lnTo>
                  <a:lnTo>
                    <a:pt x="689" y="46"/>
                  </a:lnTo>
                  <a:lnTo>
                    <a:pt x="665" y="45"/>
                  </a:lnTo>
                  <a:lnTo>
                    <a:pt x="641" y="45"/>
                  </a:lnTo>
                  <a:lnTo>
                    <a:pt x="617" y="44"/>
                  </a:lnTo>
                  <a:lnTo>
                    <a:pt x="591" y="44"/>
                  </a:lnTo>
                  <a:lnTo>
                    <a:pt x="566" y="44"/>
                  </a:lnTo>
                  <a:lnTo>
                    <a:pt x="541" y="45"/>
                  </a:lnTo>
                  <a:lnTo>
                    <a:pt x="515" y="45"/>
                  </a:lnTo>
                  <a:lnTo>
                    <a:pt x="490" y="45"/>
                  </a:lnTo>
                  <a:lnTo>
                    <a:pt x="465" y="45"/>
                  </a:lnTo>
                  <a:lnTo>
                    <a:pt x="438" y="46"/>
                  </a:lnTo>
                  <a:lnTo>
                    <a:pt x="413" y="46"/>
                  </a:lnTo>
                  <a:lnTo>
                    <a:pt x="387" y="46"/>
                  </a:lnTo>
                  <a:lnTo>
                    <a:pt x="361" y="46"/>
                  </a:lnTo>
                  <a:lnTo>
                    <a:pt x="336" y="45"/>
                  </a:lnTo>
                  <a:lnTo>
                    <a:pt x="310" y="45"/>
                  </a:lnTo>
                  <a:lnTo>
                    <a:pt x="285" y="44"/>
                  </a:lnTo>
                  <a:lnTo>
                    <a:pt x="260" y="43"/>
                  </a:lnTo>
                  <a:lnTo>
                    <a:pt x="235" y="42"/>
                  </a:lnTo>
                  <a:lnTo>
                    <a:pt x="211" y="39"/>
                  </a:lnTo>
                  <a:lnTo>
                    <a:pt x="187" y="37"/>
                  </a:lnTo>
                  <a:lnTo>
                    <a:pt x="163" y="34"/>
                  </a:lnTo>
                  <a:lnTo>
                    <a:pt x="139" y="31"/>
                  </a:lnTo>
                  <a:lnTo>
                    <a:pt x="116" y="28"/>
                  </a:lnTo>
                  <a:lnTo>
                    <a:pt x="94" y="23"/>
                  </a:lnTo>
                  <a:lnTo>
                    <a:pt x="71" y="18"/>
                  </a:lnTo>
                  <a:lnTo>
                    <a:pt x="49" y="13"/>
                  </a:lnTo>
                  <a:lnTo>
                    <a:pt x="27" y="7"/>
                  </a:lnTo>
                  <a:lnTo>
                    <a:pt x="7" y="0"/>
                  </a:lnTo>
                  <a:lnTo>
                    <a:pt x="0" y="18"/>
                  </a:lnTo>
                  <a:lnTo>
                    <a:pt x="22" y="24"/>
                  </a:lnTo>
                  <a:lnTo>
                    <a:pt x="44" y="31"/>
                  </a:lnTo>
                  <a:lnTo>
                    <a:pt x="66" y="37"/>
                  </a:lnTo>
                  <a:lnTo>
                    <a:pt x="89" y="43"/>
                  </a:lnTo>
                  <a:lnTo>
                    <a:pt x="113" y="47"/>
                  </a:lnTo>
                  <a:lnTo>
                    <a:pt x="136" y="50"/>
                  </a:lnTo>
                  <a:lnTo>
                    <a:pt x="160" y="54"/>
                  </a:lnTo>
                  <a:lnTo>
                    <a:pt x="185" y="57"/>
                  </a:lnTo>
                  <a:lnTo>
                    <a:pt x="209" y="59"/>
                  </a:lnTo>
                  <a:lnTo>
                    <a:pt x="235" y="61"/>
                  </a:lnTo>
                  <a:lnTo>
                    <a:pt x="260" y="62"/>
                  </a:lnTo>
                  <a:lnTo>
                    <a:pt x="285" y="63"/>
                  </a:lnTo>
                  <a:lnTo>
                    <a:pt x="310" y="64"/>
                  </a:lnTo>
                  <a:lnTo>
                    <a:pt x="336" y="64"/>
                  </a:lnTo>
                  <a:lnTo>
                    <a:pt x="361" y="65"/>
                  </a:lnTo>
                  <a:lnTo>
                    <a:pt x="387" y="65"/>
                  </a:lnTo>
                  <a:lnTo>
                    <a:pt x="413" y="65"/>
                  </a:lnTo>
                  <a:lnTo>
                    <a:pt x="438" y="65"/>
                  </a:lnTo>
                  <a:lnTo>
                    <a:pt x="465" y="64"/>
                  </a:lnTo>
                  <a:lnTo>
                    <a:pt x="490" y="64"/>
                  </a:lnTo>
                  <a:lnTo>
                    <a:pt x="515" y="64"/>
                  </a:lnTo>
                  <a:lnTo>
                    <a:pt x="541" y="64"/>
                  </a:lnTo>
                  <a:lnTo>
                    <a:pt x="566" y="63"/>
                  </a:lnTo>
                  <a:lnTo>
                    <a:pt x="591" y="63"/>
                  </a:lnTo>
                  <a:lnTo>
                    <a:pt x="617" y="63"/>
                  </a:lnTo>
                  <a:lnTo>
                    <a:pt x="641" y="64"/>
                  </a:lnTo>
                  <a:lnTo>
                    <a:pt x="665" y="64"/>
                  </a:lnTo>
                  <a:lnTo>
                    <a:pt x="689" y="65"/>
                  </a:lnTo>
                  <a:lnTo>
                    <a:pt x="714" y="65"/>
                  </a:lnTo>
                  <a:lnTo>
                    <a:pt x="737" y="68"/>
                  </a:lnTo>
                  <a:lnTo>
                    <a:pt x="760" y="69"/>
                  </a:lnTo>
                  <a:lnTo>
                    <a:pt x="781" y="71"/>
                  </a:lnTo>
                  <a:lnTo>
                    <a:pt x="775" y="56"/>
                  </a:lnTo>
                  <a:lnTo>
                    <a:pt x="781" y="71"/>
                  </a:lnTo>
                  <a:lnTo>
                    <a:pt x="788" y="69"/>
                  </a:lnTo>
                  <a:lnTo>
                    <a:pt x="792" y="62"/>
                  </a:lnTo>
                  <a:lnTo>
                    <a:pt x="790" y="55"/>
                  </a:lnTo>
                  <a:lnTo>
                    <a:pt x="784" y="51"/>
                  </a:lnTo>
                  <a:lnTo>
                    <a:pt x="791" y="6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" name="Freeform 281"/>
            <p:cNvSpPr>
              <a:spLocks/>
            </p:cNvSpPr>
            <p:nvPr/>
          </p:nvSpPr>
          <p:spPr bwMode="auto">
            <a:xfrm>
              <a:off x="9229" y="3290"/>
              <a:ext cx="51" cy="221"/>
            </a:xfrm>
            <a:custGeom>
              <a:avLst/>
              <a:gdLst>
                <a:gd name="T0" fmla="*/ 73 w 307"/>
                <a:gd name="T1" fmla="*/ 1313 h 1329"/>
                <a:gd name="T2" fmla="*/ 46 w 307"/>
                <a:gd name="T3" fmla="*/ 1268 h 1329"/>
                <a:gd name="T4" fmla="*/ 29 w 307"/>
                <a:gd name="T5" fmla="*/ 1209 h 1329"/>
                <a:gd name="T6" fmla="*/ 20 w 307"/>
                <a:gd name="T7" fmla="*/ 1137 h 1329"/>
                <a:gd name="T8" fmla="*/ 19 w 307"/>
                <a:gd name="T9" fmla="*/ 1054 h 1329"/>
                <a:gd name="T10" fmla="*/ 24 w 307"/>
                <a:gd name="T11" fmla="*/ 964 h 1329"/>
                <a:gd name="T12" fmla="*/ 37 w 307"/>
                <a:gd name="T13" fmla="*/ 866 h 1329"/>
                <a:gd name="T14" fmla="*/ 54 w 307"/>
                <a:gd name="T15" fmla="*/ 766 h 1329"/>
                <a:gd name="T16" fmla="*/ 77 w 307"/>
                <a:gd name="T17" fmla="*/ 663 h 1329"/>
                <a:gd name="T18" fmla="*/ 103 w 307"/>
                <a:gd name="T19" fmla="*/ 559 h 1329"/>
                <a:gd name="T20" fmla="*/ 132 w 307"/>
                <a:gd name="T21" fmla="*/ 458 h 1329"/>
                <a:gd name="T22" fmla="*/ 162 w 307"/>
                <a:gd name="T23" fmla="*/ 362 h 1329"/>
                <a:gd name="T24" fmla="*/ 191 w 307"/>
                <a:gd name="T25" fmla="*/ 271 h 1329"/>
                <a:gd name="T26" fmla="*/ 223 w 307"/>
                <a:gd name="T27" fmla="*/ 188 h 1329"/>
                <a:gd name="T28" fmla="*/ 253 w 307"/>
                <a:gd name="T29" fmla="*/ 116 h 1329"/>
                <a:gd name="T30" fmla="*/ 281 w 307"/>
                <a:gd name="T31" fmla="*/ 56 h 1329"/>
                <a:gd name="T32" fmla="*/ 307 w 307"/>
                <a:gd name="T33" fmla="*/ 11 h 1329"/>
                <a:gd name="T34" fmla="*/ 278 w 307"/>
                <a:gd name="T35" fmla="*/ 22 h 1329"/>
                <a:gd name="T36" fmla="*/ 250 w 307"/>
                <a:gd name="T37" fmla="*/ 76 h 1329"/>
                <a:gd name="T38" fmla="*/ 221 w 307"/>
                <a:gd name="T39" fmla="*/ 144 h 1329"/>
                <a:gd name="T40" fmla="*/ 190 w 307"/>
                <a:gd name="T41" fmla="*/ 222 h 1329"/>
                <a:gd name="T42" fmla="*/ 158 w 307"/>
                <a:gd name="T43" fmla="*/ 308 h 1329"/>
                <a:gd name="T44" fmla="*/ 127 w 307"/>
                <a:gd name="T45" fmla="*/ 403 h 1329"/>
                <a:gd name="T46" fmla="*/ 98 w 307"/>
                <a:gd name="T47" fmla="*/ 503 h 1329"/>
                <a:gd name="T48" fmla="*/ 71 w 307"/>
                <a:gd name="T49" fmla="*/ 606 h 1329"/>
                <a:gd name="T50" fmla="*/ 47 w 307"/>
                <a:gd name="T51" fmla="*/ 709 h 1329"/>
                <a:gd name="T52" fmla="*/ 27 w 307"/>
                <a:gd name="T53" fmla="*/ 813 h 1329"/>
                <a:gd name="T54" fmla="*/ 12 w 307"/>
                <a:gd name="T55" fmla="*/ 913 h 1329"/>
                <a:gd name="T56" fmla="*/ 3 w 307"/>
                <a:gd name="T57" fmla="*/ 1008 h 1329"/>
                <a:gd name="T58" fmla="*/ 0 w 307"/>
                <a:gd name="T59" fmla="*/ 1097 h 1329"/>
                <a:gd name="T60" fmla="*/ 5 w 307"/>
                <a:gd name="T61" fmla="*/ 1176 h 1329"/>
                <a:gd name="T62" fmla="*/ 19 w 307"/>
                <a:gd name="T63" fmla="*/ 1247 h 1329"/>
                <a:gd name="T64" fmla="*/ 43 w 307"/>
                <a:gd name="T65" fmla="*/ 1302 h 1329"/>
                <a:gd name="T66" fmla="*/ 71 w 307"/>
                <a:gd name="T67" fmla="*/ 1328 h 1329"/>
                <a:gd name="T68" fmla="*/ 65 w 307"/>
                <a:gd name="T69" fmla="*/ 1329 h 1329"/>
                <a:gd name="T70" fmla="*/ 75 w 307"/>
                <a:gd name="T71" fmla="*/ 1320 h 1329"/>
                <a:gd name="T72" fmla="*/ 61 w 307"/>
                <a:gd name="T73" fmla="*/ 1310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7" h="1329">
                  <a:moveTo>
                    <a:pt x="61" y="1310"/>
                  </a:moveTo>
                  <a:lnTo>
                    <a:pt x="73" y="1313"/>
                  </a:lnTo>
                  <a:lnTo>
                    <a:pt x="59" y="1293"/>
                  </a:lnTo>
                  <a:lnTo>
                    <a:pt x="46" y="1268"/>
                  </a:lnTo>
                  <a:lnTo>
                    <a:pt x="37" y="1240"/>
                  </a:lnTo>
                  <a:lnTo>
                    <a:pt x="29" y="1209"/>
                  </a:lnTo>
                  <a:lnTo>
                    <a:pt x="23" y="1174"/>
                  </a:lnTo>
                  <a:lnTo>
                    <a:pt x="20" y="1137"/>
                  </a:lnTo>
                  <a:lnTo>
                    <a:pt x="19" y="1097"/>
                  </a:lnTo>
                  <a:lnTo>
                    <a:pt x="19" y="1054"/>
                  </a:lnTo>
                  <a:lnTo>
                    <a:pt x="21" y="1010"/>
                  </a:lnTo>
                  <a:lnTo>
                    <a:pt x="24" y="964"/>
                  </a:lnTo>
                  <a:lnTo>
                    <a:pt x="30" y="915"/>
                  </a:lnTo>
                  <a:lnTo>
                    <a:pt x="37" y="866"/>
                  </a:lnTo>
                  <a:lnTo>
                    <a:pt x="45" y="815"/>
                  </a:lnTo>
                  <a:lnTo>
                    <a:pt x="54" y="766"/>
                  </a:lnTo>
                  <a:lnTo>
                    <a:pt x="66" y="714"/>
                  </a:lnTo>
                  <a:lnTo>
                    <a:pt x="77" y="663"/>
                  </a:lnTo>
                  <a:lnTo>
                    <a:pt x="89" y="611"/>
                  </a:lnTo>
                  <a:lnTo>
                    <a:pt x="103" y="559"/>
                  </a:lnTo>
                  <a:lnTo>
                    <a:pt x="117" y="508"/>
                  </a:lnTo>
                  <a:lnTo>
                    <a:pt x="132" y="458"/>
                  </a:lnTo>
                  <a:lnTo>
                    <a:pt x="145" y="409"/>
                  </a:lnTo>
                  <a:lnTo>
                    <a:pt x="162" y="362"/>
                  </a:lnTo>
                  <a:lnTo>
                    <a:pt x="177" y="315"/>
                  </a:lnTo>
                  <a:lnTo>
                    <a:pt x="191" y="271"/>
                  </a:lnTo>
                  <a:lnTo>
                    <a:pt x="206" y="228"/>
                  </a:lnTo>
                  <a:lnTo>
                    <a:pt x="223" y="188"/>
                  </a:lnTo>
                  <a:lnTo>
                    <a:pt x="238" y="150"/>
                  </a:lnTo>
                  <a:lnTo>
                    <a:pt x="253" y="116"/>
                  </a:lnTo>
                  <a:lnTo>
                    <a:pt x="266" y="84"/>
                  </a:lnTo>
                  <a:lnTo>
                    <a:pt x="281" y="56"/>
                  </a:lnTo>
                  <a:lnTo>
                    <a:pt x="294" y="31"/>
                  </a:lnTo>
                  <a:lnTo>
                    <a:pt x="307" y="11"/>
                  </a:lnTo>
                  <a:lnTo>
                    <a:pt x="291" y="0"/>
                  </a:lnTo>
                  <a:lnTo>
                    <a:pt x="278" y="22"/>
                  </a:lnTo>
                  <a:lnTo>
                    <a:pt x="265" y="47"/>
                  </a:lnTo>
                  <a:lnTo>
                    <a:pt x="250" y="76"/>
                  </a:lnTo>
                  <a:lnTo>
                    <a:pt x="236" y="107"/>
                  </a:lnTo>
                  <a:lnTo>
                    <a:pt x="221" y="144"/>
                  </a:lnTo>
                  <a:lnTo>
                    <a:pt x="206" y="182"/>
                  </a:lnTo>
                  <a:lnTo>
                    <a:pt x="190" y="222"/>
                  </a:lnTo>
                  <a:lnTo>
                    <a:pt x="175" y="264"/>
                  </a:lnTo>
                  <a:lnTo>
                    <a:pt x="158" y="308"/>
                  </a:lnTo>
                  <a:lnTo>
                    <a:pt x="143" y="355"/>
                  </a:lnTo>
                  <a:lnTo>
                    <a:pt x="127" y="403"/>
                  </a:lnTo>
                  <a:lnTo>
                    <a:pt x="113" y="454"/>
                  </a:lnTo>
                  <a:lnTo>
                    <a:pt x="98" y="503"/>
                  </a:lnTo>
                  <a:lnTo>
                    <a:pt x="84" y="554"/>
                  </a:lnTo>
                  <a:lnTo>
                    <a:pt x="71" y="606"/>
                  </a:lnTo>
                  <a:lnTo>
                    <a:pt x="59" y="658"/>
                  </a:lnTo>
                  <a:lnTo>
                    <a:pt x="47" y="709"/>
                  </a:lnTo>
                  <a:lnTo>
                    <a:pt x="36" y="761"/>
                  </a:lnTo>
                  <a:lnTo>
                    <a:pt x="27" y="813"/>
                  </a:lnTo>
                  <a:lnTo>
                    <a:pt x="19" y="864"/>
                  </a:lnTo>
                  <a:lnTo>
                    <a:pt x="12" y="913"/>
                  </a:lnTo>
                  <a:lnTo>
                    <a:pt x="6" y="962"/>
                  </a:lnTo>
                  <a:lnTo>
                    <a:pt x="3" y="1008"/>
                  </a:lnTo>
                  <a:lnTo>
                    <a:pt x="0" y="1054"/>
                  </a:lnTo>
                  <a:lnTo>
                    <a:pt x="0" y="1097"/>
                  </a:lnTo>
                  <a:lnTo>
                    <a:pt x="1" y="1137"/>
                  </a:lnTo>
                  <a:lnTo>
                    <a:pt x="5" y="1176"/>
                  </a:lnTo>
                  <a:lnTo>
                    <a:pt x="11" y="1213"/>
                  </a:lnTo>
                  <a:lnTo>
                    <a:pt x="19" y="1247"/>
                  </a:lnTo>
                  <a:lnTo>
                    <a:pt x="30" y="1275"/>
                  </a:lnTo>
                  <a:lnTo>
                    <a:pt x="43" y="1302"/>
                  </a:lnTo>
                  <a:lnTo>
                    <a:pt x="59" y="1326"/>
                  </a:lnTo>
                  <a:lnTo>
                    <a:pt x="71" y="1328"/>
                  </a:lnTo>
                  <a:lnTo>
                    <a:pt x="59" y="1326"/>
                  </a:lnTo>
                  <a:lnTo>
                    <a:pt x="65" y="1329"/>
                  </a:lnTo>
                  <a:lnTo>
                    <a:pt x="72" y="1327"/>
                  </a:lnTo>
                  <a:lnTo>
                    <a:pt x="75" y="1320"/>
                  </a:lnTo>
                  <a:lnTo>
                    <a:pt x="73" y="1313"/>
                  </a:lnTo>
                  <a:lnTo>
                    <a:pt x="61" y="13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Freeform 282"/>
            <p:cNvSpPr>
              <a:spLocks/>
            </p:cNvSpPr>
            <p:nvPr/>
          </p:nvSpPr>
          <p:spPr bwMode="auto">
            <a:xfrm>
              <a:off x="9239" y="3322"/>
              <a:ext cx="130" cy="189"/>
            </a:xfrm>
            <a:custGeom>
              <a:avLst/>
              <a:gdLst>
                <a:gd name="T0" fmla="*/ 776 w 780"/>
                <a:gd name="T1" fmla="*/ 45 h 1134"/>
                <a:gd name="T2" fmla="*/ 688 w 780"/>
                <a:gd name="T3" fmla="*/ 7 h 1134"/>
                <a:gd name="T4" fmla="*/ 609 w 780"/>
                <a:gd name="T5" fmla="*/ 1 h 1134"/>
                <a:gd name="T6" fmla="*/ 537 w 780"/>
                <a:gd name="T7" fmla="*/ 23 h 1134"/>
                <a:gd name="T8" fmla="*/ 475 w 780"/>
                <a:gd name="T9" fmla="*/ 71 h 1134"/>
                <a:gd name="T10" fmla="*/ 421 w 780"/>
                <a:gd name="T11" fmla="*/ 138 h 1134"/>
                <a:gd name="T12" fmla="*/ 374 w 780"/>
                <a:gd name="T13" fmla="*/ 222 h 1134"/>
                <a:gd name="T14" fmla="*/ 331 w 780"/>
                <a:gd name="T15" fmla="*/ 317 h 1134"/>
                <a:gd name="T16" fmla="*/ 291 w 780"/>
                <a:gd name="T17" fmla="*/ 421 h 1134"/>
                <a:gd name="T18" fmla="*/ 254 w 780"/>
                <a:gd name="T19" fmla="*/ 530 h 1134"/>
                <a:gd name="T20" fmla="*/ 219 w 780"/>
                <a:gd name="T21" fmla="*/ 641 h 1134"/>
                <a:gd name="T22" fmla="*/ 186 w 780"/>
                <a:gd name="T23" fmla="*/ 749 h 1134"/>
                <a:gd name="T24" fmla="*/ 152 w 780"/>
                <a:gd name="T25" fmla="*/ 851 h 1134"/>
                <a:gd name="T26" fmla="*/ 118 w 780"/>
                <a:gd name="T27" fmla="*/ 942 h 1134"/>
                <a:gd name="T28" fmla="*/ 81 w 780"/>
                <a:gd name="T29" fmla="*/ 1020 h 1134"/>
                <a:gd name="T30" fmla="*/ 42 w 780"/>
                <a:gd name="T31" fmla="*/ 1079 h 1134"/>
                <a:gd name="T32" fmla="*/ 0 w 780"/>
                <a:gd name="T33" fmla="*/ 1116 h 1134"/>
                <a:gd name="T34" fmla="*/ 34 w 780"/>
                <a:gd name="T35" fmla="*/ 1114 h 1134"/>
                <a:gd name="T36" fmla="*/ 77 w 780"/>
                <a:gd name="T37" fmla="*/ 1062 h 1134"/>
                <a:gd name="T38" fmla="*/ 116 w 780"/>
                <a:gd name="T39" fmla="*/ 992 h 1134"/>
                <a:gd name="T40" fmla="*/ 152 w 780"/>
                <a:gd name="T41" fmla="*/ 905 h 1134"/>
                <a:gd name="T42" fmla="*/ 187 w 780"/>
                <a:gd name="T43" fmla="*/ 808 h 1134"/>
                <a:gd name="T44" fmla="*/ 220 w 780"/>
                <a:gd name="T45" fmla="*/ 702 h 1134"/>
                <a:gd name="T46" fmla="*/ 255 w 780"/>
                <a:gd name="T47" fmla="*/ 592 h 1134"/>
                <a:gd name="T48" fmla="*/ 291 w 780"/>
                <a:gd name="T49" fmla="*/ 482 h 1134"/>
                <a:gd name="T50" fmla="*/ 326 w 780"/>
                <a:gd name="T51" fmla="*/ 374 h 1134"/>
                <a:gd name="T52" fmla="*/ 368 w 780"/>
                <a:gd name="T53" fmla="*/ 276 h 1134"/>
                <a:gd name="T54" fmla="*/ 413 w 780"/>
                <a:gd name="T55" fmla="*/ 187 h 1134"/>
                <a:gd name="T56" fmla="*/ 461 w 780"/>
                <a:gd name="T57" fmla="*/ 114 h 1134"/>
                <a:gd name="T58" fmla="*/ 516 w 780"/>
                <a:gd name="T59" fmla="*/ 59 h 1134"/>
                <a:gd name="T60" fmla="*/ 576 w 780"/>
                <a:gd name="T61" fmla="*/ 27 h 1134"/>
                <a:gd name="T62" fmla="*/ 646 w 780"/>
                <a:gd name="T63" fmla="*/ 19 h 1134"/>
                <a:gd name="T64" fmla="*/ 724 w 780"/>
                <a:gd name="T65" fmla="*/ 40 h 1134"/>
                <a:gd name="T66" fmla="*/ 768 w 780"/>
                <a:gd name="T67" fmla="*/ 62 h 1134"/>
                <a:gd name="T68" fmla="*/ 773 w 780"/>
                <a:gd name="T69" fmla="*/ 62 h 1134"/>
                <a:gd name="T70" fmla="*/ 780 w 780"/>
                <a:gd name="T71" fmla="*/ 51 h 1134"/>
                <a:gd name="T72" fmla="*/ 775 w 780"/>
                <a:gd name="T73" fmla="*/ 45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80" h="1134">
                  <a:moveTo>
                    <a:pt x="775" y="45"/>
                  </a:moveTo>
                  <a:lnTo>
                    <a:pt x="776" y="45"/>
                  </a:lnTo>
                  <a:lnTo>
                    <a:pt x="731" y="22"/>
                  </a:lnTo>
                  <a:lnTo>
                    <a:pt x="688" y="7"/>
                  </a:lnTo>
                  <a:lnTo>
                    <a:pt x="648" y="0"/>
                  </a:lnTo>
                  <a:lnTo>
                    <a:pt x="609" y="1"/>
                  </a:lnTo>
                  <a:lnTo>
                    <a:pt x="572" y="9"/>
                  </a:lnTo>
                  <a:lnTo>
                    <a:pt x="537" y="23"/>
                  </a:lnTo>
                  <a:lnTo>
                    <a:pt x="505" y="44"/>
                  </a:lnTo>
                  <a:lnTo>
                    <a:pt x="475" y="71"/>
                  </a:lnTo>
                  <a:lnTo>
                    <a:pt x="447" y="101"/>
                  </a:lnTo>
                  <a:lnTo>
                    <a:pt x="421" y="138"/>
                  </a:lnTo>
                  <a:lnTo>
                    <a:pt x="397" y="178"/>
                  </a:lnTo>
                  <a:lnTo>
                    <a:pt x="374" y="222"/>
                  </a:lnTo>
                  <a:lnTo>
                    <a:pt x="352" y="267"/>
                  </a:lnTo>
                  <a:lnTo>
                    <a:pt x="331" y="317"/>
                  </a:lnTo>
                  <a:lnTo>
                    <a:pt x="310" y="368"/>
                  </a:lnTo>
                  <a:lnTo>
                    <a:pt x="291" y="421"/>
                  </a:lnTo>
                  <a:lnTo>
                    <a:pt x="272" y="475"/>
                  </a:lnTo>
                  <a:lnTo>
                    <a:pt x="254" y="530"/>
                  </a:lnTo>
                  <a:lnTo>
                    <a:pt x="236" y="586"/>
                  </a:lnTo>
                  <a:lnTo>
                    <a:pt x="219" y="641"/>
                  </a:lnTo>
                  <a:lnTo>
                    <a:pt x="202" y="695"/>
                  </a:lnTo>
                  <a:lnTo>
                    <a:pt x="186" y="749"/>
                  </a:lnTo>
                  <a:lnTo>
                    <a:pt x="169" y="801"/>
                  </a:lnTo>
                  <a:lnTo>
                    <a:pt x="152" y="851"/>
                  </a:lnTo>
                  <a:lnTo>
                    <a:pt x="136" y="899"/>
                  </a:lnTo>
                  <a:lnTo>
                    <a:pt x="118" y="942"/>
                  </a:lnTo>
                  <a:lnTo>
                    <a:pt x="99" y="983"/>
                  </a:lnTo>
                  <a:lnTo>
                    <a:pt x="81" y="1020"/>
                  </a:lnTo>
                  <a:lnTo>
                    <a:pt x="61" y="1051"/>
                  </a:lnTo>
                  <a:lnTo>
                    <a:pt x="42" y="1079"/>
                  </a:lnTo>
                  <a:lnTo>
                    <a:pt x="22" y="1101"/>
                  </a:lnTo>
                  <a:lnTo>
                    <a:pt x="0" y="1116"/>
                  </a:lnTo>
                  <a:lnTo>
                    <a:pt x="10" y="1134"/>
                  </a:lnTo>
                  <a:lnTo>
                    <a:pt x="34" y="1114"/>
                  </a:lnTo>
                  <a:lnTo>
                    <a:pt x="56" y="1092"/>
                  </a:lnTo>
                  <a:lnTo>
                    <a:pt x="77" y="1062"/>
                  </a:lnTo>
                  <a:lnTo>
                    <a:pt x="97" y="1029"/>
                  </a:lnTo>
                  <a:lnTo>
                    <a:pt x="116" y="992"/>
                  </a:lnTo>
                  <a:lnTo>
                    <a:pt x="134" y="951"/>
                  </a:lnTo>
                  <a:lnTo>
                    <a:pt x="152" y="905"/>
                  </a:lnTo>
                  <a:lnTo>
                    <a:pt x="171" y="858"/>
                  </a:lnTo>
                  <a:lnTo>
                    <a:pt x="187" y="808"/>
                  </a:lnTo>
                  <a:lnTo>
                    <a:pt x="204" y="756"/>
                  </a:lnTo>
                  <a:lnTo>
                    <a:pt x="220" y="702"/>
                  </a:lnTo>
                  <a:lnTo>
                    <a:pt x="238" y="647"/>
                  </a:lnTo>
                  <a:lnTo>
                    <a:pt x="255" y="592"/>
                  </a:lnTo>
                  <a:lnTo>
                    <a:pt x="272" y="537"/>
                  </a:lnTo>
                  <a:lnTo>
                    <a:pt x="291" y="482"/>
                  </a:lnTo>
                  <a:lnTo>
                    <a:pt x="309" y="427"/>
                  </a:lnTo>
                  <a:lnTo>
                    <a:pt x="326" y="374"/>
                  </a:lnTo>
                  <a:lnTo>
                    <a:pt x="347" y="323"/>
                  </a:lnTo>
                  <a:lnTo>
                    <a:pt x="368" y="276"/>
                  </a:lnTo>
                  <a:lnTo>
                    <a:pt x="390" y="230"/>
                  </a:lnTo>
                  <a:lnTo>
                    <a:pt x="413" y="187"/>
                  </a:lnTo>
                  <a:lnTo>
                    <a:pt x="437" y="149"/>
                  </a:lnTo>
                  <a:lnTo>
                    <a:pt x="461" y="114"/>
                  </a:lnTo>
                  <a:lnTo>
                    <a:pt x="489" y="84"/>
                  </a:lnTo>
                  <a:lnTo>
                    <a:pt x="516" y="59"/>
                  </a:lnTo>
                  <a:lnTo>
                    <a:pt x="546" y="41"/>
                  </a:lnTo>
                  <a:lnTo>
                    <a:pt x="576" y="27"/>
                  </a:lnTo>
                  <a:lnTo>
                    <a:pt x="611" y="20"/>
                  </a:lnTo>
                  <a:lnTo>
                    <a:pt x="646" y="19"/>
                  </a:lnTo>
                  <a:lnTo>
                    <a:pt x="684" y="25"/>
                  </a:lnTo>
                  <a:lnTo>
                    <a:pt x="724" y="40"/>
                  </a:lnTo>
                  <a:lnTo>
                    <a:pt x="766" y="62"/>
                  </a:lnTo>
                  <a:lnTo>
                    <a:pt x="768" y="62"/>
                  </a:lnTo>
                  <a:lnTo>
                    <a:pt x="766" y="62"/>
                  </a:lnTo>
                  <a:lnTo>
                    <a:pt x="773" y="62"/>
                  </a:lnTo>
                  <a:lnTo>
                    <a:pt x="779" y="58"/>
                  </a:lnTo>
                  <a:lnTo>
                    <a:pt x="780" y="51"/>
                  </a:lnTo>
                  <a:lnTo>
                    <a:pt x="776" y="45"/>
                  </a:lnTo>
                  <a:lnTo>
                    <a:pt x="775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Freeform 283"/>
            <p:cNvSpPr>
              <a:spLocks/>
            </p:cNvSpPr>
            <p:nvPr/>
          </p:nvSpPr>
          <p:spPr bwMode="auto">
            <a:xfrm>
              <a:off x="9367" y="3330"/>
              <a:ext cx="40" cy="30"/>
            </a:xfrm>
            <a:custGeom>
              <a:avLst/>
              <a:gdLst>
                <a:gd name="T0" fmla="*/ 230 w 236"/>
                <a:gd name="T1" fmla="*/ 163 h 181"/>
                <a:gd name="T2" fmla="*/ 227 w 236"/>
                <a:gd name="T3" fmla="*/ 162 h 181"/>
                <a:gd name="T4" fmla="*/ 204 w 236"/>
                <a:gd name="T5" fmla="*/ 162 h 181"/>
                <a:gd name="T6" fmla="*/ 186 w 236"/>
                <a:gd name="T7" fmla="*/ 158 h 181"/>
                <a:gd name="T8" fmla="*/ 170 w 236"/>
                <a:gd name="T9" fmla="*/ 154 h 181"/>
                <a:gd name="T10" fmla="*/ 156 w 236"/>
                <a:gd name="T11" fmla="*/ 146 h 181"/>
                <a:gd name="T12" fmla="*/ 145 w 236"/>
                <a:gd name="T13" fmla="*/ 139 h 181"/>
                <a:gd name="T14" fmla="*/ 133 w 236"/>
                <a:gd name="T15" fmla="*/ 129 h 181"/>
                <a:gd name="T16" fmla="*/ 124 w 236"/>
                <a:gd name="T17" fmla="*/ 118 h 181"/>
                <a:gd name="T18" fmla="*/ 115 w 236"/>
                <a:gd name="T19" fmla="*/ 106 h 181"/>
                <a:gd name="T20" fmla="*/ 104 w 236"/>
                <a:gd name="T21" fmla="*/ 93 h 181"/>
                <a:gd name="T22" fmla="*/ 96 w 236"/>
                <a:gd name="T23" fmla="*/ 79 h 181"/>
                <a:gd name="T24" fmla="*/ 85 w 236"/>
                <a:gd name="T25" fmla="*/ 64 h 181"/>
                <a:gd name="T26" fmla="*/ 73 w 236"/>
                <a:gd name="T27" fmla="*/ 50 h 181"/>
                <a:gd name="T28" fmla="*/ 61 w 236"/>
                <a:gd name="T29" fmla="*/ 37 h 181"/>
                <a:gd name="T30" fmla="*/ 46 w 236"/>
                <a:gd name="T31" fmla="*/ 23 h 181"/>
                <a:gd name="T32" fmla="*/ 27 w 236"/>
                <a:gd name="T33" fmla="*/ 11 h 181"/>
                <a:gd name="T34" fmla="*/ 7 w 236"/>
                <a:gd name="T35" fmla="*/ 0 h 181"/>
                <a:gd name="T36" fmla="*/ 0 w 236"/>
                <a:gd name="T37" fmla="*/ 17 h 181"/>
                <a:gd name="T38" fmla="*/ 18 w 236"/>
                <a:gd name="T39" fmla="*/ 28 h 181"/>
                <a:gd name="T40" fmla="*/ 34 w 236"/>
                <a:gd name="T41" fmla="*/ 38 h 181"/>
                <a:gd name="T42" fmla="*/ 47 w 236"/>
                <a:gd name="T43" fmla="*/ 50 h 181"/>
                <a:gd name="T44" fmla="*/ 60 w 236"/>
                <a:gd name="T45" fmla="*/ 63 h 181"/>
                <a:gd name="T46" fmla="*/ 71 w 236"/>
                <a:gd name="T47" fmla="*/ 77 h 181"/>
                <a:gd name="T48" fmla="*/ 80 w 236"/>
                <a:gd name="T49" fmla="*/ 90 h 181"/>
                <a:gd name="T50" fmla="*/ 91 w 236"/>
                <a:gd name="T51" fmla="*/ 104 h 181"/>
                <a:gd name="T52" fmla="*/ 101 w 236"/>
                <a:gd name="T53" fmla="*/ 117 h 181"/>
                <a:gd name="T54" fmla="*/ 110 w 236"/>
                <a:gd name="T55" fmla="*/ 131 h 181"/>
                <a:gd name="T56" fmla="*/ 122 w 236"/>
                <a:gd name="T57" fmla="*/ 142 h 181"/>
                <a:gd name="T58" fmla="*/ 133 w 236"/>
                <a:gd name="T59" fmla="*/ 154 h 181"/>
                <a:gd name="T60" fmla="*/ 147 w 236"/>
                <a:gd name="T61" fmla="*/ 164 h 181"/>
                <a:gd name="T62" fmla="*/ 163 w 236"/>
                <a:gd name="T63" fmla="*/ 171 h 181"/>
                <a:gd name="T64" fmla="*/ 182 w 236"/>
                <a:gd name="T65" fmla="*/ 178 h 181"/>
                <a:gd name="T66" fmla="*/ 204 w 236"/>
                <a:gd name="T67" fmla="*/ 181 h 181"/>
                <a:gd name="T68" fmla="*/ 227 w 236"/>
                <a:gd name="T69" fmla="*/ 181 h 181"/>
                <a:gd name="T70" fmla="*/ 223 w 236"/>
                <a:gd name="T71" fmla="*/ 180 h 181"/>
                <a:gd name="T72" fmla="*/ 227 w 236"/>
                <a:gd name="T73" fmla="*/ 181 h 181"/>
                <a:gd name="T74" fmla="*/ 234 w 236"/>
                <a:gd name="T75" fmla="*/ 178 h 181"/>
                <a:gd name="T76" fmla="*/ 236 w 236"/>
                <a:gd name="T77" fmla="*/ 171 h 181"/>
                <a:gd name="T78" fmla="*/ 234 w 236"/>
                <a:gd name="T79" fmla="*/ 165 h 181"/>
                <a:gd name="T80" fmla="*/ 227 w 236"/>
                <a:gd name="T81" fmla="*/ 162 h 181"/>
                <a:gd name="T82" fmla="*/ 230 w 236"/>
                <a:gd name="T83" fmla="*/ 16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6" h="181">
                  <a:moveTo>
                    <a:pt x="230" y="163"/>
                  </a:moveTo>
                  <a:lnTo>
                    <a:pt x="227" y="162"/>
                  </a:lnTo>
                  <a:lnTo>
                    <a:pt x="204" y="162"/>
                  </a:lnTo>
                  <a:lnTo>
                    <a:pt x="186" y="158"/>
                  </a:lnTo>
                  <a:lnTo>
                    <a:pt x="170" y="154"/>
                  </a:lnTo>
                  <a:lnTo>
                    <a:pt x="156" y="146"/>
                  </a:lnTo>
                  <a:lnTo>
                    <a:pt x="145" y="139"/>
                  </a:lnTo>
                  <a:lnTo>
                    <a:pt x="133" y="129"/>
                  </a:lnTo>
                  <a:lnTo>
                    <a:pt x="124" y="118"/>
                  </a:lnTo>
                  <a:lnTo>
                    <a:pt x="115" y="106"/>
                  </a:lnTo>
                  <a:lnTo>
                    <a:pt x="104" y="93"/>
                  </a:lnTo>
                  <a:lnTo>
                    <a:pt x="96" y="79"/>
                  </a:lnTo>
                  <a:lnTo>
                    <a:pt x="85" y="64"/>
                  </a:lnTo>
                  <a:lnTo>
                    <a:pt x="73" y="50"/>
                  </a:lnTo>
                  <a:lnTo>
                    <a:pt x="61" y="37"/>
                  </a:lnTo>
                  <a:lnTo>
                    <a:pt x="46" y="23"/>
                  </a:lnTo>
                  <a:lnTo>
                    <a:pt x="27" y="11"/>
                  </a:lnTo>
                  <a:lnTo>
                    <a:pt x="7" y="0"/>
                  </a:lnTo>
                  <a:lnTo>
                    <a:pt x="0" y="17"/>
                  </a:lnTo>
                  <a:lnTo>
                    <a:pt x="18" y="28"/>
                  </a:lnTo>
                  <a:lnTo>
                    <a:pt x="34" y="38"/>
                  </a:lnTo>
                  <a:lnTo>
                    <a:pt x="47" y="50"/>
                  </a:lnTo>
                  <a:lnTo>
                    <a:pt x="60" y="63"/>
                  </a:lnTo>
                  <a:lnTo>
                    <a:pt x="71" y="77"/>
                  </a:lnTo>
                  <a:lnTo>
                    <a:pt x="80" y="90"/>
                  </a:lnTo>
                  <a:lnTo>
                    <a:pt x="91" y="104"/>
                  </a:lnTo>
                  <a:lnTo>
                    <a:pt x="101" y="117"/>
                  </a:lnTo>
                  <a:lnTo>
                    <a:pt x="110" y="131"/>
                  </a:lnTo>
                  <a:lnTo>
                    <a:pt x="122" y="142"/>
                  </a:lnTo>
                  <a:lnTo>
                    <a:pt x="133" y="154"/>
                  </a:lnTo>
                  <a:lnTo>
                    <a:pt x="147" y="164"/>
                  </a:lnTo>
                  <a:lnTo>
                    <a:pt x="163" y="171"/>
                  </a:lnTo>
                  <a:lnTo>
                    <a:pt x="182" y="178"/>
                  </a:lnTo>
                  <a:lnTo>
                    <a:pt x="204" y="181"/>
                  </a:lnTo>
                  <a:lnTo>
                    <a:pt x="227" y="181"/>
                  </a:lnTo>
                  <a:lnTo>
                    <a:pt x="223" y="180"/>
                  </a:lnTo>
                  <a:lnTo>
                    <a:pt x="227" y="181"/>
                  </a:lnTo>
                  <a:lnTo>
                    <a:pt x="234" y="178"/>
                  </a:lnTo>
                  <a:lnTo>
                    <a:pt x="236" y="171"/>
                  </a:lnTo>
                  <a:lnTo>
                    <a:pt x="234" y="165"/>
                  </a:lnTo>
                  <a:lnTo>
                    <a:pt x="227" y="162"/>
                  </a:lnTo>
                  <a:lnTo>
                    <a:pt x="230" y="1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" name="Freeform 284"/>
            <p:cNvSpPr>
              <a:spLocks/>
            </p:cNvSpPr>
            <p:nvPr/>
          </p:nvSpPr>
          <p:spPr bwMode="auto">
            <a:xfrm>
              <a:off x="9405" y="3304"/>
              <a:ext cx="46" cy="57"/>
            </a:xfrm>
            <a:custGeom>
              <a:avLst/>
              <a:gdLst>
                <a:gd name="T0" fmla="*/ 272 w 279"/>
                <a:gd name="T1" fmla="*/ 0 h 346"/>
                <a:gd name="T2" fmla="*/ 270 w 279"/>
                <a:gd name="T3" fmla="*/ 0 h 346"/>
                <a:gd name="T4" fmla="*/ 247 w 279"/>
                <a:gd name="T5" fmla="*/ 6 h 346"/>
                <a:gd name="T6" fmla="*/ 229 w 279"/>
                <a:gd name="T7" fmla="*/ 21 h 346"/>
                <a:gd name="T8" fmla="*/ 216 w 279"/>
                <a:gd name="T9" fmla="*/ 41 h 346"/>
                <a:gd name="T10" fmla="*/ 204 w 279"/>
                <a:gd name="T11" fmla="*/ 67 h 346"/>
                <a:gd name="T12" fmla="*/ 193 w 279"/>
                <a:gd name="T13" fmla="*/ 97 h 346"/>
                <a:gd name="T14" fmla="*/ 183 w 279"/>
                <a:gd name="T15" fmla="*/ 129 h 346"/>
                <a:gd name="T16" fmla="*/ 174 w 279"/>
                <a:gd name="T17" fmla="*/ 163 h 346"/>
                <a:gd name="T18" fmla="*/ 164 w 279"/>
                <a:gd name="T19" fmla="*/ 195 h 346"/>
                <a:gd name="T20" fmla="*/ 153 w 279"/>
                <a:gd name="T21" fmla="*/ 229 h 346"/>
                <a:gd name="T22" fmla="*/ 141 w 279"/>
                <a:gd name="T23" fmla="*/ 258 h 346"/>
                <a:gd name="T24" fmla="*/ 126 w 279"/>
                <a:gd name="T25" fmla="*/ 284 h 346"/>
                <a:gd name="T26" fmla="*/ 110 w 279"/>
                <a:gd name="T27" fmla="*/ 305 h 346"/>
                <a:gd name="T28" fmla="*/ 90 w 279"/>
                <a:gd name="T29" fmla="*/ 319 h 346"/>
                <a:gd name="T30" fmla="*/ 67 w 279"/>
                <a:gd name="T31" fmla="*/ 326 h 346"/>
                <a:gd name="T32" fmla="*/ 39 w 279"/>
                <a:gd name="T33" fmla="*/ 325 h 346"/>
                <a:gd name="T34" fmla="*/ 7 w 279"/>
                <a:gd name="T35" fmla="*/ 317 h 346"/>
                <a:gd name="T36" fmla="*/ 0 w 279"/>
                <a:gd name="T37" fmla="*/ 334 h 346"/>
                <a:gd name="T38" fmla="*/ 37 w 279"/>
                <a:gd name="T39" fmla="*/ 345 h 346"/>
                <a:gd name="T40" fmla="*/ 69 w 279"/>
                <a:gd name="T41" fmla="*/ 346 h 346"/>
                <a:gd name="T42" fmla="*/ 99 w 279"/>
                <a:gd name="T43" fmla="*/ 336 h 346"/>
                <a:gd name="T44" fmla="*/ 121 w 279"/>
                <a:gd name="T45" fmla="*/ 318 h 346"/>
                <a:gd name="T46" fmla="*/ 142 w 279"/>
                <a:gd name="T47" fmla="*/ 295 h 346"/>
                <a:gd name="T48" fmla="*/ 157 w 279"/>
                <a:gd name="T49" fmla="*/ 267 h 346"/>
                <a:gd name="T50" fmla="*/ 170 w 279"/>
                <a:gd name="T51" fmla="*/ 235 h 346"/>
                <a:gd name="T52" fmla="*/ 182 w 279"/>
                <a:gd name="T53" fmla="*/ 202 h 346"/>
                <a:gd name="T54" fmla="*/ 193 w 279"/>
                <a:gd name="T55" fmla="*/ 167 h 346"/>
                <a:gd name="T56" fmla="*/ 202 w 279"/>
                <a:gd name="T57" fmla="*/ 134 h 346"/>
                <a:gd name="T58" fmla="*/ 211 w 279"/>
                <a:gd name="T59" fmla="*/ 103 h 346"/>
                <a:gd name="T60" fmla="*/ 220 w 279"/>
                <a:gd name="T61" fmla="*/ 74 h 346"/>
                <a:gd name="T62" fmla="*/ 232 w 279"/>
                <a:gd name="T63" fmla="*/ 50 h 346"/>
                <a:gd name="T64" fmla="*/ 243 w 279"/>
                <a:gd name="T65" fmla="*/ 34 h 346"/>
                <a:gd name="T66" fmla="*/ 256 w 279"/>
                <a:gd name="T67" fmla="*/ 23 h 346"/>
                <a:gd name="T68" fmla="*/ 270 w 279"/>
                <a:gd name="T69" fmla="*/ 20 h 346"/>
                <a:gd name="T70" fmla="*/ 267 w 279"/>
                <a:gd name="T71" fmla="*/ 20 h 346"/>
                <a:gd name="T72" fmla="*/ 270 w 279"/>
                <a:gd name="T73" fmla="*/ 20 h 346"/>
                <a:gd name="T74" fmla="*/ 277 w 279"/>
                <a:gd name="T75" fmla="*/ 17 h 346"/>
                <a:gd name="T76" fmla="*/ 279 w 279"/>
                <a:gd name="T77" fmla="*/ 10 h 346"/>
                <a:gd name="T78" fmla="*/ 277 w 279"/>
                <a:gd name="T79" fmla="*/ 4 h 346"/>
                <a:gd name="T80" fmla="*/ 270 w 279"/>
                <a:gd name="T81" fmla="*/ 0 h 346"/>
                <a:gd name="T82" fmla="*/ 272 w 279"/>
                <a:gd name="T83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79" h="346">
                  <a:moveTo>
                    <a:pt x="272" y="0"/>
                  </a:moveTo>
                  <a:lnTo>
                    <a:pt x="270" y="0"/>
                  </a:lnTo>
                  <a:lnTo>
                    <a:pt x="247" y="6"/>
                  </a:lnTo>
                  <a:lnTo>
                    <a:pt x="229" y="21"/>
                  </a:lnTo>
                  <a:lnTo>
                    <a:pt x="216" y="41"/>
                  </a:lnTo>
                  <a:lnTo>
                    <a:pt x="204" y="67"/>
                  </a:lnTo>
                  <a:lnTo>
                    <a:pt x="193" y="97"/>
                  </a:lnTo>
                  <a:lnTo>
                    <a:pt x="183" y="129"/>
                  </a:lnTo>
                  <a:lnTo>
                    <a:pt x="174" y="163"/>
                  </a:lnTo>
                  <a:lnTo>
                    <a:pt x="164" y="195"/>
                  </a:lnTo>
                  <a:lnTo>
                    <a:pt x="153" y="229"/>
                  </a:lnTo>
                  <a:lnTo>
                    <a:pt x="141" y="258"/>
                  </a:lnTo>
                  <a:lnTo>
                    <a:pt x="126" y="284"/>
                  </a:lnTo>
                  <a:lnTo>
                    <a:pt x="110" y="305"/>
                  </a:lnTo>
                  <a:lnTo>
                    <a:pt x="90" y="319"/>
                  </a:lnTo>
                  <a:lnTo>
                    <a:pt x="67" y="326"/>
                  </a:lnTo>
                  <a:lnTo>
                    <a:pt x="39" y="325"/>
                  </a:lnTo>
                  <a:lnTo>
                    <a:pt x="7" y="317"/>
                  </a:lnTo>
                  <a:lnTo>
                    <a:pt x="0" y="334"/>
                  </a:lnTo>
                  <a:lnTo>
                    <a:pt x="37" y="345"/>
                  </a:lnTo>
                  <a:lnTo>
                    <a:pt x="69" y="346"/>
                  </a:lnTo>
                  <a:lnTo>
                    <a:pt x="99" y="336"/>
                  </a:lnTo>
                  <a:lnTo>
                    <a:pt x="121" y="318"/>
                  </a:lnTo>
                  <a:lnTo>
                    <a:pt x="142" y="295"/>
                  </a:lnTo>
                  <a:lnTo>
                    <a:pt x="157" y="267"/>
                  </a:lnTo>
                  <a:lnTo>
                    <a:pt x="170" y="235"/>
                  </a:lnTo>
                  <a:lnTo>
                    <a:pt x="182" y="202"/>
                  </a:lnTo>
                  <a:lnTo>
                    <a:pt x="193" y="167"/>
                  </a:lnTo>
                  <a:lnTo>
                    <a:pt x="202" y="134"/>
                  </a:lnTo>
                  <a:lnTo>
                    <a:pt x="211" y="103"/>
                  </a:lnTo>
                  <a:lnTo>
                    <a:pt x="220" y="74"/>
                  </a:lnTo>
                  <a:lnTo>
                    <a:pt x="232" y="50"/>
                  </a:lnTo>
                  <a:lnTo>
                    <a:pt x="243" y="34"/>
                  </a:lnTo>
                  <a:lnTo>
                    <a:pt x="256" y="23"/>
                  </a:lnTo>
                  <a:lnTo>
                    <a:pt x="270" y="20"/>
                  </a:lnTo>
                  <a:lnTo>
                    <a:pt x="267" y="20"/>
                  </a:lnTo>
                  <a:lnTo>
                    <a:pt x="270" y="20"/>
                  </a:lnTo>
                  <a:lnTo>
                    <a:pt x="277" y="17"/>
                  </a:lnTo>
                  <a:lnTo>
                    <a:pt x="279" y="10"/>
                  </a:lnTo>
                  <a:lnTo>
                    <a:pt x="277" y="4"/>
                  </a:lnTo>
                  <a:lnTo>
                    <a:pt x="270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Freeform 285"/>
            <p:cNvSpPr>
              <a:spLocks/>
            </p:cNvSpPr>
            <p:nvPr/>
          </p:nvSpPr>
          <p:spPr bwMode="auto">
            <a:xfrm>
              <a:off x="9449" y="3304"/>
              <a:ext cx="79" cy="10"/>
            </a:xfrm>
            <a:custGeom>
              <a:avLst/>
              <a:gdLst>
                <a:gd name="T0" fmla="*/ 465 w 475"/>
                <a:gd name="T1" fmla="*/ 38 h 62"/>
                <a:gd name="T2" fmla="*/ 465 w 475"/>
                <a:gd name="T3" fmla="*/ 38 h 62"/>
                <a:gd name="T4" fmla="*/ 441 w 475"/>
                <a:gd name="T5" fmla="*/ 40 h 62"/>
                <a:gd name="T6" fmla="*/ 414 w 475"/>
                <a:gd name="T7" fmla="*/ 41 h 62"/>
                <a:gd name="T8" fmla="*/ 386 w 475"/>
                <a:gd name="T9" fmla="*/ 43 h 62"/>
                <a:gd name="T10" fmla="*/ 358 w 475"/>
                <a:gd name="T11" fmla="*/ 41 h 62"/>
                <a:gd name="T12" fmla="*/ 328 w 475"/>
                <a:gd name="T13" fmla="*/ 41 h 62"/>
                <a:gd name="T14" fmla="*/ 298 w 475"/>
                <a:gd name="T15" fmla="*/ 39 h 62"/>
                <a:gd name="T16" fmla="*/ 267 w 475"/>
                <a:gd name="T17" fmla="*/ 37 h 62"/>
                <a:gd name="T18" fmla="*/ 235 w 475"/>
                <a:gd name="T19" fmla="*/ 35 h 62"/>
                <a:gd name="T20" fmla="*/ 203 w 475"/>
                <a:gd name="T21" fmla="*/ 32 h 62"/>
                <a:gd name="T22" fmla="*/ 172 w 475"/>
                <a:gd name="T23" fmla="*/ 28 h 62"/>
                <a:gd name="T24" fmla="*/ 142 w 475"/>
                <a:gd name="T25" fmla="*/ 24 h 62"/>
                <a:gd name="T26" fmla="*/ 112 w 475"/>
                <a:gd name="T27" fmla="*/ 21 h 62"/>
                <a:gd name="T28" fmla="*/ 82 w 475"/>
                <a:gd name="T29" fmla="*/ 15 h 62"/>
                <a:gd name="T30" fmla="*/ 55 w 475"/>
                <a:gd name="T31" fmla="*/ 11 h 62"/>
                <a:gd name="T32" fmla="*/ 29 w 475"/>
                <a:gd name="T33" fmla="*/ 6 h 62"/>
                <a:gd name="T34" fmla="*/ 5 w 475"/>
                <a:gd name="T35" fmla="*/ 0 h 62"/>
                <a:gd name="T36" fmla="*/ 0 w 475"/>
                <a:gd name="T37" fmla="*/ 20 h 62"/>
                <a:gd name="T38" fmla="*/ 25 w 475"/>
                <a:gd name="T39" fmla="*/ 25 h 62"/>
                <a:gd name="T40" fmla="*/ 52 w 475"/>
                <a:gd name="T41" fmla="*/ 31 h 62"/>
                <a:gd name="T42" fmla="*/ 80 w 475"/>
                <a:gd name="T43" fmla="*/ 35 h 62"/>
                <a:gd name="T44" fmla="*/ 110 w 475"/>
                <a:gd name="T45" fmla="*/ 40 h 62"/>
                <a:gd name="T46" fmla="*/ 140 w 475"/>
                <a:gd name="T47" fmla="*/ 44 h 62"/>
                <a:gd name="T48" fmla="*/ 170 w 475"/>
                <a:gd name="T49" fmla="*/ 48 h 62"/>
                <a:gd name="T50" fmla="*/ 201 w 475"/>
                <a:gd name="T51" fmla="*/ 51 h 62"/>
                <a:gd name="T52" fmla="*/ 233 w 475"/>
                <a:gd name="T53" fmla="*/ 54 h 62"/>
                <a:gd name="T54" fmla="*/ 264 w 475"/>
                <a:gd name="T55" fmla="*/ 57 h 62"/>
                <a:gd name="T56" fmla="*/ 295 w 475"/>
                <a:gd name="T57" fmla="*/ 59 h 62"/>
                <a:gd name="T58" fmla="*/ 328 w 475"/>
                <a:gd name="T59" fmla="*/ 61 h 62"/>
                <a:gd name="T60" fmla="*/ 358 w 475"/>
                <a:gd name="T61" fmla="*/ 61 h 62"/>
                <a:gd name="T62" fmla="*/ 386 w 475"/>
                <a:gd name="T63" fmla="*/ 62 h 62"/>
                <a:gd name="T64" fmla="*/ 414 w 475"/>
                <a:gd name="T65" fmla="*/ 61 h 62"/>
                <a:gd name="T66" fmla="*/ 441 w 475"/>
                <a:gd name="T67" fmla="*/ 60 h 62"/>
                <a:gd name="T68" fmla="*/ 467 w 475"/>
                <a:gd name="T69" fmla="*/ 58 h 62"/>
                <a:gd name="T70" fmla="*/ 467 w 475"/>
                <a:gd name="T71" fmla="*/ 58 h 62"/>
                <a:gd name="T72" fmla="*/ 467 w 475"/>
                <a:gd name="T73" fmla="*/ 58 h 62"/>
                <a:gd name="T74" fmla="*/ 473 w 475"/>
                <a:gd name="T75" fmla="*/ 54 h 62"/>
                <a:gd name="T76" fmla="*/ 475 w 475"/>
                <a:gd name="T77" fmla="*/ 47 h 62"/>
                <a:gd name="T78" fmla="*/ 472 w 475"/>
                <a:gd name="T79" fmla="*/ 40 h 62"/>
                <a:gd name="T80" fmla="*/ 465 w 475"/>
                <a:gd name="T81" fmla="*/ 3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75" h="62">
                  <a:moveTo>
                    <a:pt x="465" y="38"/>
                  </a:moveTo>
                  <a:lnTo>
                    <a:pt x="465" y="38"/>
                  </a:lnTo>
                  <a:lnTo>
                    <a:pt x="441" y="40"/>
                  </a:lnTo>
                  <a:lnTo>
                    <a:pt x="414" y="41"/>
                  </a:lnTo>
                  <a:lnTo>
                    <a:pt x="386" y="43"/>
                  </a:lnTo>
                  <a:lnTo>
                    <a:pt x="358" y="41"/>
                  </a:lnTo>
                  <a:lnTo>
                    <a:pt x="328" y="41"/>
                  </a:lnTo>
                  <a:lnTo>
                    <a:pt x="298" y="39"/>
                  </a:lnTo>
                  <a:lnTo>
                    <a:pt x="267" y="37"/>
                  </a:lnTo>
                  <a:lnTo>
                    <a:pt x="235" y="35"/>
                  </a:lnTo>
                  <a:lnTo>
                    <a:pt x="203" y="32"/>
                  </a:lnTo>
                  <a:lnTo>
                    <a:pt x="172" y="28"/>
                  </a:lnTo>
                  <a:lnTo>
                    <a:pt x="142" y="24"/>
                  </a:lnTo>
                  <a:lnTo>
                    <a:pt x="112" y="21"/>
                  </a:lnTo>
                  <a:lnTo>
                    <a:pt x="82" y="15"/>
                  </a:lnTo>
                  <a:lnTo>
                    <a:pt x="55" y="11"/>
                  </a:lnTo>
                  <a:lnTo>
                    <a:pt x="29" y="6"/>
                  </a:lnTo>
                  <a:lnTo>
                    <a:pt x="5" y="0"/>
                  </a:lnTo>
                  <a:lnTo>
                    <a:pt x="0" y="20"/>
                  </a:lnTo>
                  <a:lnTo>
                    <a:pt x="25" y="25"/>
                  </a:lnTo>
                  <a:lnTo>
                    <a:pt x="52" y="31"/>
                  </a:lnTo>
                  <a:lnTo>
                    <a:pt x="80" y="35"/>
                  </a:lnTo>
                  <a:lnTo>
                    <a:pt x="110" y="40"/>
                  </a:lnTo>
                  <a:lnTo>
                    <a:pt x="140" y="44"/>
                  </a:lnTo>
                  <a:lnTo>
                    <a:pt x="170" y="48"/>
                  </a:lnTo>
                  <a:lnTo>
                    <a:pt x="201" y="51"/>
                  </a:lnTo>
                  <a:lnTo>
                    <a:pt x="233" y="54"/>
                  </a:lnTo>
                  <a:lnTo>
                    <a:pt x="264" y="57"/>
                  </a:lnTo>
                  <a:lnTo>
                    <a:pt x="295" y="59"/>
                  </a:lnTo>
                  <a:lnTo>
                    <a:pt x="328" y="61"/>
                  </a:lnTo>
                  <a:lnTo>
                    <a:pt x="358" y="61"/>
                  </a:lnTo>
                  <a:lnTo>
                    <a:pt x="386" y="62"/>
                  </a:lnTo>
                  <a:lnTo>
                    <a:pt x="414" y="61"/>
                  </a:lnTo>
                  <a:lnTo>
                    <a:pt x="441" y="60"/>
                  </a:lnTo>
                  <a:lnTo>
                    <a:pt x="467" y="58"/>
                  </a:lnTo>
                  <a:lnTo>
                    <a:pt x="467" y="58"/>
                  </a:lnTo>
                  <a:lnTo>
                    <a:pt x="467" y="58"/>
                  </a:lnTo>
                  <a:lnTo>
                    <a:pt x="473" y="54"/>
                  </a:lnTo>
                  <a:lnTo>
                    <a:pt x="475" y="47"/>
                  </a:lnTo>
                  <a:lnTo>
                    <a:pt x="472" y="40"/>
                  </a:lnTo>
                  <a:lnTo>
                    <a:pt x="46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" name="Freeform 286"/>
            <p:cNvSpPr>
              <a:spLocks/>
            </p:cNvSpPr>
            <p:nvPr/>
          </p:nvSpPr>
          <p:spPr bwMode="auto">
            <a:xfrm>
              <a:off x="9526" y="3293"/>
              <a:ext cx="198" cy="20"/>
            </a:xfrm>
            <a:custGeom>
              <a:avLst/>
              <a:gdLst>
                <a:gd name="T0" fmla="*/ 1176 w 1184"/>
                <a:gd name="T1" fmla="*/ 13 h 123"/>
                <a:gd name="T2" fmla="*/ 1077 w 1184"/>
                <a:gd name="T3" fmla="*/ 6 h 123"/>
                <a:gd name="T4" fmla="*/ 984 w 1184"/>
                <a:gd name="T5" fmla="*/ 1 h 123"/>
                <a:gd name="T6" fmla="*/ 896 w 1184"/>
                <a:gd name="T7" fmla="*/ 0 h 123"/>
                <a:gd name="T8" fmla="*/ 812 w 1184"/>
                <a:gd name="T9" fmla="*/ 1 h 123"/>
                <a:gd name="T10" fmla="*/ 731 w 1184"/>
                <a:gd name="T11" fmla="*/ 5 h 123"/>
                <a:gd name="T12" fmla="*/ 655 w 1184"/>
                <a:gd name="T13" fmla="*/ 10 h 123"/>
                <a:gd name="T14" fmla="*/ 583 w 1184"/>
                <a:gd name="T15" fmla="*/ 18 h 123"/>
                <a:gd name="T16" fmla="*/ 512 w 1184"/>
                <a:gd name="T17" fmla="*/ 25 h 123"/>
                <a:gd name="T18" fmla="*/ 446 w 1184"/>
                <a:gd name="T19" fmla="*/ 35 h 123"/>
                <a:gd name="T20" fmla="*/ 380 w 1184"/>
                <a:gd name="T21" fmla="*/ 45 h 123"/>
                <a:gd name="T22" fmla="*/ 315 w 1184"/>
                <a:gd name="T23" fmla="*/ 56 h 123"/>
                <a:gd name="T24" fmla="*/ 252 w 1184"/>
                <a:gd name="T25" fmla="*/ 66 h 123"/>
                <a:gd name="T26" fmla="*/ 189 w 1184"/>
                <a:gd name="T27" fmla="*/ 76 h 123"/>
                <a:gd name="T28" fmla="*/ 127 w 1184"/>
                <a:gd name="T29" fmla="*/ 87 h 123"/>
                <a:gd name="T30" fmla="*/ 63 w 1184"/>
                <a:gd name="T31" fmla="*/ 96 h 123"/>
                <a:gd name="T32" fmla="*/ 0 w 1184"/>
                <a:gd name="T33" fmla="*/ 103 h 123"/>
                <a:gd name="T34" fmla="*/ 34 w 1184"/>
                <a:gd name="T35" fmla="*/ 119 h 123"/>
                <a:gd name="T36" fmla="*/ 98 w 1184"/>
                <a:gd name="T37" fmla="*/ 111 h 123"/>
                <a:gd name="T38" fmla="*/ 160 w 1184"/>
                <a:gd name="T39" fmla="*/ 101 h 123"/>
                <a:gd name="T40" fmla="*/ 222 w 1184"/>
                <a:gd name="T41" fmla="*/ 91 h 123"/>
                <a:gd name="T42" fmla="*/ 286 w 1184"/>
                <a:gd name="T43" fmla="*/ 80 h 123"/>
                <a:gd name="T44" fmla="*/ 349 w 1184"/>
                <a:gd name="T45" fmla="*/ 70 h 123"/>
                <a:gd name="T46" fmla="*/ 415 w 1184"/>
                <a:gd name="T47" fmla="*/ 60 h 123"/>
                <a:gd name="T48" fmla="*/ 481 w 1184"/>
                <a:gd name="T49" fmla="*/ 50 h 123"/>
                <a:gd name="T50" fmla="*/ 549 w 1184"/>
                <a:gd name="T51" fmla="*/ 40 h 123"/>
                <a:gd name="T52" fmla="*/ 621 w 1184"/>
                <a:gd name="T53" fmla="*/ 33 h 123"/>
                <a:gd name="T54" fmla="*/ 696 w 1184"/>
                <a:gd name="T55" fmla="*/ 27 h 123"/>
                <a:gd name="T56" fmla="*/ 772 w 1184"/>
                <a:gd name="T57" fmla="*/ 22 h 123"/>
                <a:gd name="T58" fmla="*/ 854 w 1184"/>
                <a:gd name="T59" fmla="*/ 20 h 123"/>
                <a:gd name="T60" fmla="*/ 939 w 1184"/>
                <a:gd name="T61" fmla="*/ 20 h 123"/>
                <a:gd name="T62" fmla="*/ 1030 w 1184"/>
                <a:gd name="T63" fmla="*/ 23 h 123"/>
                <a:gd name="T64" fmla="*/ 1124 w 1184"/>
                <a:gd name="T65" fmla="*/ 28 h 123"/>
                <a:gd name="T66" fmla="*/ 1174 w 1184"/>
                <a:gd name="T67" fmla="*/ 33 h 123"/>
                <a:gd name="T68" fmla="*/ 1181 w 1184"/>
                <a:gd name="T69" fmla="*/ 31 h 123"/>
                <a:gd name="T70" fmla="*/ 1182 w 1184"/>
                <a:gd name="T71" fmla="*/ 17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84" h="123">
                  <a:moveTo>
                    <a:pt x="1176" y="13"/>
                  </a:moveTo>
                  <a:lnTo>
                    <a:pt x="1176" y="13"/>
                  </a:lnTo>
                  <a:lnTo>
                    <a:pt x="1127" y="9"/>
                  </a:lnTo>
                  <a:lnTo>
                    <a:pt x="1077" y="6"/>
                  </a:lnTo>
                  <a:lnTo>
                    <a:pt x="1030" y="4"/>
                  </a:lnTo>
                  <a:lnTo>
                    <a:pt x="984" y="1"/>
                  </a:lnTo>
                  <a:lnTo>
                    <a:pt x="939" y="0"/>
                  </a:lnTo>
                  <a:lnTo>
                    <a:pt x="896" y="0"/>
                  </a:lnTo>
                  <a:lnTo>
                    <a:pt x="854" y="0"/>
                  </a:lnTo>
                  <a:lnTo>
                    <a:pt x="812" y="1"/>
                  </a:lnTo>
                  <a:lnTo>
                    <a:pt x="772" y="2"/>
                  </a:lnTo>
                  <a:lnTo>
                    <a:pt x="731" y="5"/>
                  </a:lnTo>
                  <a:lnTo>
                    <a:pt x="693" y="8"/>
                  </a:lnTo>
                  <a:lnTo>
                    <a:pt x="655" y="10"/>
                  </a:lnTo>
                  <a:lnTo>
                    <a:pt x="618" y="13"/>
                  </a:lnTo>
                  <a:lnTo>
                    <a:pt x="583" y="18"/>
                  </a:lnTo>
                  <a:lnTo>
                    <a:pt x="547" y="21"/>
                  </a:lnTo>
                  <a:lnTo>
                    <a:pt x="512" y="25"/>
                  </a:lnTo>
                  <a:lnTo>
                    <a:pt x="479" y="31"/>
                  </a:lnTo>
                  <a:lnTo>
                    <a:pt x="446" y="35"/>
                  </a:lnTo>
                  <a:lnTo>
                    <a:pt x="412" y="40"/>
                  </a:lnTo>
                  <a:lnTo>
                    <a:pt x="380" y="45"/>
                  </a:lnTo>
                  <a:lnTo>
                    <a:pt x="347" y="50"/>
                  </a:lnTo>
                  <a:lnTo>
                    <a:pt x="315" y="56"/>
                  </a:lnTo>
                  <a:lnTo>
                    <a:pt x="283" y="61"/>
                  </a:lnTo>
                  <a:lnTo>
                    <a:pt x="252" y="66"/>
                  </a:lnTo>
                  <a:lnTo>
                    <a:pt x="220" y="72"/>
                  </a:lnTo>
                  <a:lnTo>
                    <a:pt x="189" y="76"/>
                  </a:lnTo>
                  <a:lnTo>
                    <a:pt x="158" y="82"/>
                  </a:lnTo>
                  <a:lnTo>
                    <a:pt x="127" y="87"/>
                  </a:lnTo>
                  <a:lnTo>
                    <a:pt x="95" y="91"/>
                  </a:lnTo>
                  <a:lnTo>
                    <a:pt x="63" y="96"/>
                  </a:lnTo>
                  <a:lnTo>
                    <a:pt x="32" y="100"/>
                  </a:lnTo>
                  <a:lnTo>
                    <a:pt x="0" y="103"/>
                  </a:lnTo>
                  <a:lnTo>
                    <a:pt x="2" y="123"/>
                  </a:lnTo>
                  <a:lnTo>
                    <a:pt x="34" y="119"/>
                  </a:lnTo>
                  <a:lnTo>
                    <a:pt x="65" y="115"/>
                  </a:lnTo>
                  <a:lnTo>
                    <a:pt x="98" y="111"/>
                  </a:lnTo>
                  <a:lnTo>
                    <a:pt x="129" y="106"/>
                  </a:lnTo>
                  <a:lnTo>
                    <a:pt x="160" y="101"/>
                  </a:lnTo>
                  <a:lnTo>
                    <a:pt x="191" y="96"/>
                  </a:lnTo>
                  <a:lnTo>
                    <a:pt x="222" y="91"/>
                  </a:lnTo>
                  <a:lnTo>
                    <a:pt x="254" y="86"/>
                  </a:lnTo>
                  <a:lnTo>
                    <a:pt x="286" y="80"/>
                  </a:lnTo>
                  <a:lnTo>
                    <a:pt x="318" y="75"/>
                  </a:lnTo>
                  <a:lnTo>
                    <a:pt x="349" y="70"/>
                  </a:lnTo>
                  <a:lnTo>
                    <a:pt x="382" y="64"/>
                  </a:lnTo>
                  <a:lnTo>
                    <a:pt x="415" y="60"/>
                  </a:lnTo>
                  <a:lnTo>
                    <a:pt x="448" y="54"/>
                  </a:lnTo>
                  <a:lnTo>
                    <a:pt x="481" y="50"/>
                  </a:lnTo>
                  <a:lnTo>
                    <a:pt x="515" y="45"/>
                  </a:lnTo>
                  <a:lnTo>
                    <a:pt x="549" y="40"/>
                  </a:lnTo>
                  <a:lnTo>
                    <a:pt x="585" y="37"/>
                  </a:lnTo>
                  <a:lnTo>
                    <a:pt x="621" y="33"/>
                  </a:lnTo>
                  <a:lnTo>
                    <a:pt x="658" y="30"/>
                  </a:lnTo>
                  <a:lnTo>
                    <a:pt x="696" y="27"/>
                  </a:lnTo>
                  <a:lnTo>
                    <a:pt x="734" y="24"/>
                  </a:lnTo>
                  <a:lnTo>
                    <a:pt x="772" y="22"/>
                  </a:lnTo>
                  <a:lnTo>
                    <a:pt x="812" y="21"/>
                  </a:lnTo>
                  <a:lnTo>
                    <a:pt x="854" y="20"/>
                  </a:lnTo>
                  <a:lnTo>
                    <a:pt x="896" y="20"/>
                  </a:lnTo>
                  <a:lnTo>
                    <a:pt x="939" y="20"/>
                  </a:lnTo>
                  <a:lnTo>
                    <a:pt x="984" y="21"/>
                  </a:lnTo>
                  <a:lnTo>
                    <a:pt x="1030" y="23"/>
                  </a:lnTo>
                  <a:lnTo>
                    <a:pt x="1077" y="25"/>
                  </a:lnTo>
                  <a:lnTo>
                    <a:pt x="1124" y="28"/>
                  </a:lnTo>
                  <a:lnTo>
                    <a:pt x="1174" y="33"/>
                  </a:lnTo>
                  <a:lnTo>
                    <a:pt x="1174" y="33"/>
                  </a:lnTo>
                  <a:lnTo>
                    <a:pt x="1174" y="33"/>
                  </a:lnTo>
                  <a:lnTo>
                    <a:pt x="1181" y="31"/>
                  </a:lnTo>
                  <a:lnTo>
                    <a:pt x="1184" y="24"/>
                  </a:lnTo>
                  <a:lnTo>
                    <a:pt x="1182" y="17"/>
                  </a:lnTo>
                  <a:lnTo>
                    <a:pt x="1176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4" name="Freeform 287"/>
            <p:cNvSpPr>
              <a:spLocks/>
            </p:cNvSpPr>
            <p:nvPr/>
          </p:nvSpPr>
          <p:spPr bwMode="auto">
            <a:xfrm>
              <a:off x="9722" y="3295"/>
              <a:ext cx="116" cy="14"/>
            </a:xfrm>
            <a:custGeom>
              <a:avLst/>
              <a:gdLst>
                <a:gd name="T0" fmla="*/ 688 w 693"/>
                <a:gd name="T1" fmla="*/ 83 h 84"/>
                <a:gd name="T2" fmla="*/ 685 w 693"/>
                <a:gd name="T3" fmla="*/ 64 h 84"/>
                <a:gd name="T4" fmla="*/ 643 w 693"/>
                <a:gd name="T5" fmla="*/ 60 h 84"/>
                <a:gd name="T6" fmla="*/ 600 w 693"/>
                <a:gd name="T7" fmla="*/ 57 h 84"/>
                <a:gd name="T8" fmla="*/ 557 w 693"/>
                <a:gd name="T9" fmla="*/ 52 h 84"/>
                <a:gd name="T10" fmla="*/ 515 w 693"/>
                <a:gd name="T11" fmla="*/ 49 h 84"/>
                <a:gd name="T12" fmla="*/ 471 w 693"/>
                <a:gd name="T13" fmla="*/ 45 h 84"/>
                <a:gd name="T14" fmla="*/ 428 w 693"/>
                <a:gd name="T15" fmla="*/ 40 h 84"/>
                <a:gd name="T16" fmla="*/ 386 w 693"/>
                <a:gd name="T17" fmla="*/ 37 h 84"/>
                <a:gd name="T18" fmla="*/ 343 w 693"/>
                <a:gd name="T19" fmla="*/ 33 h 84"/>
                <a:gd name="T20" fmla="*/ 301 w 693"/>
                <a:gd name="T21" fmla="*/ 28 h 84"/>
                <a:gd name="T22" fmla="*/ 258 w 693"/>
                <a:gd name="T23" fmla="*/ 24 h 84"/>
                <a:gd name="T24" fmla="*/ 215 w 693"/>
                <a:gd name="T25" fmla="*/ 21 h 84"/>
                <a:gd name="T26" fmla="*/ 173 w 693"/>
                <a:gd name="T27" fmla="*/ 17 h 84"/>
                <a:gd name="T28" fmla="*/ 130 w 693"/>
                <a:gd name="T29" fmla="*/ 12 h 84"/>
                <a:gd name="T30" fmla="*/ 87 w 693"/>
                <a:gd name="T31" fmla="*/ 8 h 84"/>
                <a:gd name="T32" fmla="*/ 45 w 693"/>
                <a:gd name="T33" fmla="*/ 5 h 84"/>
                <a:gd name="T34" fmla="*/ 2 w 693"/>
                <a:gd name="T35" fmla="*/ 0 h 84"/>
                <a:gd name="T36" fmla="*/ 0 w 693"/>
                <a:gd name="T37" fmla="*/ 20 h 84"/>
                <a:gd name="T38" fmla="*/ 42 w 693"/>
                <a:gd name="T39" fmla="*/ 24 h 84"/>
                <a:gd name="T40" fmla="*/ 85 w 693"/>
                <a:gd name="T41" fmla="*/ 27 h 84"/>
                <a:gd name="T42" fmla="*/ 128 w 693"/>
                <a:gd name="T43" fmla="*/ 32 h 84"/>
                <a:gd name="T44" fmla="*/ 170 w 693"/>
                <a:gd name="T45" fmla="*/ 36 h 84"/>
                <a:gd name="T46" fmla="*/ 213 w 693"/>
                <a:gd name="T47" fmla="*/ 40 h 84"/>
                <a:gd name="T48" fmla="*/ 256 w 693"/>
                <a:gd name="T49" fmla="*/ 44 h 84"/>
                <a:gd name="T50" fmla="*/ 298 w 693"/>
                <a:gd name="T51" fmla="*/ 48 h 84"/>
                <a:gd name="T52" fmla="*/ 341 w 693"/>
                <a:gd name="T53" fmla="*/ 52 h 84"/>
                <a:gd name="T54" fmla="*/ 383 w 693"/>
                <a:gd name="T55" fmla="*/ 57 h 84"/>
                <a:gd name="T56" fmla="*/ 426 w 693"/>
                <a:gd name="T57" fmla="*/ 60 h 84"/>
                <a:gd name="T58" fmla="*/ 469 w 693"/>
                <a:gd name="T59" fmla="*/ 64 h 84"/>
                <a:gd name="T60" fmla="*/ 513 w 693"/>
                <a:gd name="T61" fmla="*/ 69 h 84"/>
                <a:gd name="T62" fmla="*/ 555 w 693"/>
                <a:gd name="T63" fmla="*/ 72 h 84"/>
                <a:gd name="T64" fmla="*/ 598 w 693"/>
                <a:gd name="T65" fmla="*/ 76 h 84"/>
                <a:gd name="T66" fmla="*/ 640 w 693"/>
                <a:gd name="T67" fmla="*/ 79 h 84"/>
                <a:gd name="T68" fmla="*/ 683 w 693"/>
                <a:gd name="T69" fmla="*/ 84 h 84"/>
                <a:gd name="T70" fmla="*/ 681 w 693"/>
                <a:gd name="T71" fmla="*/ 65 h 84"/>
                <a:gd name="T72" fmla="*/ 683 w 693"/>
                <a:gd name="T73" fmla="*/ 84 h 84"/>
                <a:gd name="T74" fmla="*/ 690 w 693"/>
                <a:gd name="T75" fmla="*/ 82 h 84"/>
                <a:gd name="T76" fmla="*/ 693 w 693"/>
                <a:gd name="T77" fmla="*/ 75 h 84"/>
                <a:gd name="T78" fmla="*/ 691 w 693"/>
                <a:gd name="T79" fmla="*/ 67 h 84"/>
                <a:gd name="T80" fmla="*/ 685 w 693"/>
                <a:gd name="T81" fmla="*/ 64 h 84"/>
                <a:gd name="T82" fmla="*/ 688 w 693"/>
                <a:gd name="T83" fmla="*/ 8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3" h="84">
                  <a:moveTo>
                    <a:pt x="688" y="83"/>
                  </a:moveTo>
                  <a:lnTo>
                    <a:pt x="685" y="64"/>
                  </a:lnTo>
                  <a:lnTo>
                    <a:pt x="643" y="60"/>
                  </a:lnTo>
                  <a:lnTo>
                    <a:pt x="600" y="57"/>
                  </a:lnTo>
                  <a:lnTo>
                    <a:pt x="557" y="52"/>
                  </a:lnTo>
                  <a:lnTo>
                    <a:pt x="515" y="49"/>
                  </a:lnTo>
                  <a:lnTo>
                    <a:pt x="471" y="45"/>
                  </a:lnTo>
                  <a:lnTo>
                    <a:pt x="428" y="40"/>
                  </a:lnTo>
                  <a:lnTo>
                    <a:pt x="386" y="37"/>
                  </a:lnTo>
                  <a:lnTo>
                    <a:pt x="343" y="33"/>
                  </a:lnTo>
                  <a:lnTo>
                    <a:pt x="301" y="28"/>
                  </a:lnTo>
                  <a:lnTo>
                    <a:pt x="258" y="24"/>
                  </a:lnTo>
                  <a:lnTo>
                    <a:pt x="215" y="21"/>
                  </a:lnTo>
                  <a:lnTo>
                    <a:pt x="173" y="17"/>
                  </a:lnTo>
                  <a:lnTo>
                    <a:pt x="130" y="12"/>
                  </a:lnTo>
                  <a:lnTo>
                    <a:pt x="87" y="8"/>
                  </a:lnTo>
                  <a:lnTo>
                    <a:pt x="45" y="5"/>
                  </a:lnTo>
                  <a:lnTo>
                    <a:pt x="2" y="0"/>
                  </a:lnTo>
                  <a:lnTo>
                    <a:pt x="0" y="20"/>
                  </a:lnTo>
                  <a:lnTo>
                    <a:pt x="42" y="24"/>
                  </a:lnTo>
                  <a:lnTo>
                    <a:pt x="85" y="27"/>
                  </a:lnTo>
                  <a:lnTo>
                    <a:pt x="128" y="32"/>
                  </a:lnTo>
                  <a:lnTo>
                    <a:pt x="170" y="36"/>
                  </a:lnTo>
                  <a:lnTo>
                    <a:pt x="213" y="40"/>
                  </a:lnTo>
                  <a:lnTo>
                    <a:pt x="256" y="44"/>
                  </a:lnTo>
                  <a:lnTo>
                    <a:pt x="298" y="48"/>
                  </a:lnTo>
                  <a:lnTo>
                    <a:pt x="341" y="52"/>
                  </a:lnTo>
                  <a:lnTo>
                    <a:pt x="383" y="57"/>
                  </a:lnTo>
                  <a:lnTo>
                    <a:pt x="426" y="60"/>
                  </a:lnTo>
                  <a:lnTo>
                    <a:pt x="469" y="64"/>
                  </a:lnTo>
                  <a:lnTo>
                    <a:pt x="513" y="69"/>
                  </a:lnTo>
                  <a:lnTo>
                    <a:pt x="555" y="72"/>
                  </a:lnTo>
                  <a:lnTo>
                    <a:pt x="598" y="76"/>
                  </a:lnTo>
                  <a:lnTo>
                    <a:pt x="640" y="79"/>
                  </a:lnTo>
                  <a:lnTo>
                    <a:pt x="683" y="84"/>
                  </a:lnTo>
                  <a:lnTo>
                    <a:pt x="681" y="65"/>
                  </a:lnTo>
                  <a:lnTo>
                    <a:pt x="683" y="84"/>
                  </a:lnTo>
                  <a:lnTo>
                    <a:pt x="690" y="82"/>
                  </a:lnTo>
                  <a:lnTo>
                    <a:pt x="693" y="75"/>
                  </a:lnTo>
                  <a:lnTo>
                    <a:pt x="691" y="67"/>
                  </a:lnTo>
                  <a:lnTo>
                    <a:pt x="685" y="64"/>
                  </a:lnTo>
                  <a:lnTo>
                    <a:pt x="688" y="8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210" y="96408"/>
            <a:ext cx="8229600" cy="857250"/>
          </a:xfrm>
        </p:spPr>
        <p:txBody>
          <a:bodyPr/>
          <a:lstStyle/>
          <a:p>
            <a:r>
              <a:rPr lang="en-US" dirty="0"/>
              <a:t>S</a:t>
            </a:r>
            <a:r>
              <a:rPr lang="en-US" cap="none" dirty="0" smtClean="0"/>
              <a:t>eparating animals </a:t>
            </a:r>
            <a:r>
              <a:rPr lang="en-US" cap="none" dirty="0" smtClean="0"/>
              <a:t>&amp; feed </a:t>
            </a:r>
            <a:r>
              <a:rPr lang="en-US" cap="none" dirty="0" smtClean="0"/>
              <a:t>has created </a:t>
            </a:r>
            <a:r>
              <a:rPr lang="en-US" cap="none" dirty="0" err="1" smtClean="0"/>
              <a:t>ag’s</a:t>
            </a:r>
            <a:r>
              <a:rPr lang="en-US" cap="none" dirty="0" smtClean="0"/>
              <a:t> most challenging water quality issues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42778" y="1914027"/>
            <a:ext cx="58921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?</a:t>
            </a:r>
            <a:endParaRPr lang="en-US" sz="7200" dirty="0"/>
          </a:p>
        </p:txBody>
      </p:sp>
      <p:sp>
        <p:nvSpPr>
          <p:cNvPr id="426" name="Curved Down Arrow 425"/>
          <p:cNvSpPr/>
          <p:nvPr/>
        </p:nvSpPr>
        <p:spPr>
          <a:xfrm>
            <a:off x="1762969" y="1160205"/>
            <a:ext cx="1510667" cy="1025912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6779403" y="3011540"/>
            <a:ext cx="1922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Counties where Manure P is: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42"/>
          <p:cNvGrpSpPr>
            <a:grpSpLocks/>
          </p:cNvGrpSpPr>
          <p:nvPr/>
        </p:nvGrpSpPr>
        <p:grpSpPr bwMode="auto">
          <a:xfrm>
            <a:off x="5194504" y="1662858"/>
            <a:ext cx="914400" cy="817797"/>
            <a:chOff x="9564" y="6227"/>
            <a:chExt cx="897" cy="802"/>
          </a:xfrm>
        </p:grpSpPr>
        <p:sp>
          <p:nvSpPr>
            <p:cNvPr id="11" name="Freeform 43"/>
            <p:cNvSpPr>
              <a:spLocks/>
            </p:cNvSpPr>
            <p:nvPr/>
          </p:nvSpPr>
          <p:spPr bwMode="auto">
            <a:xfrm>
              <a:off x="9710" y="6330"/>
              <a:ext cx="746" cy="695"/>
            </a:xfrm>
            <a:custGeom>
              <a:avLst/>
              <a:gdLst>
                <a:gd name="T0" fmla="*/ 1492 w 1492"/>
                <a:gd name="T1" fmla="*/ 1211 h 1389"/>
                <a:gd name="T2" fmla="*/ 1488 w 1492"/>
                <a:gd name="T3" fmla="*/ 1247 h 1389"/>
                <a:gd name="T4" fmla="*/ 1477 w 1492"/>
                <a:gd name="T5" fmla="*/ 1281 h 1389"/>
                <a:gd name="T6" fmla="*/ 1460 w 1492"/>
                <a:gd name="T7" fmla="*/ 1310 h 1389"/>
                <a:gd name="T8" fmla="*/ 1436 w 1492"/>
                <a:gd name="T9" fmla="*/ 1336 h 1389"/>
                <a:gd name="T10" fmla="*/ 1408 w 1492"/>
                <a:gd name="T11" fmla="*/ 1359 h 1389"/>
                <a:gd name="T12" fmla="*/ 1376 w 1492"/>
                <a:gd name="T13" fmla="*/ 1375 h 1389"/>
                <a:gd name="T14" fmla="*/ 1340 w 1492"/>
                <a:gd name="T15" fmla="*/ 1385 h 1389"/>
                <a:gd name="T16" fmla="*/ 1302 w 1492"/>
                <a:gd name="T17" fmla="*/ 1389 h 1389"/>
                <a:gd name="T18" fmla="*/ 190 w 1492"/>
                <a:gd name="T19" fmla="*/ 1389 h 1389"/>
                <a:gd name="T20" fmla="*/ 151 w 1492"/>
                <a:gd name="T21" fmla="*/ 1385 h 1389"/>
                <a:gd name="T22" fmla="*/ 115 w 1492"/>
                <a:gd name="T23" fmla="*/ 1375 h 1389"/>
                <a:gd name="T24" fmla="*/ 83 w 1492"/>
                <a:gd name="T25" fmla="*/ 1359 h 1389"/>
                <a:gd name="T26" fmla="*/ 55 w 1492"/>
                <a:gd name="T27" fmla="*/ 1336 h 1389"/>
                <a:gd name="T28" fmla="*/ 31 w 1492"/>
                <a:gd name="T29" fmla="*/ 1310 h 1389"/>
                <a:gd name="T30" fmla="*/ 14 w 1492"/>
                <a:gd name="T31" fmla="*/ 1281 h 1389"/>
                <a:gd name="T32" fmla="*/ 4 w 1492"/>
                <a:gd name="T33" fmla="*/ 1247 h 1389"/>
                <a:gd name="T34" fmla="*/ 0 w 1492"/>
                <a:gd name="T35" fmla="*/ 1211 h 1389"/>
                <a:gd name="T36" fmla="*/ 0 w 1492"/>
                <a:gd name="T37" fmla="*/ 177 h 1389"/>
                <a:gd name="T38" fmla="*/ 4 w 1492"/>
                <a:gd name="T39" fmla="*/ 141 h 1389"/>
                <a:gd name="T40" fmla="*/ 14 w 1492"/>
                <a:gd name="T41" fmla="*/ 107 h 1389"/>
                <a:gd name="T42" fmla="*/ 31 w 1492"/>
                <a:gd name="T43" fmla="*/ 78 h 1389"/>
                <a:gd name="T44" fmla="*/ 55 w 1492"/>
                <a:gd name="T45" fmla="*/ 52 h 1389"/>
                <a:gd name="T46" fmla="*/ 83 w 1492"/>
                <a:gd name="T47" fmla="*/ 29 h 1389"/>
                <a:gd name="T48" fmla="*/ 115 w 1492"/>
                <a:gd name="T49" fmla="*/ 13 h 1389"/>
                <a:gd name="T50" fmla="*/ 151 w 1492"/>
                <a:gd name="T51" fmla="*/ 3 h 1389"/>
                <a:gd name="T52" fmla="*/ 190 w 1492"/>
                <a:gd name="T53" fmla="*/ 0 h 1389"/>
                <a:gd name="T54" fmla="*/ 1302 w 1492"/>
                <a:gd name="T55" fmla="*/ 0 h 1389"/>
                <a:gd name="T56" fmla="*/ 1340 w 1492"/>
                <a:gd name="T57" fmla="*/ 3 h 1389"/>
                <a:gd name="T58" fmla="*/ 1376 w 1492"/>
                <a:gd name="T59" fmla="*/ 13 h 1389"/>
                <a:gd name="T60" fmla="*/ 1408 w 1492"/>
                <a:gd name="T61" fmla="*/ 29 h 1389"/>
                <a:gd name="T62" fmla="*/ 1436 w 1492"/>
                <a:gd name="T63" fmla="*/ 52 h 1389"/>
                <a:gd name="T64" fmla="*/ 1460 w 1492"/>
                <a:gd name="T65" fmla="*/ 78 h 1389"/>
                <a:gd name="T66" fmla="*/ 1477 w 1492"/>
                <a:gd name="T67" fmla="*/ 107 h 1389"/>
                <a:gd name="T68" fmla="*/ 1488 w 1492"/>
                <a:gd name="T69" fmla="*/ 141 h 1389"/>
                <a:gd name="T70" fmla="*/ 1492 w 1492"/>
                <a:gd name="T71" fmla="*/ 177 h 1389"/>
                <a:gd name="T72" fmla="*/ 1492 w 1492"/>
                <a:gd name="T73" fmla="*/ 1211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2" h="1389">
                  <a:moveTo>
                    <a:pt x="1492" y="1211"/>
                  </a:moveTo>
                  <a:lnTo>
                    <a:pt x="1488" y="1247"/>
                  </a:lnTo>
                  <a:lnTo>
                    <a:pt x="1477" y="1281"/>
                  </a:lnTo>
                  <a:lnTo>
                    <a:pt x="1460" y="1310"/>
                  </a:lnTo>
                  <a:lnTo>
                    <a:pt x="1436" y="1336"/>
                  </a:lnTo>
                  <a:lnTo>
                    <a:pt x="1408" y="1359"/>
                  </a:lnTo>
                  <a:lnTo>
                    <a:pt x="1376" y="1375"/>
                  </a:lnTo>
                  <a:lnTo>
                    <a:pt x="1340" y="1385"/>
                  </a:lnTo>
                  <a:lnTo>
                    <a:pt x="1302" y="1389"/>
                  </a:lnTo>
                  <a:lnTo>
                    <a:pt x="190" y="1389"/>
                  </a:lnTo>
                  <a:lnTo>
                    <a:pt x="151" y="1385"/>
                  </a:lnTo>
                  <a:lnTo>
                    <a:pt x="115" y="1375"/>
                  </a:lnTo>
                  <a:lnTo>
                    <a:pt x="83" y="1359"/>
                  </a:lnTo>
                  <a:lnTo>
                    <a:pt x="55" y="1336"/>
                  </a:lnTo>
                  <a:lnTo>
                    <a:pt x="31" y="1310"/>
                  </a:lnTo>
                  <a:lnTo>
                    <a:pt x="14" y="1281"/>
                  </a:lnTo>
                  <a:lnTo>
                    <a:pt x="4" y="1247"/>
                  </a:lnTo>
                  <a:lnTo>
                    <a:pt x="0" y="1211"/>
                  </a:lnTo>
                  <a:lnTo>
                    <a:pt x="0" y="177"/>
                  </a:lnTo>
                  <a:lnTo>
                    <a:pt x="4" y="141"/>
                  </a:lnTo>
                  <a:lnTo>
                    <a:pt x="14" y="107"/>
                  </a:lnTo>
                  <a:lnTo>
                    <a:pt x="31" y="78"/>
                  </a:lnTo>
                  <a:lnTo>
                    <a:pt x="55" y="52"/>
                  </a:lnTo>
                  <a:lnTo>
                    <a:pt x="83" y="29"/>
                  </a:lnTo>
                  <a:lnTo>
                    <a:pt x="115" y="13"/>
                  </a:lnTo>
                  <a:lnTo>
                    <a:pt x="151" y="3"/>
                  </a:lnTo>
                  <a:lnTo>
                    <a:pt x="190" y="0"/>
                  </a:lnTo>
                  <a:lnTo>
                    <a:pt x="1302" y="0"/>
                  </a:lnTo>
                  <a:lnTo>
                    <a:pt x="1340" y="3"/>
                  </a:lnTo>
                  <a:lnTo>
                    <a:pt x="1376" y="13"/>
                  </a:lnTo>
                  <a:lnTo>
                    <a:pt x="1408" y="29"/>
                  </a:lnTo>
                  <a:lnTo>
                    <a:pt x="1436" y="52"/>
                  </a:lnTo>
                  <a:lnTo>
                    <a:pt x="1460" y="78"/>
                  </a:lnTo>
                  <a:lnTo>
                    <a:pt x="1477" y="107"/>
                  </a:lnTo>
                  <a:lnTo>
                    <a:pt x="1488" y="141"/>
                  </a:lnTo>
                  <a:lnTo>
                    <a:pt x="1492" y="177"/>
                  </a:lnTo>
                  <a:lnTo>
                    <a:pt x="1492" y="1211"/>
                  </a:lnTo>
                  <a:close/>
                </a:path>
              </a:pathLst>
            </a:custGeom>
            <a:solidFill>
              <a:srgbClr val="3A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" name="Freeform 44"/>
            <p:cNvSpPr>
              <a:spLocks/>
            </p:cNvSpPr>
            <p:nvPr/>
          </p:nvSpPr>
          <p:spPr bwMode="auto">
            <a:xfrm>
              <a:off x="10358" y="6936"/>
              <a:ext cx="101" cy="92"/>
            </a:xfrm>
            <a:custGeom>
              <a:avLst/>
              <a:gdLst>
                <a:gd name="T0" fmla="*/ 6 w 203"/>
                <a:gd name="T1" fmla="*/ 184 h 184"/>
                <a:gd name="T2" fmla="*/ 6 w 203"/>
                <a:gd name="T3" fmla="*/ 184 h 184"/>
                <a:gd name="T4" fmla="*/ 44 w 203"/>
                <a:gd name="T5" fmla="*/ 179 h 184"/>
                <a:gd name="T6" fmla="*/ 82 w 203"/>
                <a:gd name="T7" fmla="*/ 169 h 184"/>
                <a:gd name="T8" fmla="*/ 115 w 203"/>
                <a:gd name="T9" fmla="*/ 153 h 184"/>
                <a:gd name="T10" fmla="*/ 144 w 203"/>
                <a:gd name="T11" fmla="*/ 129 h 184"/>
                <a:gd name="T12" fmla="*/ 169 w 203"/>
                <a:gd name="T13" fmla="*/ 102 h 184"/>
                <a:gd name="T14" fmla="*/ 187 w 203"/>
                <a:gd name="T15" fmla="*/ 71 h 184"/>
                <a:gd name="T16" fmla="*/ 197 w 203"/>
                <a:gd name="T17" fmla="*/ 36 h 184"/>
                <a:gd name="T18" fmla="*/ 203 w 203"/>
                <a:gd name="T19" fmla="*/ 0 h 184"/>
                <a:gd name="T20" fmla="*/ 189 w 203"/>
                <a:gd name="T21" fmla="*/ 0 h 184"/>
                <a:gd name="T22" fmla="*/ 187 w 203"/>
                <a:gd name="T23" fmla="*/ 36 h 184"/>
                <a:gd name="T24" fmla="*/ 176 w 203"/>
                <a:gd name="T25" fmla="*/ 68 h 184"/>
                <a:gd name="T26" fmla="*/ 159 w 203"/>
                <a:gd name="T27" fmla="*/ 97 h 184"/>
                <a:gd name="T28" fmla="*/ 136 w 203"/>
                <a:gd name="T29" fmla="*/ 122 h 184"/>
                <a:gd name="T30" fmla="*/ 109 w 203"/>
                <a:gd name="T31" fmla="*/ 143 h 184"/>
                <a:gd name="T32" fmla="*/ 79 w 203"/>
                <a:gd name="T33" fmla="*/ 159 h 184"/>
                <a:gd name="T34" fmla="*/ 44 w 203"/>
                <a:gd name="T35" fmla="*/ 169 h 184"/>
                <a:gd name="T36" fmla="*/ 6 w 203"/>
                <a:gd name="T37" fmla="*/ 171 h 184"/>
                <a:gd name="T38" fmla="*/ 6 w 203"/>
                <a:gd name="T39" fmla="*/ 171 h 184"/>
                <a:gd name="T40" fmla="*/ 6 w 203"/>
                <a:gd name="T41" fmla="*/ 171 h 184"/>
                <a:gd name="T42" fmla="*/ 2 w 203"/>
                <a:gd name="T43" fmla="*/ 174 h 184"/>
                <a:gd name="T44" fmla="*/ 0 w 203"/>
                <a:gd name="T45" fmla="*/ 178 h 184"/>
                <a:gd name="T46" fmla="*/ 2 w 203"/>
                <a:gd name="T47" fmla="*/ 181 h 184"/>
                <a:gd name="T48" fmla="*/ 6 w 203"/>
                <a:gd name="T49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3" h="184">
                  <a:moveTo>
                    <a:pt x="6" y="184"/>
                  </a:moveTo>
                  <a:lnTo>
                    <a:pt x="6" y="184"/>
                  </a:lnTo>
                  <a:lnTo>
                    <a:pt x="44" y="179"/>
                  </a:lnTo>
                  <a:lnTo>
                    <a:pt x="82" y="169"/>
                  </a:lnTo>
                  <a:lnTo>
                    <a:pt x="115" y="153"/>
                  </a:lnTo>
                  <a:lnTo>
                    <a:pt x="144" y="129"/>
                  </a:lnTo>
                  <a:lnTo>
                    <a:pt x="169" y="102"/>
                  </a:lnTo>
                  <a:lnTo>
                    <a:pt x="187" y="71"/>
                  </a:lnTo>
                  <a:lnTo>
                    <a:pt x="197" y="36"/>
                  </a:lnTo>
                  <a:lnTo>
                    <a:pt x="203" y="0"/>
                  </a:lnTo>
                  <a:lnTo>
                    <a:pt x="189" y="0"/>
                  </a:lnTo>
                  <a:lnTo>
                    <a:pt x="187" y="36"/>
                  </a:lnTo>
                  <a:lnTo>
                    <a:pt x="176" y="68"/>
                  </a:lnTo>
                  <a:lnTo>
                    <a:pt x="159" y="97"/>
                  </a:lnTo>
                  <a:lnTo>
                    <a:pt x="136" y="122"/>
                  </a:lnTo>
                  <a:lnTo>
                    <a:pt x="109" y="143"/>
                  </a:lnTo>
                  <a:lnTo>
                    <a:pt x="79" y="159"/>
                  </a:lnTo>
                  <a:lnTo>
                    <a:pt x="44" y="169"/>
                  </a:lnTo>
                  <a:lnTo>
                    <a:pt x="6" y="171"/>
                  </a:lnTo>
                  <a:lnTo>
                    <a:pt x="6" y="171"/>
                  </a:lnTo>
                  <a:lnTo>
                    <a:pt x="6" y="171"/>
                  </a:lnTo>
                  <a:lnTo>
                    <a:pt x="2" y="174"/>
                  </a:lnTo>
                  <a:lnTo>
                    <a:pt x="0" y="178"/>
                  </a:lnTo>
                  <a:lnTo>
                    <a:pt x="2" y="181"/>
                  </a:lnTo>
                  <a:lnTo>
                    <a:pt x="6" y="1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" name="Freeform 45"/>
            <p:cNvSpPr>
              <a:spLocks/>
            </p:cNvSpPr>
            <p:nvPr/>
          </p:nvSpPr>
          <p:spPr bwMode="auto">
            <a:xfrm>
              <a:off x="9802" y="7022"/>
              <a:ext cx="559" cy="6"/>
            </a:xfrm>
            <a:custGeom>
              <a:avLst/>
              <a:gdLst>
                <a:gd name="T0" fmla="*/ 5 w 1117"/>
                <a:gd name="T1" fmla="*/ 13 h 13"/>
                <a:gd name="T2" fmla="*/ 5 w 1117"/>
                <a:gd name="T3" fmla="*/ 13 h 13"/>
                <a:gd name="T4" fmla="*/ 1117 w 1117"/>
                <a:gd name="T5" fmla="*/ 13 h 13"/>
                <a:gd name="T6" fmla="*/ 1117 w 1117"/>
                <a:gd name="T7" fmla="*/ 0 h 13"/>
                <a:gd name="T8" fmla="*/ 5 w 1117"/>
                <a:gd name="T9" fmla="*/ 0 h 13"/>
                <a:gd name="T10" fmla="*/ 5 w 1117"/>
                <a:gd name="T11" fmla="*/ 0 h 13"/>
                <a:gd name="T12" fmla="*/ 5 w 1117"/>
                <a:gd name="T13" fmla="*/ 0 h 13"/>
                <a:gd name="T14" fmla="*/ 1 w 1117"/>
                <a:gd name="T15" fmla="*/ 3 h 13"/>
                <a:gd name="T16" fmla="*/ 0 w 1117"/>
                <a:gd name="T17" fmla="*/ 7 h 13"/>
                <a:gd name="T18" fmla="*/ 1 w 1117"/>
                <a:gd name="T19" fmla="*/ 10 h 13"/>
                <a:gd name="T20" fmla="*/ 5 w 1117"/>
                <a:gd name="T2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7" h="13">
                  <a:moveTo>
                    <a:pt x="5" y="13"/>
                  </a:moveTo>
                  <a:lnTo>
                    <a:pt x="5" y="13"/>
                  </a:lnTo>
                  <a:lnTo>
                    <a:pt x="1117" y="13"/>
                  </a:lnTo>
                  <a:lnTo>
                    <a:pt x="111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1" y="3"/>
                  </a:lnTo>
                  <a:lnTo>
                    <a:pt x="0" y="7"/>
                  </a:lnTo>
                  <a:lnTo>
                    <a:pt x="1" y="10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4" name="Freeform 46"/>
            <p:cNvSpPr>
              <a:spLocks/>
            </p:cNvSpPr>
            <p:nvPr/>
          </p:nvSpPr>
          <p:spPr bwMode="auto">
            <a:xfrm>
              <a:off x="9706" y="6933"/>
              <a:ext cx="99" cy="95"/>
            </a:xfrm>
            <a:custGeom>
              <a:avLst/>
              <a:gdLst>
                <a:gd name="T0" fmla="*/ 0 w 197"/>
                <a:gd name="T1" fmla="*/ 6 h 190"/>
                <a:gd name="T2" fmla="*/ 0 w 197"/>
                <a:gd name="T3" fmla="*/ 6 h 190"/>
                <a:gd name="T4" fmla="*/ 5 w 197"/>
                <a:gd name="T5" fmla="*/ 42 h 190"/>
                <a:gd name="T6" fmla="*/ 16 w 197"/>
                <a:gd name="T7" fmla="*/ 77 h 190"/>
                <a:gd name="T8" fmla="*/ 33 w 197"/>
                <a:gd name="T9" fmla="*/ 108 h 190"/>
                <a:gd name="T10" fmla="*/ 58 w 197"/>
                <a:gd name="T11" fmla="*/ 135 h 190"/>
                <a:gd name="T12" fmla="*/ 88 w 197"/>
                <a:gd name="T13" fmla="*/ 159 h 190"/>
                <a:gd name="T14" fmla="*/ 121 w 197"/>
                <a:gd name="T15" fmla="*/ 175 h 190"/>
                <a:gd name="T16" fmla="*/ 158 w 197"/>
                <a:gd name="T17" fmla="*/ 185 h 190"/>
                <a:gd name="T18" fmla="*/ 197 w 197"/>
                <a:gd name="T19" fmla="*/ 190 h 190"/>
                <a:gd name="T20" fmla="*/ 197 w 197"/>
                <a:gd name="T21" fmla="*/ 177 h 190"/>
                <a:gd name="T22" fmla="*/ 158 w 197"/>
                <a:gd name="T23" fmla="*/ 175 h 190"/>
                <a:gd name="T24" fmla="*/ 124 w 197"/>
                <a:gd name="T25" fmla="*/ 165 h 190"/>
                <a:gd name="T26" fmla="*/ 93 w 197"/>
                <a:gd name="T27" fmla="*/ 149 h 190"/>
                <a:gd name="T28" fmla="*/ 66 w 197"/>
                <a:gd name="T29" fmla="*/ 128 h 190"/>
                <a:gd name="T30" fmla="*/ 44 w 197"/>
                <a:gd name="T31" fmla="*/ 103 h 190"/>
                <a:gd name="T32" fmla="*/ 27 w 197"/>
                <a:gd name="T33" fmla="*/ 74 h 190"/>
                <a:gd name="T34" fmla="*/ 16 w 197"/>
                <a:gd name="T35" fmla="*/ 42 h 190"/>
                <a:gd name="T36" fmla="*/ 13 w 197"/>
                <a:gd name="T37" fmla="*/ 6 h 190"/>
                <a:gd name="T38" fmla="*/ 13 w 197"/>
                <a:gd name="T39" fmla="*/ 6 h 190"/>
                <a:gd name="T40" fmla="*/ 13 w 197"/>
                <a:gd name="T41" fmla="*/ 6 h 190"/>
                <a:gd name="T42" fmla="*/ 11 w 197"/>
                <a:gd name="T43" fmla="*/ 3 h 190"/>
                <a:gd name="T44" fmla="*/ 7 w 197"/>
                <a:gd name="T45" fmla="*/ 0 h 190"/>
                <a:gd name="T46" fmla="*/ 3 w 197"/>
                <a:gd name="T47" fmla="*/ 3 h 190"/>
                <a:gd name="T48" fmla="*/ 0 w 197"/>
                <a:gd name="T49" fmla="*/ 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7" h="190">
                  <a:moveTo>
                    <a:pt x="0" y="6"/>
                  </a:moveTo>
                  <a:lnTo>
                    <a:pt x="0" y="6"/>
                  </a:lnTo>
                  <a:lnTo>
                    <a:pt x="5" y="42"/>
                  </a:lnTo>
                  <a:lnTo>
                    <a:pt x="16" y="77"/>
                  </a:lnTo>
                  <a:lnTo>
                    <a:pt x="33" y="108"/>
                  </a:lnTo>
                  <a:lnTo>
                    <a:pt x="58" y="135"/>
                  </a:lnTo>
                  <a:lnTo>
                    <a:pt x="88" y="159"/>
                  </a:lnTo>
                  <a:lnTo>
                    <a:pt x="121" y="175"/>
                  </a:lnTo>
                  <a:lnTo>
                    <a:pt x="158" y="185"/>
                  </a:lnTo>
                  <a:lnTo>
                    <a:pt x="197" y="190"/>
                  </a:lnTo>
                  <a:lnTo>
                    <a:pt x="197" y="177"/>
                  </a:lnTo>
                  <a:lnTo>
                    <a:pt x="158" y="175"/>
                  </a:lnTo>
                  <a:lnTo>
                    <a:pt x="124" y="165"/>
                  </a:lnTo>
                  <a:lnTo>
                    <a:pt x="93" y="149"/>
                  </a:lnTo>
                  <a:lnTo>
                    <a:pt x="66" y="128"/>
                  </a:lnTo>
                  <a:lnTo>
                    <a:pt x="44" y="103"/>
                  </a:lnTo>
                  <a:lnTo>
                    <a:pt x="27" y="74"/>
                  </a:lnTo>
                  <a:lnTo>
                    <a:pt x="16" y="42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1" y="3"/>
                  </a:lnTo>
                  <a:lnTo>
                    <a:pt x="7" y="0"/>
                  </a:lnTo>
                  <a:lnTo>
                    <a:pt x="3" y="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" name="Freeform 47"/>
            <p:cNvSpPr>
              <a:spLocks/>
            </p:cNvSpPr>
            <p:nvPr/>
          </p:nvSpPr>
          <p:spPr bwMode="auto">
            <a:xfrm>
              <a:off x="9706" y="6416"/>
              <a:ext cx="7" cy="520"/>
            </a:xfrm>
            <a:custGeom>
              <a:avLst/>
              <a:gdLst>
                <a:gd name="T0" fmla="*/ 0 w 13"/>
                <a:gd name="T1" fmla="*/ 6 h 1040"/>
                <a:gd name="T2" fmla="*/ 0 w 13"/>
                <a:gd name="T3" fmla="*/ 6 h 1040"/>
                <a:gd name="T4" fmla="*/ 0 w 13"/>
                <a:gd name="T5" fmla="*/ 1040 h 1040"/>
                <a:gd name="T6" fmla="*/ 13 w 13"/>
                <a:gd name="T7" fmla="*/ 1040 h 1040"/>
                <a:gd name="T8" fmla="*/ 13 w 13"/>
                <a:gd name="T9" fmla="*/ 6 h 1040"/>
                <a:gd name="T10" fmla="*/ 13 w 13"/>
                <a:gd name="T11" fmla="*/ 6 h 1040"/>
                <a:gd name="T12" fmla="*/ 13 w 13"/>
                <a:gd name="T13" fmla="*/ 6 h 1040"/>
                <a:gd name="T14" fmla="*/ 11 w 13"/>
                <a:gd name="T15" fmla="*/ 2 h 1040"/>
                <a:gd name="T16" fmla="*/ 7 w 13"/>
                <a:gd name="T17" fmla="*/ 0 h 1040"/>
                <a:gd name="T18" fmla="*/ 3 w 13"/>
                <a:gd name="T19" fmla="*/ 2 h 1040"/>
                <a:gd name="T20" fmla="*/ 0 w 13"/>
                <a:gd name="T21" fmla="*/ 6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040">
                  <a:moveTo>
                    <a:pt x="0" y="6"/>
                  </a:moveTo>
                  <a:lnTo>
                    <a:pt x="0" y="6"/>
                  </a:lnTo>
                  <a:lnTo>
                    <a:pt x="0" y="1040"/>
                  </a:lnTo>
                  <a:lnTo>
                    <a:pt x="13" y="1040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1" y="2"/>
                  </a:lnTo>
                  <a:lnTo>
                    <a:pt x="7" y="0"/>
                  </a:lnTo>
                  <a:lnTo>
                    <a:pt x="3" y="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" name="Freeform 48"/>
            <p:cNvSpPr>
              <a:spLocks/>
            </p:cNvSpPr>
            <p:nvPr/>
          </p:nvSpPr>
          <p:spPr bwMode="auto">
            <a:xfrm>
              <a:off x="9706" y="6327"/>
              <a:ext cx="102" cy="92"/>
            </a:xfrm>
            <a:custGeom>
              <a:avLst/>
              <a:gdLst>
                <a:gd name="T0" fmla="*/ 197 w 204"/>
                <a:gd name="T1" fmla="*/ 0 h 183"/>
                <a:gd name="T2" fmla="*/ 197 w 204"/>
                <a:gd name="T3" fmla="*/ 0 h 183"/>
                <a:gd name="T4" fmla="*/ 158 w 204"/>
                <a:gd name="T5" fmla="*/ 4 h 183"/>
                <a:gd name="T6" fmla="*/ 121 w 204"/>
                <a:gd name="T7" fmla="*/ 14 h 183"/>
                <a:gd name="T8" fmla="*/ 88 w 204"/>
                <a:gd name="T9" fmla="*/ 30 h 183"/>
                <a:gd name="T10" fmla="*/ 58 w 204"/>
                <a:gd name="T11" fmla="*/ 54 h 183"/>
                <a:gd name="T12" fmla="*/ 33 w 204"/>
                <a:gd name="T13" fmla="*/ 81 h 183"/>
                <a:gd name="T14" fmla="*/ 16 w 204"/>
                <a:gd name="T15" fmla="*/ 112 h 183"/>
                <a:gd name="T16" fmla="*/ 5 w 204"/>
                <a:gd name="T17" fmla="*/ 147 h 183"/>
                <a:gd name="T18" fmla="*/ 0 w 204"/>
                <a:gd name="T19" fmla="*/ 183 h 183"/>
                <a:gd name="T20" fmla="*/ 13 w 204"/>
                <a:gd name="T21" fmla="*/ 183 h 183"/>
                <a:gd name="T22" fmla="*/ 16 w 204"/>
                <a:gd name="T23" fmla="*/ 147 h 183"/>
                <a:gd name="T24" fmla="*/ 27 w 204"/>
                <a:gd name="T25" fmla="*/ 115 h 183"/>
                <a:gd name="T26" fmla="*/ 44 w 204"/>
                <a:gd name="T27" fmla="*/ 86 h 183"/>
                <a:gd name="T28" fmla="*/ 66 w 204"/>
                <a:gd name="T29" fmla="*/ 61 h 183"/>
                <a:gd name="T30" fmla="*/ 93 w 204"/>
                <a:gd name="T31" fmla="*/ 40 h 183"/>
                <a:gd name="T32" fmla="*/ 124 w 204"/>
                <a:gd name="T33" fmla="*/ 24 h 183"/>
                <a:gd name="T34" fmla="*/ 158 w 204"/>
                <a:gd name="T35" fmla="*/ 14 h 183"/>
                <a:gd name="T36" fmla="*/ 197 w 204"/>
                <a:gd name="T37" fmla="*/ 12 h 183"/>
                <a:gd name="T38" fmla="*/ 197 w 204"/>
                <a:gd name="T39" fmla="*/ 12 h 183"/>
                <a:gd name="T40" fmla="*/ 197 w 204"/>
                <a:gd name="T41" fmla="*/ 12 h 183"/>
                <a:gd name="T42" fmla="*/ 201 w 204"/>
                <a:gd name="T43" fmla="*/ 9 h 183"/>
                <a:gd name="T44" fmla="*/ 204 w 204"/>
                <a:gd name="T45" fmla="*/ 6 h 183"/>
                <a:gd name="T46" fmla="*/ 201 w 204"/>
                <a:gd name="T47" fmla="*/ 2 h 183"/>
                <a:gd name="T48" fmla="*/ 197 w 204"/>
                <a:gd name="T49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4" h="183">
                  <a:moveTo>
                    <a:pt x="197" y="0"/>
                  </a:moveTo>
                  <a:lnTo>
                    <a:pt x="197" y="0"/>
                  </a:lnTo>
                  <a:lnTo>
                    <a:pt x="158" y="4"/>
                  </a:lnTo>
                  <a:lnTo>
                    <a:pt x="121" y="14"/>
                  </a:lnTo>
                  <a:lnTo>
                    <a:pt x="88" y="30"/>
                  </a:lnTo>
                  <a:lnTo>
                    <a:pt x="58" y="54"/>
                  </a:lnTo>
                  <a:lnTo>
                    <a:pt x="33" y="81"/>
                  </a:lnTo>
                  <a:lnTo>
                    <a:pt x="16" y="112"/>
                  </a:lnTo>
                  <a:lnTo>
                    <a:pt x="5" y="147"/>
                  </a:lnTo>
                  <a:lnTo>
                    <a:pt x="0" y="183"/>
                  </a:lnTo>
                  <a:lnTo>
                    <a:pt x="13" y="183"/>
                  </a:lnTo>
                  <a:lnTo>
                    <a:pt x="16" y="147"/>
                  </a:lnTo>
                  <a:lnTo>
                    <a:pt x="27" y="115"/>
                  </a:lnTo>
                  <a:lnTo>
                    <a:pt x="44" y="86"/>
                  </a:lnTo>
                  <a:lnTo>
                    <a:pt x="66" y="61"/>
                  </a:lnTo>
                  <a:lnTo>
                    <a:pt x="93" y="40"/>
                  </a:lnTo>
                  <a:lnTo>
                    <a:pt x="124" y="24"/>
                  </a:lnTo>
                  <a:lnTo>
                    <a:pt x="158" y="14"/>
                  </a:lnTo>
                  <a:lnTo>
                    <a:pt x="197" y="12"/>
                  </a:lnTo>
                  <a:lnTo>
                    <a:pt x="197" y="12"/>
                  </a:lnTo>
                  <a:lnTo>
                    <a:pt x="197" y="12"/>
                  </a:lnTo>
                  <a:lnTo>
                    <a:pt x="201" y="9"/>
                  </a:lnTo>
                  <a:lnTo>
                    <a:pt x="204" y="6"/>
                  </a:lnTo>
                  <a:lnTo>
                    <a:pt x="201" y="2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7" name="Freeform 49"/>
            <p:cNvSpPr>
              <a:spLocks/>
            </p:cNvSpPr>
            <p:nvPr/>
          </p:nvSpPr>
          <p:spPr bwMode="auto">
            <a:xfrm>
              <a:off x="9805" y="6327"/>
              <a:ext cx="559" cy="6"/>
            </a:xfrm>
            <a:custGeom>
              <a:avLst/>
              <a:gdLst>
                <a:gd name="T0" fmla="*/ 1112 w 1118"/>
                <a:gd name="T1" fmla="*/ 0 h 12"/>
                <a:gd name="T2" fmla="*/ 1112 w 1118"/>
                <a:gd name="T3" fmla="*/ 0 h 12"/>
                <a:gd name="T4" fmla="*/ 0 w 1118"/>
                <a:gd name="T5" fmla="*/ 0 h 12"/>
                <a:gd name="T6" fmla="*/ 0 w 1118"/>
                <a:gd name="T7" fmla="*/ 12 h 12"/>
                <a:gd name="T8" fmla="*/ 1112 w 1118"/>
                <a:gd name="T9" fmla="*/ 12 h 12"/>
                <a:gd name="T10" fmla="*/ 1112 w 1118"/>
                <a:gd name="T11" fmla="*/ 12 h 12"/>
                <a:gd name="T12" fmla="*/ 1112 w 1118"/>
                <a:gd name="T13" fmla="*/ 12 h 12"/>
                <a:gd name="T14" fmla="*/ 1116 w 1118"/>
                <a:gd name="T15" fmla="*/ 9 h 12"/>
                <a:gd name="T16" fmla="*/ 1118 w 1118"/>
                <a:gd name="T17" fmla="*/ 6 h 12"/>
                <a:gd name="T18" fmla="*/ 1116 w 1118"/>
                <a:gd name="T19" fmla="*/ 2 h 12"/>
                <a:gd name="T20" fmla="*/ 1112 w 1118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8" h="12">
                  <a:moveTo>
                    <a:pt x="1112" y="0"/>
                  </a:moveTo>
                  <a:lnTo>
                    <a:pt x="11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12" y="12"/>
                  </a:lnTo>
                  <a:lnTo>
                    <a:pt x="1112" y="12"/>
                  </a:lnTo>
                  <a:lnTo>
                    <a:pt x="1112" y="12"/>
                  </a:lnTo>
                  <a:lnTo>
                    <a:pt x="1116" y="9"/>
                  </a:lnTo>
                  <a:lnTo>
                    <a:pt x="1118" y="6"/>
                  </a:lnTo>
                  <a:lnTo>
                    <a:pt x="1116" y="2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" name="Freeform 50"/>
            <p:cNvSpPr>
              <a:spLocks/>
            </p:cNvSpPr>
            <p:nvPr/>
          </p:nvSpPr>
          <p:spPr bwMode="auto">
            <a:xfrm>
              <a:off x="10361" y="6327"/>
              <a:ext cx="98" cy="94"/>
            </a:xfrm>
            <a:custGeom>
              <a:avLst/>
              <a:gdLst>
                <a:gd name="T0" fmla="*/ 197 w 197"/>
                <a:gd name="T1" fmla="*/ 183 h 188"/>
                <a:gd name="T2" fmla="*/ 197 w 197"/>
                <a:gd name="T3" fmla="*/ 183 h 188"/>
                <a:gd name="T4" fmla="*/ 191 w 197"/>
                <a:gd name="T5" fmla="*/ 147 h 188"/>
                <a:gd name="T6" fmla="*/ 181 w 197"/>
                <a:gd name="T7" fmla="*/ 112 h 188"/>
                <a:gd name="T8" fmla="*/ 163 w 197"/>
                <a:gd name="T9" fmla="*/ 81 h 188"/>
                <a:gd name="T10" fmla="*/ 138 w 197"/>
                <a:gd name="T11" fmla="*/ 54 h 188"/>
                <a:gd name="T12" fmla="*/ 109 w 197"/>
                <a:gd name="T13" fmla="*/ 30 h 188"/>
                <a:gd name="T14" fmla="*/ 76 w 197"/>
                <a:gd name="T15" fmla="*/ 14 h 188"/>
                <a:gd name="T16" fmla="*/ 38 w 197"/>
                <a:gd name="T17" fmla="*/ 4 h 188"/>
                <a:gd name="T18" fmla="*/ 0 w 197"/>
                <a:gd name="T19" fmla="*/ 0 h 188"/>
                <a:gd name="T20" fmla="*/ 0 w 197"/>
                <a:gd name="T21" fmla="*/ 12 h 188"/>
                <a:gd name="T22" fmla="*/ 38 w 197"/>
                <a:gd name="T23" fmla="*/ 14 h 188"/>
                <a:gd name="T24" fmla="*/ 73 w 197"/>
                <a:gd name="T25" fmla="*/ 24 h 188"/>
                <a:gd name="T26" fmla="*/ 103 w 197"/>
                <a:gd name="T27" fmla="*/ 40 h 188"/>
                <a:gd name="T28" fmla="*/ 130 w 197"/>
                <a:gd name="T29" fmla="*/ 61 h 188"/>
                <a:gd name="T30" fmla="*/ 153 w 197"/>
                <a:gd name="T31" fmla="*/ 86 h 188"/>
                <a:gd name="T32" fmla="*/ 170 w 197"/>
                <a:gd name="T33" fmla="*/ 115 h 188"/>
                <a:gd name="T34" fmla="*/ 181 w 197"/>
                <a:gd name="T35" fmla="*/ 147 h 188"/>
                <a:gd name="T36" fmla="*/ 183 w 197"/>
                <a:gd name="T37" fmla="*/ 183 h 188"/>
                <a:gd name="T38" fmla="*/ 183 w 197"/>
                <a:gd name="T39" fmla="*/ 183 h 188"/>
                <a:gd name="T40" fmla="*/ 183 w 197"/>
                <a:gd name="T41" fmla="*/ 183 h 188"/>
                <a:gd name="T42" fmla="*/ 186 w 197"/>
                <a:gd name="T43" fmla="*/ 187 h 188"/>
                <a:gd name="T44" fmla="*/ 190 w 197"/>
                <a:gd name="T45" fmla="*/ 188 h 188"/>
                <a:gd name="T46" fmla="*/ 194 w 197"/>
                <a:gd name="T47" fmla="*/ 187 h 188"/>
                <a:gd name="T48" fmla="*/ 197 w 197"/>
                <a:gd name="T49" fmla="*/ 183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7" h="188">
                  <a:moveTo>
                    <a:pt x="197" y="183"/>
                  </a:moveTo>
                  <a:lnTo>
                    <a:pt x="197" y="183"/>
                  </a:lnTo>
                  <a:lnTo>
                    <a:pt x="191" y="147"/>
                  </a:lnTo>
                  <a:lnTo>
                    <a:pt x="181" y="112"/>
                  </a:lnTo>
                  <a:lnTo>
                    <a:pt x="163" y="81"/>
                  </a:lnTo>
                  <a:lnTo>
                    <a:pt x="138" y="54"/>
                  </a:lnTo>
                  <a:lnTo>
                    <a:pt x="109" y="30"/>
                  </a:lnTo>
                  <a:lnTo>
                    <a:pt x="76" y="14"/>
                  </a:lnTo>
                  <a:lnTo>
                    <a:pt x="38" y="4"/>
                  </a:lnTo>
                  <a:lnTo>
                    <a:pt x="0" y="0"/>
                  </a:lnTo>
                  <a:lnTo>
                    <a:pt x="0" y="12"/>
                  </a:lnTo>
                  <a:lnTo>
                    <a:pt x="38" y="14"/>
                  </a:lnTo>
                  <a:lnTo>
                    <a:pt x="73" y="24"/>
                  </a:lnTo>
                  <a:lnTo>
                    <a:pt x="103" y="40"/>
                  </a:lnTo>
                  <a:lnTo>
                    <a:pt x="130" y="61"/>
                  </a:lnTo>
                  <a:lnTo>
                    <a:pt x="153" y="86"/>
                  </a:lnTo>
                  <a:lnTo>
                    <a:pt x="170" y="115"/>
                  </a:lnTo>
                  <a:lnTo>
                    <a:pt x="181" y="147"/>
                  </a:lnTo>
                  <a:lnTo>
                    <a:pt x="183" y="183"/>
                  </a:lnTo>
                  <a:lnTo>
                    <a:pt x="183" y="183"/>
                  </a:lnTo>
                  <a:lnTo>
                    <a:pt x="183" y="183"/>
                  </a:lnTo>
                  <a:lnTo>
                    <a:pt x="186" y="187"/>
                  </a:lnTo>
                  <a:lnTo>
                    <a:pt x="190" y="188"/>
                  </a:lnTo>
                  <a:lnTo>
                    <a:pt x="194" y="187"/>
                  </a:lnTo>
                  <a:lnTo>
                    <a:pt x="197" y="1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9" name="Freeform 51"/>
            <p:cNvSpPr>
              <a:spLocks/>
            </p:cNvSpPr>
            <p:nvPr/>
          </p:nvSpPr>
          <p:spPr bwMode="auto">
            <a:xfrm>
              <a:off x="10453" y="6419"/>
              <a:ext cx="6" cy="520"/>
            </a:xfrm>
            <a:custGeom>
              <a:avLst/>
              <a:gdLst>
                <a:gd name="T0" fmla="*/ 14 w 14"/>
                <a:gd name="T1" fmla="*/ 1034 h 1039"/>
                <a:gd name="T2" fmla="*/ 14 w 14"/>
                <a:gd name="T3" fmla="*/ 1034 h 1039"/>
                <a:gd name="T4" fmla="*/ 14 w 14"/>
                <a:gd name="T5" fmla="*/ 0 h 1039"/>
                <a:gd name="T6" fmla="*/ 0 w 14"/>
                <a:gd name="T7" fmla="*/ 0 h 1039"/>
                <a:gd name="T8" fmla="*/ 0 w 14"/>
                <a:gd name="T9" fmla="*/ 1034 h 1039"/>
                <a:gd name="T10" fmla="*/ 0 w 14"/>
                <a:gd name="T11" fmla="*/ 1034 h 1039"/>
                <a:gd name="T12" fmla="*/ 0 w 14"/>
                <a:gd name="T13" fmla="*/ 1034 h 1039"/>
                <a:gd name="T14" fmla="*/ 3 w 14"/>
                <a:gd name="T15" fmla="*/ 1038 h 1039"/>
                <a:gd name="T16" fmla="*/ 7 w 14"/>
                <a:gd name="T17" fmla="*/ 1039 h 1039"/>
                <a:gd name="T18" fmla="*/ 11 w 14"/>
                <a:gd name="T19" fmla="*/ 1038 h 1039"/>
                <a:gd name="T20" fmla="*/ 14 w 14"/>
                <a:gd name="T21" fmla="*/ 1034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039">
                  <a:moveTo>
                    <a:pt x="14" y="1034"/>
                  </a:moveTo>
                  <a:lnTo>
                    <a:pt x="14" y="1034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034"/>
                  </a:lnTo>
                  <a:lnTo>
                    <a:pt x="0" y="1034"/>
                  </a:lnTo>
                  <a:lnTo>
                    <a:pt x="0" y="1034"/>
                  </a:lnTo>
                  <a:lnTo>
                    <a:pt x="3" y="1038"/>
                  </a:lnTo>
                  <a:lnTo>
                    <a:pt x="7" y="1039"/>
                  </a:lnTo>
                  <a:lnTo>
                    <a:pt x="11" y="1038"/>
                  </a:lnTo>
                  <a:lnTo>
                    <a:pt x="14" y="10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" name="Freeform 52"/>
            <p:cNvSpPr>
              <a:spLocks/>
            </p:cNvSpPr>
            <p:nvPr/>
          </p:nvSpPr>
          <p:spPr bwMode="auto">
            <a:xfrm>
              <a:off x="10356" y="6936"/>
              <a:ext cx="105" cy="93"/>
            </a:xfrm>
            <a:custGeom>
              <a:avLst/>
              <a:gdLst>
                <a:gd name="T0" fmla="*/ 10 w 209"/>
                <a:gd name="T1" fmla="*/ 186 h 186"/>
                <a:gd name="T2" fmla="*/ 10 w 209"/>
                <a:gd name="T3" fmla="*/ 186 h 186"/>
                <a:gd name="T4" fmla="*/ 50 w 209"/>
                <a:gd name="T5" fmla="*/ 181 h 186"/>
                <a:gd name="T6" fmla="*/ 87 w 209"/>
                <a:gd name="T7" fmla="*/ 171 h 186"/>
                <a:gd name="T8" fmla="*/ 120 w 209"/>
                <a:gd name="T9" fmla="*/ 154 h 186"/>
                <a:gd name="T10" fmla="*/ 149 w 209"/>
                <a:gd name="T11" fmla="*/ 130 h 186"/>
                <a:gd name="T12" fmla="*/ 175 w 209"/>
                <a:gd name="T13" fmla="*/ 103 h 186"/>
                <a:gd name="T14" fmla="*/ 193 w 209"/>
                <a:gd name="T15" fmla="*/ 72 h 186"/>
                <a:gd name="T16" fmla="*/ 204 w 209"/>
                <a:gd name="T17" fmla="*/ 38 h 186"/>
                <a:gd name="T18" fmla="*/ 209 w 209"/>
                <a:gd name="T19" fmla="*/ 0 h 186"/>
                <a:gd name="T20" fmla="*/ 191 w 209"/>
                <a:gd name="T21" fmla="*/ 0 h 186"/>
                <a:gd name="T22" fmla="*/ 188 w 209"/>
                <a:gd name="T23" fmla="*/ 35 h 186"/>
                <a:gd name="T24" fmla="*/ 177 w 209"/>
                <a:gd name="T25" fmla="*/ 67 h 186"/>
                <a:gd name="T26" fmla="*/ 161 w 209"/>
                <a:gd name="T27" fmla="*/ 96 h 186"/>
                <a:gd name="T28" fmla="*/ 139 w 209"/>
                <a:gd name="T29" fmla="*/ 121 h 186"/>
                <a:gd name="T30" fmla="*/ 112 w 209"/>
                <a:gd name="T31" fmla="*/ 142 h 186"/>
                <a:gd name="T32" fmla="*/ 82 w 209"/>
                <a:gd name="T33" fmla="*/ 156 h 186"/>
                <a:gd name="T34" fmla="*/ 47 w 209"/>
                <a:gd name="T35" fmla="*/ 166 h 186"/>
                <a:gd name="T36" fmla="*/ 10 w 209"/>
                <a:gd name="T37" fmla="*/ 169 h 186"/>
                <a:gd name="T38" fmla="*/ 10 w 209"/>
                <a:gd name="T39" fmla="*/ 169 h 186"/>
                <a:gd name="T40" fmla="*/ 10 w 209"/>
                <a:gd name="T41" fmla="*/ 169 h 186"/>
                <a:gd name="T42" fmla="*/ 3 w 209"/>
                <a:gd name="T43" fmla="*/ 171 h 186"/>
                <a:gd name="T44" fmla="*/ 0 w 209"/>
                <a:gd name="T45" fmla="*/ 178 h 186"/>
                <a:gd name="T46" fmla="*/ 3 w 209"/>
                <a:gd name="T47" fmla="*/ 184 h 186"/>
                <a:gd name="T48" fmla="*/ 10 w 209"/>
                <a:gd name="T49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9" h="186">
                  <a:moveTo>
                    <a:pt x="10" y="186"/>
                  </a:moveTo>
                  <a:lnTo>
                    <a:pt x="10" y="186"/>
                  </a:lnTo>
                  <a:lnTo>
                    <a:pt x="50" y="181"/>
                  </a:lnTo>
                  <a:lnTo>
                    <a:pt x="87" y="171"/>
                  </a:lnTo>
                  <a:lnTo>
                    <a:pt x="120" y="154"/>
                  </a:lnTo>
                  <a:lnTo>
                    <a:pt x="149" y="130"/>
                  </a:lnTo>
                  <a:lnTo>
                    <a:pt x="175" y="103"/>
                  </a:lnTo>
                  <a:lnTo>
                    <a:pt x="193" y="72"/>
                  </a:lnTo>
                  <a:lnTo>
                    <a:pt x="204" y="38"/>
                  </a:lnTo>
                  <a:lnTo>
                    <a:pt x="209" y="0"/>
                  </a:lnTo>
                  <a:lnTo>
                    <a:pt x="191" y="0"/>
                  </a:lnTo>
                  <a:lnTo>
                    <a:pt x="188" y="35"/>
                  </a:lnTo>
                  <a:lnTo>
                    <a:pt x="177" y="67"/>
                  </a:lnTo>
                  <a:lnTo>
                    <a:pt x="161" y="96"/>
                  </a:lnTo>
                  <a:lnTo>
                    <a:pt x="139" y="121"/>
                  </a:lnTo>
                  <a:lnTo>
                    <a:pt x="112" y="142"/>
                  </a:lnTo>
                  <a:lnTo>
                    <a:pt x="82" y="156"/>
                  </a:lnTo>
                  <a:lnTo>
                    <a:pt x="47" y="166"/>
                  </a:lnTo>
                  <a:lnTo>
                    <a:pt x="10" y="169"/>
                  </a:lnTo>
                  <a:lnTo>
                    <a:pt x="10" y="169"/>
                  </a:lnTo>
                  <a:lnTo>
                    <a:pt x="10" y="169"/>
                  </a:lnTo>
                  <a:lnTo>
                    <a:pt x="3" y="171"/>
                  </a:lnTo>
                  <a:lnTo>
                    <a:pt x="0" y="178"/>
                  </a:lnTo>
                  <a:lnTo>
                    <a:pt x="3" y="184"/>
                  </a:lnTo>
                  <a:lnTo>
                    <a:pt x="10" y="1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" name="Freeform 53"/>
            <p:cNvSpPr>
              <a:spLocks/>
            </p:cNvSpPr>
            <p:nvPr/>
          </p:nvSpPr>
          <p:spPr bwMode="auto">
            <a:xfrm>
              <a:off x="9800" y="7020"/>
              <a:ext cx="561" cy="9"/>
            </a:xfrm>
            <a:custGeom>
              <a:avLst/>
              <a:gdLst>
                <a:gd name="T0" fmla="*/ 9 w 1121"/>
                <a:gd name="T1" fmla="*/ 17 h 17"/>
                <a:gd name="T2" fmla="*/ 9 w 1121"/>
                <a:gd name="T3" fmla="*/ 17 h 17"/>
                <a:gd name="T4" fmla="*/ 1121 w 1121"/>
                <a:gd name="T5" fmla="*/ 17 h 17"/>
                <a:gd name="T6" fmla="*/ 1121 w 1121"/>
                <a:gd name="T7" fmla="*/ 0 h 17"/>
                <a:gd name="T8" fmla="*/ 9 w 1121"/>
                <a:gd name="T9" fmla="*/ 0 h 17"/>
                <a:gd name="T10" fmla="*/ 9 w 1121"/>
                <a:gd name="T11" fmla="*/ 0 h 17"/>
                <a:gd name="T12" fmla="*/ 9 w 1121"/>
                <a:gd name="T13" fmla="*/ 0 h 17"/>
                <a:gd name="T14" fmla="*/ 2 w 1121"/>
                <a:gd name="T15" fmla="*/ 2 h 17"/>
                <a:gd name="T16" fmla="*/ 0 w 1121"/>
                <a:gd name="T17" fmla="*/ 9 h 17"/>
                <a:gd name="T18" fmla="*/ 2 w 1121"/>
                <a:gd name="T19" fmla="*/ 15 h 17"/>
                <a:gd name="T20" fmla="*/ 9 w 1121"/>
                <a:gd name="T2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21" h="17">
                  <a:moveTo>
                    <a:pt x="9" y="17"/>
                  </a:moveTo>
                  <a:lnTo>
                    <a:pt x="9" y="17"/>
                  </a:lnTo>
                  <a:lnTo>
                    <a:pt x="1121" y="17"/>
                  </a:lnTo>
                  <a:lnTo>
                    <a:pt x="1121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2" y="2"/>
                  </a:lnTo>
                  <a:lnTo>
                    <a:pt x="0" y="9"/>
                  </a:lnTo>
                  <a:lnTo>
                    <a:pt x="2" y="15"/>
                  </a:lnTo>
                  <a:lnTo>
                    <a:pt x="9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2" name="Freeform 54"/>
            <p:cNvSpPr>
              <a:spLocks/>
            </p:cNvSpPr>
            <p:nvPr/>
          </p:nvSpPr>
          <p:spPr bwMode="auto">
            <a:xfrm>
              <a:off x="9705" y="6932"/>
              <a:ext cx="100" cy="97"/>
            </a:xfrm>
            <a:custGeom>
              <a:avLst/>
              <a:gdLst>
                <a:gd name="T0" fmla="*/ 0 w 200"/>
                <a:gd name="T1" fmla="*/ 8 h 194"/>
                <a:gd name="T2" fmla="*/ 0 w 200"/>
                <a:gd name="T3" fmla="*/ 8 h 194"/>
                <a:gd name="T4" fmla="*/ 6 w 200"/>
                <a:gd name="T5" fmla="*/ 46 h 194"/>
                <a:gd name="T6" fmla="*/ 16 w 200"/>
                <a:gd name="T7" fmla="*/ 80 h 194"/>
                <a:gd name="T8" fmla="*/ 35 w 200"/>
                <a:gd name="T9" fmla="*/ 111 h 194"/>
                <a:gd name="T10" fmla="*/ 60 w 200"/>
                <a:gd name="T11" fmla="*/ 138 h 194"/>
                <a:gd name="T12" fmla="*/ 89 w 200"/>
                <a:gd name="T13" fmla="*/ 162 h 194"/>
                <a:gd name="T14" fmla="*/ 123 w 200"/>
                <a:gd name="T15" fmla="*/ 179 h 194"/>
                <a:gd name="T16" fmla="*/ 160 w 200"/>
                <a:gd name="T17" fmla="*/ 189 h 194"/>
                <a:gd name="T18" fmla="*/ 200 w 200"/>
                <a:gd name="T19" fmla="*/ 194 h 194"/>
                <a:gd name="T20" fmla="*/ 200 w 200"/>
                <a:gd name="T21" fmla="*/ 177 h 194"/>
                <a:gd name="T22" fmla="*/ 163 w 200"/>
                <a:gd name="T23" fmla="*/ 174 h 194"/>
                <a:gd name="T24" fmla="*/ 128 w 200"/>
                <a:gd name="T25" fmla="*/ 164 h 194"/>
                <a:gd name="T26" fmla="*/ 97 w 200"/>
                <a:gd name="T27" fmla="*/ 150 h 194"/>
                <a:gd name="T28" fmla="*/ 71 w 200"/>
                <a:gd name="T29" fmla="*/ 129 h 194"/>
                <a:gd name="T30" fmla="*/ 48 w 200"/>
                <a:gd name="T31" fmla="*/ 104 h 194"/>
                <a:gd name="T32" fmla="*/ 32 w 200"/>
                <a:gd name="T33" fmla="*/ 75 h 194"/>
                <a:gd name="T34" fmla="*/ 22 w 200"/>
                <a:gd name="T35" fmla="*/ 43 h 194"/>
                <a:gd name="T36" fmla="*/ 19 w 200"/>
                <a:gd name="T37" fmla="*/ 8 h 194"/>
                <a:gd name="T38" fmla="*/ 19 w 200"/>
                <a:gd name="T39" fmla="*/ 8 h 194"/>
                <a:gd name="T40" fmla="*/ 19 w 200"/>
                <a:gd name="T41" fmla="*/ 8 h 194"/>
                <a:gd name="T42" fmla="*/ 16 w 200"/>
                <a:gd name="T43" fmla="*/ 2 h 194"/>
                <a:gd name="T44" fmla="*/ 10 w 200"/>
                <a:gd name="T45" fmla="*/ 0 h 194"/>
                <a:gd name="T46" fmla="*/ 3 w 200"/>
                <a:gd name="T47" fmla="*/ 2 h 194"/>
                <a:gd name="T48" fmla="*/ 0 w 200"/>
                <a:gd name="T49" fmla="*/ 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0" h="194">
                  <a:moveTo>
                    <a:pt x="0" y="8"/>
                  </a:moveTo>
                  <a:lnTo>
                    <a:pt x="0" y="8"/>
                  </a:lnTo>
                  <a:lnTo>
                    <a:pt x="6" y="46"/>
                  </a:lnTo>
                  <a:lnTo>
                    <a:pt x="16" y="80"/>
                  </a:lnTo>
                  <a:lnTo>
                    <a:pt x="35" y="111"/>
                  </a:lnTo>
                  <a:lnTo>
                    <a:pt x="60" y="138"/>
                  </a:lnTo>
                  <a:lnTo>
                    <a:pt x="89" y="162"/>
                  </a:lnTo>
                  <a:lnTo>
                    <a:pt x="123" y="179"/>
                  </a:lnTo>
                  <a:lnTo>
                    <a:pt x="160" y="189"/>
                  </a:lnTo>
                  <a:lnTo>
                    <a:pt x="200" y="194"/>
                  </a:lnTo>
                  <a:lnTo>
                    <a:pt x="200" y="177"/>
                  </a:lnTo>
                  <a:lnTo>
                    <a:pt x="163" y="174"/>
                  </a:lnTo>
                  <a:lnTo>
                    <a:pt x="128" y="164"/>
                  </a:lnTo>
                  <a:lnTo>
                    <a:pt x="97" y="150"/>
                  </a:lnTo>
                  <a:lnTo>
                    <a:pt x="71" y="129"/>
                  </a:lnTo>
                  <a:lnTo>
                    <a:pt x="48" y="104"/>
                  </a:lnTo>
                  <a:lnTo>
                    <a:pt x="32" y="75"/>
                  </a:lnTo>
                  <a:lnTo>
                    <a:pt x="22" y="43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6" y="2"/>
                  </a:lnTo>
                  <a:lnTo>
                    <a:pt x="10" y="0"/>
                  </a:lnTo>
                  <a:lnTo>
                    <a:pt x="3" y="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3" name="Freeform 55"/>
            <p:cNvSpPr>
              <a:spLocks/>
            </p:cNvSpPr>
            <p:nvPr/>
          </p:nvSpPr>
          <p:spPr bwMode="auto">
            <a:xfrm>
              <a:off x="9705" y="6415"/>
              <a:ext cx="9" cy="521"/>
            </a:xfrm>
            <a:custGeom>
              <a:avLst/>
              <a:gdLst>
                <a:gd name="T0" fmla="*/ 0 w 19"/>
                <a:gd name="T1" fmla="*/ 9 h 1043"/>
                <a:gd name="T2" fmla="*/ 0 w 19"/>
                <a:gd name="T3" fmla="*/ 9 h 1043"/>
                <a:gd name="T4" fmla="*/ 0 w 19"/>
                <a:gd name="T5" fmla="*/ 1043 h 1043"/>
                <a:gd name="T6" fmla="*/ 19 w 19"/>
                <a:gd name="T7" fmla="*/ 1043 h 1043"/>
                <a:gd name="T8" fmla="*/ 19 w 19"/>
                <a:gd name="T9" fmla="*/ 9 h 1043"/>
                <a:gd name="T10" fmla="*/ 19 w 19"/>
                <a:gd name="T11" fmla="*/ 9 h 1043"/>
                <a:gd name="T12" fmla="*/ 19 w 19"/>
                <a:gd name="T13" fmla="*/ 9 h 1043"/>
                <a:gd name="T14" fmla="*/ 16 w 19"/>
                <a:gd name="T15" fmla="*/ 3 h 1043"/>
                <a:gd name="T16" fmla="*/ 10 w 19"/>
                <a:gd name="T17" fmla="*/ 0 h 1043"/>
                <a:gd name="T18" fmla="*/ 3 w 19"/>
                <a:gd name="T19" fmla="*/ 3 h 1043"/>
                <a:gd name="T20" fmla="*/ 0 w 19"/>
                <a:gd name="T21" fmla="*/ 9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1043">
                  <a:moveTo>
                    <a:pt x="0" y="9"/>
                  </a:moveTo>
                  <a:lnTo>
                    <a:pt x="0" y="9"/>
                  </a:lnTo>
                  <a:lnTo>
                    <a:pt x="0" y="1043"/>
                  </a:lnTo>
                  <a:lnTo>
                    <a:pt x="19" y="1043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6" y="3"/>
                  </a:lnTo>
                  <a:lnTo>
                    <a:pt x="10" y="0"/>
                  </a:lnTo>
                  <a:lnTo>
                    <a:pt x="3" y="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4" name="Freeform 56"/>
            <p:cNvSpPr>
              <a:spLocks/>
            </p:cNvSpPr>
            <p:nvPr/>
          </p:nvSpPr>
          <p:spPr bwMode="auto">
            <a:xfrm>
              <a:off x="9705" y="6326"/>
              <a:ext cx="105" cy="93"/>
            </a:xfrm>
            <a:custGeom>
              <a:avLst/>
              <a:gdLst>
                <a:gd name="T0" fmla="*/ 200 w 209"/>
                <a:gd name="T1" fmla="*/ 0 h 186"/>
                <a:gd name="T2" fmla="*/ 200 w 209"/>
                <a:gd name="T3" fmla="*/ 0 h 186"/>
                <a:gd name="T4" fmla="*/ 160 w 209"/>
                <a:gd name="T5" fmla="*/ 5 h 186"/>
                <a:gd name="T6" fmla="*/ 123 w 209"/>
                <a:gd name="T7" fmla="*/ 15 h 186"/>
                <a:gd name="T8" fmla="*/ 89 w 209"/>
                <a:gd name="T9" fmla="*/ 32 h 186"/>
                <a:gd name="T10" fmla="*/ 60 w 209"/>
                <a:gd name="T11" fmla="*/ 56 h 186"/>
                <a:gd name="T12" fmla="*/ 35 w 209"/>
                <a:gd name="T13" fmla="*/ 83 h 186"/>
                <a:gd name="T14" fmla="*/ 16 w 209"/>
                <a:gd name="T15" fmla="*/ 114 h 186"/>
                <a:gd name="T16" fmla="*/ 6 w 209"/>
                <a:gd name="T17" fmla="*/ 149 h 186"/>
                <a:gd name="T18" fmla="*/ 0 w 209"/>
                <a:gd name="T19" fmla="*/ 186 h 186"/>
                <a:gd name="T20" fmla="*/ 19 w 209"/>
                <a:gd name="T21" fmla="*/ 186 h 186"/>
                <a:gd name="T22" fmla="*/ 22 w 209"/>
                <a:gd name="T23" fmla="*/ 151 h 186"/>
                <a:gd name="T24" fmla="*/ 32 w 209"/>
                <a:gd name="T25" fmla="*/ 119 h 186"/>
                <a:gd name="T26" fmla="*/ 48 w 209"/>
                <a:gd name="T27" fmla="*/ 90 h 186"/>
                <a:gd name="T28" fmla="*/ 71 w 209"/>
                <a:gd name="T29" fmla="*/ 66 h 186"/>
                <a:gd name="T30" fmla="*/ 97 w 209"/>
                <a:gd name="T31" fmla="*/ 45 h 186"/>
                <a:gd name="T32" fmla="*/ 128 w 209"/>
                <a:gd name="T33" fmla="*/ 30 h 186"/>
                <a:gd name="T34" fmla="*/ 163 w 209"/>
                <a:gd name="T35" fmla="*/ 20 h 186"/>
                <a:gd name="T36" fmla="*/ 200 w 209"/>
                <a:gd name="T37" fmla="*/ 17 h 186"/>
                <a:gd name="T38" fmla="*/ 200 w 209"/>
                <a:gd name="T39" fmla="*/ 17 h 186"/>
                <a:gd name="T40" fmla="*/ 200 w 209"/>
                <a:gd name="T41" fmla="*/ 17 h 186"/>
                <a:gd name="T42" fmla="*/ 207 w 209"/>
                <a:gd name="T43" fmla="*/ 15 h 186"/>
                <a:gd name="T44" fmla="*/ 209 w 209"/>
                <a:gd name="T45" fmla="*/ 9 h 186"/>
                <a:gd name="T46" fmla="*/ 207 w 209"/>
                <a:gd name="T47" fmla="*/ 3 h 186"/>
                <a:gd name="T48" fmla="*/ 200 w 209"/>
                <a:gd name="T4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9" h="186">
                  <a:moveTo>
                    <a:pt x="200" y="0"/>
                  </a:moveTo>
                  <a:lnTo>
                    <a:pt x="200" y="0"/>
                  </a:lnTo>
                  <a:lnTo>
                    <a:pt x="160" y="5"/>
                  </a:lnTo>
                  <a:lnTo>
                    <a:pt x="123" y="15"/>
                  </a:lnTo>
                  <a:lnTo>
                    <a:pt x="89" y="32"/>
                  </a:lnTo>
                  <a:lnTo>
                    <a:pt x="60" y="56"/>
                  </a:lnTo>
                  <a:lnTo>
                    <a:pt x="35" y="83"/>
                  </a:lnTo>
                  <a:lnTo>
                    <a:pt x="16" y="114"/>
                  </a:lnTo>
                  <a:lnTo>
                    <a:pt x="6" y="149"/>
                  </a:lnTo>
                  <a:lnTo>
                    <a:pt x="0" y="186"/>
                  </a:lnTo>
                  <a:lnTo>
                    <a:pt x="19" y="186"/>
                  </a:lnTo>
                  <a:lnTo>
                    <a:pt x="22" y="151"/>
                  </a:lnTo>
                  <a:lnTo>
                    <a:pt x="32" y="119"/>
                  </a:lnTo>
                  <a:lnTo>
                    <a:pt x="48" y="90"/>
                  </a:lnTo>
                  <a:lnTo>
                    <a:pt x="71" y="66"/>
                  </a:lnTo>
                  <a:lnTo>
                    <a:pt x="97" y="45"/>
                  </a:lnTo>
                  <a:lnTo>
                    <a:pt x="128" y="30"/>
                  </a:lnTo>
                  <a:lnTo>
                    <a:pt x="163" y="20"/>
                  </a:lnTo>
                  <a:lnTo>
                    <a:pt x="200" y="17"/>
                  </a:lnTo>
                  <a:lnTo>
                    <a:pt x="200" y="17"/>
                  </a:lnTo>
                  <a:lnTo>
                    <a:pt x="200" y="17"/>
                  </a:lnTo>
                  <a:lnTo>
                    <a:pt x="207" y="15"/>
                  </a:lnTo>
                  <a:lnTo>
                    <a:pt x="209" y="9"/>
                  </a:lnTo>
                  <a:lnTo>
                    <a:pt x="207" y="3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" name="Freeform 57"/>
            <p:cNvSpPr>
              <a:spLocks/>
            </p:cNvSpPr>
            <p:nvPr/>
          </p:nvSpPr>
          <p:spPr bwMode="auto">
            <a:xfrm>
              <a:off x="9805" y="6326"/>
              <a:ext cx="560" cy="9"/>
            </a:xfrm>
            <a:custGeom>
              <a:avLst/>
              <a:gdLst>
                <a:gd name="T0" fmla="*/ 1112 w 1121"/>
                <a:gd name="T1" fmla="*/ 0 h 17"/>
                <a:gd name="T2" fmla="*/ 1112 w 1121"/>
                <a:gd name="T3" fmla="*/ 0 h 17"/>
                <a:gd name="T4" fmla="*/ 0 w 1121"/>
                <a:gd name="T5" fmla="*/ 0 h 17"/>
                <a:gd name="T6" fmla="*/ 0 w 1121"/>
                <a:gd name="T7" fmla="*/ 17 h 17"/>
                <a:gd name="T8" fmla="*/ 1112 w 1121"/>
                <a:gd name="T9" fmla="*/ 17 h 17"/>
                <a:gd name="T10" fmla="*/ 1112 w 1121"/>
                <a:gd name="T11" fmla="*/ 17 h 17"/>
                <a:gd name="T12" fmla="*/ 1112 w 1121"/>
                <a:gd name="T13" fmla="*/ 17 h 17"/>
                <a:gd name="T14" fmla="*/ 1118 w 1121"/>
                <a:gd name="T15" fmla="*/ 15 h 17"/>
                <a:gd name="T16" fmla="*/ 1121 w 1121"/>
                <a:gd name="T17" fmla="*/ 9 h 17"/>
                <a:gd name="T18" fmla="*/ 1118 w 1121"/>
                <a:gd name="T19" fmla="*/ 3 h 17"/>
                <a:gd name="T20" fmla="*/ 1112 w 1121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21" h="17">
                  <a:moveTo>
                    <a:pt x="1112" y="0"/>
                  </a:moveTo>
                  <a:lnTo>
                    <a:pt x="111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112" y="17"/>
                  </a:lnTo>
                  <a:lnTo>
                    <a:pt x="1112" y="17"/>
                  </a:lnTo>
                  <a:lnTo>
                    <a:pt x="1112" y="17"/>
                  </a:lnTo>
                  <a:lnTo>
                    <a:pt x="1118" y="15"/>
                  </a:lnTo>
                  <a:lnTo>
                    <a:pt x="1121" y="9"/>
                  </a:lnTo>
                  <a:lnTo>
                    <a:pt x="1118" y="3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" name="Freeform 58"/>
            <p:cNvSpPr>
              <a:spLocks/>
            </p:cNvSpPr>
            <p:nvPr/>
          </p:nvSpPr>
          <p:spPr bwMode="auto">
            <a:xfrm>
              <a:off x="10361" y="6326"/>
              <a:ext cx="100" cy="97"/>
            </a:xfrm>
            <a:custGeom>
              <a:avLst/>
              <a:gdLst>
                <a:gd name="T0" fmla="*/ 199 w 199"/>
                <a:gd name="T1" fmla="*/ 186 h 195"/>
                <a:gd name="T2" fmla="*/ 199 w 199"/>
                <a:gd name="T3" fmla="*/ 186 h 195"/>
                <a:gd name="T4" fmla="*/ 194 w 199"/>
                <a:gd name="T5" fmla="*/ 149 h 195"/>
                <a:gd name="T6" fmla="*/ 183 w 199"/>
                <a:gd name="T7" fmla="*/ 114 h 195"/>
                <a:gd name="T8" fmla="*/ 165 w 199"/>
                <a:gd name="T9" fmla="*/ 83 h 195"/>
                <a:gd name="T10" fmla="*/ 139 w 199"/>
                <a:gd name="T11" fmla="*/ 56 h 195"/>
                <a:gd name="T12" fmla="*/ 110 w 199"/>
                <a:gd name="T13" fmla="*/ 32 h 195"/>
                <a:gd name="T14" fmla="*/ 77 w 199"/>
                <a:gd name="T15" fmla="*/ 15 h 195"/>
                <a:gd name="T16" fmla="*/ 40 w 199"/>
                <a:gd name="T17" fmla="*/ 5 h 195"/>
                <a:gd name="T18" fmla="*/ 0 w 199"/>
                <a:gd name="T19" fmla="*/ 0 h 195"/>
                <a:gd name="T20" fmla="*/ 0 w 199"/>
                <a:gd name="T21" fmla="*/ 17 h 195"/>
                <a:gd name="T22" fmla="*/ 37 w 199"/>
                <a:gd name="T23" fmla="*/ 20 h 195"/>
                <a:gd name="T24" fmla="*/ 72 w 199"/>
                <a:gd name="T25" fmla="*/ 30 h 195"/>
                <a:gd name="T26" fmla="*/ 102 w 199"/>
                <a:gd name="T27" fmla="*/ 45 h 195"/>
                <a:gd name="T28" fmla="*/ 129 w 199"/>
                <a:gd name="T29" fmla="*/ 66 h 195"/>
                <a:gd name="T30" fmla="*/ 151 w 199"/>
                <a:gd name="T31" fmla="*/ 90 h 195"/>
                <a:gd name="T32" fmla="*/ 167 w 199"/>
                <a:gd name="T33" fmla="*/ 119 h 195"/>
                <a:gd name="T34" fmla="*/ 178 w 199"/>
                <a:gd name="T35" fmla="*/ 151 h 195"/>
                <a:gd name="T36" fmla="*/ 181 w 199"/>
                <a:gd name="T37" fmla="*/ 186 h 195"/>
                <a:gd name="T38" fmla="*/ 181 w 199"/>
                <a:gd name="T39" fmla="*/ 186 h 195"/>
                <a:gd name="T40" fmla="*/ 181 w 199"/>
                <a:gd name="T41" fmla="*/ 186 h 195"/>
                <a:gd name="T42" fmla="*/ 183 w 199"/>
                <a:gd name="T43" fmla="*/ 192 h 195"/>
                <a:gd name="T44" fmla="*/ 190 w 199"/>
                <a:gd name="T45" fmla="*/ 195 h 195"/>
                <a:gd name="T46" fmla="*/ 197 w 199"/>
                <a:gd name="T47" fmla="*/ 192 h 195"/>
                <a:gd name="T48" fmla="*/ 199 w 199"/>
                <a:gd name="T49" fmla="*/ 18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9" h="195">
                  <a:moveTo>
                    <a:pt x="199" y="186"/>
                  </a:moveTo>
                  <a:lnTo>
                    <a:pt x="199" y="186"/>
                  </a:lnTo>
                  <a:lnTo>
                    <a:pt x="194" y="149"/>
                  </a:lnTo>
                  <a:lnTo>
                    <a:pt x="183" y="114"/>
                  </a:lnTo>
                  <a:lnTo>
                    <a:pt x="165" y="83"/>
                  </a:lnTo>
                  <a:lnTo>
                    <a:pt x="139" y="56"/>
                  </a:lnTo>
                  <a:lnTo>
                    <a:pt x="110" y="32"/>
                  </a:lnTo>
                  <a:lnTo>
                    <a:pt x="77" y="15"/>
                  </a:lnTo>
                  <a:lnTo>
                    <a:pt x="40" y="5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7" y="20"/>
                  </a:lnTo>
                  <a:lnTo>
                    <a:pt x="72" y="30"/>
                  </a:lnTo>
                  <a:lnTo>
                    <a:pt x="102" y="45"/>
                  </a:lnTo>
                  <a:lnTo>
                    <a:pt x="129" y="66"/>
                  </a:lnTo>
                  <a:lnTo>
                    <a:pt x="151" y="90"/>
                  </a:lnTo>
                  <a:lnTo>
                    <a:pt x="167" y="119"/>
                  </a:lnTo>
                  <a:lnTo>
                    <a:pt x="178" y="151"/>
                  </a:lnTo>
                  <a:lnTo>
                    <a:pt x="181" y="186"/>
                  </a:lnTo>
                  <a:lnTo>
                    <a:pt x="181" y="186"/>
                  </a:lnTo>
                  <a:lnTo>
                    <a:pt x="181" y="186"/>
                  </a:lnTo>
                  <a:lnTo>
                    <a:pt x="183" y="192"/>
                  </a:lnTo>
                  <a:lnTo>
                    <a:pt x="190" y="195"/>
                  </a:lnTo>
                  <a:lnTo>
                    <a:pt x="197" y="192"/>
                  </a:lnTo>
                  <a:lnTo>
                    <a:pt x="199" y="1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7" name="Freeform 59"/>
            <p:cNvSpPr>
              <a:spLocks/>
            </p:cNvSpPr>
            <p:nvPr/>
          </p:nvSpPr>
          <p:spPr bwMode="auto">
            <a:xfrm>
              <a:off x="10451" y="6419"/>
              <a:ext cx="10" cy="522"/>
            </a:xfrm>
            <a:custGeom>
              <a:avLst/>
              <a:gdLst>
                <a:gd name="T0" fmla="*/ 18 w 18"/>
                <a:gd name="T1" fmla="*/ 1034 h 1043"/>
                <a:gd name="T2" fmla="*/ 18 w 18"/>
                <a:gd name="T3" fmla="*/ 1034 h 1043"/>
                <a:gd name="T4" fmla="*/ 18 w 18"/>
                <a:gd name="T5" fmla="*/ 0 h 1043"/>
                <a:gd name="T6" fmla="*/ 0 w 18"/>
                <a:gd name="T7" fmla="*/ 0 h 1043"/>
                <a:gd name="T8" fmla="*/ 0 w 18"/>
                <a:gd name="T9" fmla="*/ 1034 h 1043"/>
                <a:gd name="T10" fmla="*/ 0 w 18"/>
                <a:gd name="T11" fmla="*/ 1034 h 1043"/>
                <a:gd name="T12" fmla="*/ 0 w 18"/>
                <a:gd name="T13" fmla="*/ 1034 h 1043"/>
                <a:gd name="T14" fmla="*/ 2 w 18"/>
                <a:gd name="T15" fmla="*/ 1041 h 1043"/>
                <a:gd name="T16" fmla="*/ 9 w 18"/>
                <a:gd name="T17" fmla="*/ 1043 h 1043"/>
                <a:gd name="T18" fmla="*/ 16 w 18"/>
                <a:gd name="T19" fmla="*/ 1041 h 1043"/>
                <a:gd name="T20" fmla="*/ 18 w 18"/>
                <a:gd name="T21" fmla="*/ 1034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043">
                  <a:moveTo>
                    <a:pt x="18" y="1034"/>
                  </a:moveTo>
                  <a:lnTo>
                    <a:pt x="18" y="1034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1034"/>
                  </a:lnTo>
                  <a:lnTo>
                    <a:pt x="0" y="1034"/>
                  </a:lnTo>
                  <a:lnTo>
                    <a:pt x="0" y="1034"/>
                  </a:lnTo>
                  <a:lnTo>
                    <a:pt x="2" y="1041"/>
                  </a:lnTo>
                  <a:lnTo>
                    <a:pt x="9" y="1043"/>
                  </a:lnTo>
                  <a:lnTo>
                    <a:pt x="16" y="1041"/>
                  </a:lnTo>
                  <a:lnTo>
                    <a:pt x="18" y="10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" name="Freeform 60"/>
            <p:cNvSpPr>
              <a:spLocks/>
            </p:cNvSpPr>
            <p:nvPr/>
          </p:nvSpPr>
          <p:spPr bwMode="auto">
            <a:xfrm>
              <a:off x="10182" y="6784"/>
              <a:ext cx="274" cy="152"/>
            </a:xfrm>
            <a:custGeom>
              <a:avLst/>
              <a:gdLst>
                <a:gd name="T0" fmla="*/ 2 w 547"/>
                <a:gd name="T1" fmla="*/ 303 h 303"/>
                <a:gd name="T2" fmla="*/ 547 w 547"/>
                <a:gd name="T3" fmla="*/ 303 h 303"/>
                <a:gd name="T4" fmla="*/ 547 w 547"/>
                <a:gd name="T5" fmla="*/ 162 h 303"/>
                <a:gd name="T6" fmla="*/ 540 w 547"/>
                <a:gd name="T7" fmla="*/ 156 h 303"/>
                <a:gd name="T8" fmla="*/ 522 w 547"/>
                <a:gd name="T9" fmla="*/ 141 h 303"/>
                <a:gd name="T10" fmla="*/ 495 w 547"/>
                <a:gd name="T11" fmla="*/ 120 h 303"/>
                <a:gd name="T12" fmla="*/ 462 w 547"/>
                <a:gd name="T13" fmla="*/ 94 h 303"/>
                <a:gd name="T14" fmla="*/ 427 w 547"/>
                <a:gd name="T15" fmla="*/ 68 h 303"/>
                <a:gd name="T16" fmla="*/ 393 w 547"/>
                <a:gd name="T17" fmla="*/ 43 h 303"/>
                <a:gd name="T18" fmla="*/ 363 w 547"/>
                <a:gd name="T19" fmla="*/ 22 h 303"/>
                <a:gd name="T20" fmla="*/ 339 w 547"/>
                <a:gd name="T21" fmla="*/ 8 h 303"/>
                <a:gd name="T22" fmla="*/ 330 w 547"/>
                <a:gd name="T23" fmla="*/ 5 h 303"/>
                <a:gd name="T24" fmla="*/ 319 w 547"/>
                <a:gd name="T25" fmla="*/ 2 h 303"/>
                <a:gd name="T26" fmla="*/ 307 w 547"/>
                <a:gd name="T27" fmla="*/ 1 h 303"/>
                <a:gd name="T28" fmla="*/ 294 w 547"/>
                <a:gd name="T29" fmla="*/ 0 h 303"/>
                <a:gd name="T30" fmla="*/ 279 w 547"/>
                <a:gd name="T31" fmla="*/ 0 h 303"/>
                <a:gd name="T32" fmla="*/ 263 w 547"/>
                <a:gd name="T33" fmla="*/ 0 h 303"/>
                <a:gd name="T34" fmla="*/ 247 w 547"/>
                <a:gd name="T35" fmla="*/ 0 h 303"/>
                <a:gd name="T36" fmla="*/ 230 w 547"/>
                <a:gd name="T37" fmla="*/ 1 h 303"/>
                <a:gd name="T38" fmla="*/ 214 w 547"/>
                <a:gd name="T39" fmla="*/ 2 h 303"/>
                <a:gd name="T40" fmla="*/ 197 w 547"/>
                <a:gd name="T41" fmla="*/ 3 h 303"/>
                <a:gd name="T42" fmla="*/ 180 w 547"/>
                <a:gd name="T43" fmla="*/ 5 h 303"/>
                <a:gd name="T44" fmla="*/ 164 w 547"/>
                <a:gd name="T45" fmla="*/ 6 h 303"/>
                <a:gd name="T46" fmla="*/ 149 w 547"/>
                <a:gd name="T47" fmla="*/ 7 h 303"/>
                <a:gd name="T48" fmla="*/ 134 w 547"/>
                <a:gd name="T49" fmla="*/ 7 h 303"/>
                <a:gd name="T50" fmla="*/ 121 w 547"/>
                <a:gd name="T51" fmla="*/ 8 h 303"/>
                <a:gd name="T52" fmla="*/ 109 w 547"/>
                <a:gd name="T53" fmla="*/ 8 h 303"/>
                <a:gd name="T54" fmla="*/ 88 w 547"/>
                <a:gd name="T55" fmla="*/ 12 h 303"/>
                <a:gd name="T56" fmla="*/ 66 w 547"/>
                <a:gd name="T57" fmla="*/ 21 h 303"/>
                <a:gd name="T58" fmla="*/ 48 w 547"/>
                <a:gd name="T59" fmla="*/ 33 h 303"/>
                <a:gd name="T60" fmla="*/ 32 w 547"/>
                <a:gd name="T61" fmla="*/ 49 h 303"/>
                <a:gd name="T62" fmla="*/ 18 w 547"/>
                <a:gd name="T63" fmla="*/ 69 h 303"/>
                <a:gd name="T64" fmla="*/ 8 w 547"/>
                <a:gd name="T65" fmla="*/ 89 h 303"/>
                <a:gd name="T66" fmla="*/ 2 w 547"/>
                <a:gd name="T67" fmla="*/ 109 h 303"/>
                <a:gd name="T68" fmla="*/ 0 w 547"/>
                <a:gd name="T69" fmla="*/ 128 h 303"/>
                <a:gd name="T70" fmla="*/ 0 w 547"/>
                <a:gd name="T71" fmla="*/ 177 h 303"/>
                <a:gd name="T72" fmla="*/ 1 w 547"/>
                <a:gd name="T73" fmla="*/ 234 h 303"/>
                <a:gd name="T74" fmla="*/ 2 w 547"/>
                <a:gd name="T75" fmla="*/ 283 h 303"/>
                <a:gd name="T76" fmla="*/ 2 w 547"/>
                <a:gd name="T77" fmla="*/ 3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47" h="303">
                  <a:moveTo>
                    <a:pt x="2" y="303"/>
                  </a:moveTo>
                  <a:lnTo>
                    <a:pt x="547" y="303"/>
                  </a:lnTo>
                  <a:lnTo>
                    <a:pt x="547" y="162"/>
                  </a:lnTo>
                  <a:lnTo>
                    <a:pt x="540" y="156"/>
                  </a:lnTo>
                  <a:lnTo>
                    <a:pt x="522" y="141"/>
                  </a:lnTo>
                  <a:lnTo>
                    <a:pt x="495" y="120"/>
                  </a:lnTo>
                  <a:lnTo>
                    <a:pt x="462" y="94"/>
                  </a:lnTo>
                  <a:lnTo>
                    <a:pt x="427" y="68"/>
                  </a:lnTo>
                  <a:lnTo>
                    <a:pt x="393" y="43"/>
                  </a:lnTo>
                  <a:lnTo>
                    <a:pt x="363" y="22"/>
                  </a:lnTo>
                  <a:lnTo>
                    <a:pt x="339" y="8"/>
                  </a:lnTo>
                  <a:lnTo>
                    <a:pt x="330" y="5"/>
                  </a:lnTo>
                  <a:lnTo>
                    <a:pt x="319" y="2"/>
                  </a:lnTo>
                  <a:lnTo>
                    <a:pt x="307" y="1"/>
                  </a:lnTo>
                  <a:lnTo>
                    <a:pt x="294" y="0"/>
                  </a:lnTo>
                  <a:lnTo>
                    <a:pt x="279" y="0"/>
                  </a:lnTo>
                  <a:lnTo>
                    <a:pt x="263" y="0"/>
                  </a:lnTo>
                  <a:lnTo>
                    <a:pt x="247" y="0"/>
                  </a:lnTo>
                  <a:lnTo>
                    <a:pt x="230" y="1"/>
                  </a:lnTo>
                  <a:lnTo>
                    <a:pt x="214" y="2"/>
                  </a:lnTo>
                  <a:lnTo>
                    <a:pt x="197" y="3"/>
                  </a:lnTo>
                  <a:lnTo>
                    <a:pt x="180" y="5"/>
                  </a:lnTo>
                  <a:lnTo>
                    <a:pt x="164" y="6"/>
                  </a:lnTo>
                  <a:lnTo>
                    <a:pt x="149" y="7"/>
                  </a:lnTo>
                  <a:lnTo>
                    <a:pt x="134" y="7"/>
                  </a:lnTo>
                  <a:lnTo>
                    <a:pt x="121" y="8"/>
                  </a:lnTo>
                  <a:lnTo>
                    <a:pt x="109" y="8"/>
                  </a:lnTo>
                  <a:lnTo>
                    <a:pt x="88" y="12"/>
                  </a:lnTo>
                  <a:lnTo>
                    <a:pt x="66" y="21"/>
                  </a:lnTo>
                  <a:lnTo>
                    <a:pt x="48" y="33"/>
                  </a:lnTo>
                  <a:lnTo>
                    <a:pt x="32" y="49"/>
                  </a:lnTo>
                  <a:lnTo>
                    <a:pt x="18" y="69"/>
                  </a:lnTo>
                  <a:lnTo>
                    <a:pt x="8" y="89"/>
                  </a:lnTo>
                  <a:lnTo>
                    <a:pt x="2" y="109"/>
                  </a:lnTo>
                  <a:lnTo>
                    <a:pt x="0" y="128"/>
                  </a:lnTo>
                  <a:lnTo>
                    <a:pt x="0" y="177"/>
                  </a:lnTo>
                  <a:lnTo>
                    <a:pt x="1" y="234"/>
                  </a:lnTo>
                  <a:lnTo>
                    <a:pt x="2" y="283"/>
                  </a:lnTo>
                  <a:lnTo>
                    <a:pt x="2" y="303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" name="Freeform 61"/>
            <p:cNvSpPr>
              <a:spLocks/>
            </p:cNvSpPr>
            <p:nvPr/>
          </p:nvSpPr>
          <p:spPr bwMode="auto">
            <a:xfrm>
              <a:off x="10184" y="6932"/>
              <a:ext cx="275" cy="7"/>
            </a:xfrm>
            <a:custGeom>
              <a:avLst/>
              <a:gdLst>
                <a:gd name="T0" fmla="*/ 538 w 552"/>
                <a:gd name="T1" fmla="*/ 6 h 12"/>
                <a:gd name="T2" fmla="*/ 545 w 552"/>
                <a:gd name="T3" fmla="*/ 0 h 12"/>
                <a:gd name="T4" fmla="*/ 0 w 552"/>
                <a:gd name="T5" fmla="*/ 0 h 12"/>
                <a:gd name="T6" fmla="*/ 0 w 552"/>
                <a:gd name="T7" fmla="*/ 12 h 12"/>
                <a:gd name="T8" fmla="*/ 545 w 552"/>
                <a:gd name="T9" fmla="*/ 12 h 12"/>
                <a:gd name="T10" fmla="*/ 552 w 552"/>
                <a:gd name="T11" fmla="*/ 6 h 12"/>
                <a:gd name="T12" fmla="*/ 545 w 552"/>
                <a:gd name="T13" fmla="*/ 12 h 12"/>
                <a:gd name="T14" fmla="*/ 549 w 552"/>
                <a:gd name="T15" fmla="*/ 10 h 12"/>
                <a:gd name="T16" fmla="*/ 552 w 552"/>
                <a:gd name="T17" fmla="*/ 6 h 12"/>
                <a:gd name="T18" fmla="*/ 549 w 552"/>
                <a:gd name="T19" fmla="*/ 2 h 12"/>
                <a:gd name="T20" fmla="*/ 545 w 552"/>
                <a:gd name="T21" fmla="*/ 0 h 12"/>
                <a:gd name="T22" fmla="*/ 538 w 552"/>
                <a:gd name="T2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2" h="12">
                  <a:moveTo>
                    <a:pt x="538" y="6"/>
                  </a:moveTo>
                  <a:lnTo>
                    <a:pt x="545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545" y="12"/>
                  </a:lnTo>
                  <a:lnTo>
                    <a:pt x="552" y="6"/>
                  </a:lnTo>
                  <a:lnTo>
                    <a:pt x="545" y="12"/>
                  </a:lnTo>
                  <a:lnTo>
                    <a:pt x="549" y="10"/>
                  </a:lnTo>
                  <a:lnTo>
                    <a:pt x="552" y="6"/>
                  </a:lnTo>
                  <a:lnTo>
                    <a:pt x="549" y="2"/>
                  </a:lnTo>
                  <a:lnTo>
                    <a:pt x="545" y="0"/>
                  </a:lnTo>
                  <a:lnTo>
                    <a:pt x="538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0" name="Freeform 62"/>
            <p:cNvSpPr>
              <a:spLocks/>
            </p:cNvSpPr>
            <p:nvPr/>
          </p:nvSpPr>
          <p:spPr bwMode="auto">
            <a:xfrm>
              <a:off x="10453" y="6862"/>
              <a:ext cx="6" cy="74"/>
            </a:xfrm>
            <a:custGeom>
              <a:avLst/>
              <a:gdLst>
                <a:gd name="T0" fmla="*/ 3 w 14"/>
                <a:gd name="T1" fmla="*/ 10 h 147"/>
                <a:gd name="T2" fmla="*/ 0 w 14"/>
                <a:gd name="T3" fmla="*/ 6 h 147"/>
                <a:gd name="T4" fmla="*/ 0 w 14"/>
                <a:gd name="T5" fmla="*/ 147 h 147"/>
                <a:gd name="T6" fmla="*/ 14 w 14"/>
                <a:gd name="T7" fmla="*/ 147 h 147"/>
                <a:gd name="T8" fmla="*/ 14 w 14"/>
                <a:gd name="T9" fmla="*/ 6 h 147"/>
                <a:gd name="T10" fmla="*/ 11 w 14"/>
                <a:gd name="T11" fmla="*/ 2 h 147"/>
                <a:gd name="T12" fmla="*/ 14 w 14"/>
                <a:gd name="T13" fmla="*/ 6 h 147"/>
                <a:gd name="T14" fmla="*/ 11 w 14"/>
                <a:gd name="T15" fmla="*/ 2 h 147"/>
                <a:gd name="T16" fmla="*/ 7 w 14"/>
                <a:gd name="T17" fmla="*/ 0 h 147"/>
                <a:gd name="T18" fmla="*/ 3 w 14"/>
                <a:gd name="T19" fmla="*/ 2 h 147"/>
                <a:gd name="T20" fmla="*/ 0 w 14"/>
                <a:gd name="T21" fmla="*/ 6 h 147"/>
                <a:gd name="T22" fmla="*/ 3 w 14"/>
                <a:gd name="T23" fmla="*/ 1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147">
                  <a:moveTo>
                    <a:pt x="3" y="10"/>
                  </a:moveTo>
                  <a:lnTo>
                    <a:pt x="0" y="6"/>
                  </a:lnTo>
                  <a:lnTo>
                    <a:pt x="0" y="147"/>
                  </a:lnTo>
                  <a:lnTo>
                    <a:pt x="14" y="147"/>
                  </a:lnTo>
                  <a:lnTo>
                    <a:pt x="14" y="6"/>
                  </a:lnTo>
                  <a:lnTo>
                    <a:pt x="11" y="2"/>
                  </a:lnTo>
                  <a:lnTo>
                    <a:pt x="14" y="6"/>
                  </a:lnTo>
                  <a:lnTo>
                    <a:pt x="11" y="2"/>
                  </a:lnTo>
                  <a:lnTo>
                    <a:pt x="7" y="0"/>
                  </a:lnTo>
                  <a:lnTo>
                    <a:pt x="3" y="2"/>
                  </a:lnTo>
                  <a:lnTo>
                    <a:pt x="0" y="6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1" name="Freeform 63"/>
            <p:cNvSpPr>
              <a:spLocks/>
            </p:cNvSpPr>
            <p:nvPr/>
          </p:nvSpPr>
          <p:spPr bwMode="auto">
            <a:xfrm>
              <a:off x="10351" y="6786"/>
              <a:ext cx="107" cy="81"/>
            </a:xfrm>
            <a:custGeom>
              <a:avLst/>
              <a:gdLst>
                <a:gd name="T0" fmla="*/ 0 w 214"/>
                <a:gd name="T1" fmla="*/ 10 h 163"/>
                <a:gd name="T2" fmla="*/ 0 w 214"/>
                <a:gd name="T3" fmla="*/ 10 h 163"/>
                <a:gd name="T4" fmla="*/ 24 w 214"/>
                <a:gd name="T5" fmla="*/ 24 h 163"/>
                <a:gd name="T6" fmla="*/ 52 w 214"/>
                <a:gd name="T7" fmla="*/ 44 h 163"/>
                <a:gd name="T8" fmla="*/ 86 w 214"/>
                <a:gd name="T9" fmla="*/ 68 h 163"/>
                <a:gd name="T10" fmla="*/ 121 w 214"/>
                <a:gd name="T11" fmla="*/ 94 h 163"/>
                <a:gd name="T12" fmla="*/ 154 w 214"/>
                <a:gd name="T13" fmla="*/ 120 h 163"/>
                <a:gd name="T14" fmla="*/ 181 w 214"/>
                <a:gd name="T15" fmla="*/ 142 h 163"/>
                <a:gd name="T16" fmla="*/ 199 w 214"/>
                <a:gd name="T17" fmla="*/ 156 h 163"/>
                <a:gd name="T18" fmla="*/ 206 w 214"/>
                <a:gd name="T19" fmla="*/ 163 h 163"/>
                <a:gd name="T20" fmla="*/ 214 w 214"/>
                <a:gd name="T21" fmla="*/ 155 h 163"/>
                <a:gd name="T22" fmla="*/ 207 w 214"/>
                <a:gd name="T23" fmla="*/ 149 h 163"/>
                <a:gd name="T24" fmla="*/ 189 w 214"/>
                <a:gd name="T25" fmla="*/ 134 h 163"/>
                <a:gd name="T26" fmla="*/ 162 w 214"/>
                <a:gd name="T27" fmla="*/ 113 h 163"/>
                <a:gd name="T28" fmla="*/ 129 w 214"/>
                <a:gd name="T29" fmla="*/ 87 h 163"/>
                <a:gd name="T30" fmla="*/ 94 w 214"/>
                <a:gd name="T31" fmla="*/ 61 h 163"/>
                <a:gd name="T32" fmla="*/ 60 w 214"/>
                <a:gd name="T33" fmla="*/ 36 h 163"/>
                <a:gd name="T34" fmla="*/ 29 w 214"/>
                <a:gd name="T35" fmla="*/ 14 h 163"/>
                <a:gd name="T36" fmla="*/ 5 w 214"/>
                <a:gd name="T37" fmla="*/ 0 h 163"/>
                <a:gd name="T38" fmla="*/ 5 w 214"/>
                <a:gd name="T39" fmla="*/ 0 h 163"/>
                <a:gd name="T40" fmla="*/ 0 w 214"/>
                <a:gd name="T41" fmla="*/ 1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4" h="163">
                  <a:moveTo>
                    <a:pt x="0" y="10"/>
                  </a:moveTo>
                  <a:lnTo>
                    <a:pt x="0" y="10"/>
                  </a:lnTo>
                  <a:lnTo>
                    <a:pt x="24" y="24"/>
                  </a:lnTo>
                  <a:lnTo>
                    <a:pt x="52" y="44"/>
                  </a:lnTo>
                  <a:lnTo>
                    <a:pt x="86" y="68"/>
                  </a:lnTo>
                  <a:lnTo>
                    <a:pt x="121" y="94"/>
                  </a:lnTo>
                  <a:lnTo>
                    <a:pt x="154" y="120"/>
                  </a:lnTo>
                  <a:lnTo>
                    <a:pt x="181" y="142"/>
                  </a:lnTo>
                  <a:lnTo>
                    <a:pt x="199" y="156"/>
                  </a:lnTo>
                  <a:lnTo>
                    <a:pt x="206" y="163"/>
                  </a:lnTo>
                  <a:lnTo>
                    <a:pt x="214" y="155"/>
                  </a:lnTo>
                  <a:lnTo>
                    <a:pt x="207" y="149"/>
                  </a:lnTo>
                  <a:lnTo>
                    <a:pt x="189" y="134"/>
                  </a:lnTo>
                  <a:lnTo>
                    <a:pt x="162" y="113"/>
                  </a:lnTo>
                  <a:lnTo>
                    <a:pt x="129" y="87"/>
                  </a:lnTo>
                  <a:lnTo>
                    <a:pt x="94" y="61"/>
                  </a:lnTo>
                  <a:lnTo>
                    <a:pt x="60" y="36"/>
                  </a:lnTo>
                  <a:lnTo>
                    <a:pt x="29" y="1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2" name="Freeform 64"/>
            <p:cNvSpPr>
              <a:spLocks/>
            </p:cNvSpPr>
            <p:nvPr/>
          </p:nvSpPr>
          <p:spPr bwMode="auto">
            <a:xfrm>
              <a:off x="10237" y="6781"/>
              <a:ext cx="116" cy="10"/>
            </a:xfrm>
            <a:custGeom>
              <a:avLst/>
              <a:gdLst>
                <a:gd name="T0" fmla="*/ 0 w 233"/>
                <a:gd name="T1" fmla="*/ 21 h 21"/>
                <a:gd name="T2" fmla="*/ 0 w 233"/>
                <a:gd name="T3" fmla="*/ 21 h 21"/>
                <a:gd name="T4" fmla="*/ 12 w 233"/>
                <a:gd name="T5" fmla="*/ 21 h 21"/>
                <a:gd name="T6" fmla="*/ 25 w 233"/>
                <a:gd name="T7" fmla="*/ 20 h 21"/>
                <a:gd name="T8" fmla="*/ 40 w 233"/>
                <a:gd name="T9" fmla="*/ 20 h 21"/>
                <a:gd name="T10" fmla="*/ 55 w 233"/>
                <a:gd name="T11" fmla="*/ 18 h 21"/>
                <a:gd name="T12" fmla="*/ 71 w 233"/>
                <a:gd name="T13" fmla="*/ 16 h 21"/>
                <a:gd name="T14" fmla="*/ 88 w 233"/>
                <a:gd name="T15" fmla="*/ 15 h 21"/>
                <a:gd name="T16" fmla="*/ 105 w 233"/>
                <a:gd name="T17" fmla="*/ 14 h 21"/>
                <a:gd name="T18" fmla="*/ 121 w 233"/>
                <a:gd name="T19" fmla="*/ 13 h 21"/>
                <a:gd name="T20" fmla="*/ 138 w 233"/>
                <a:gd name="T21" fmla="*/ 13 h 21"/>
                <a:gd name="T22" fmla="*/ 154 w 233"/>
                <a:gd name="T23" fmla="*/ 13 h 21"/>
                <a:gd name="T24" fmla="*/ 170 w 233"/>
                <a:gd name="T25" fmla="*/ 13 h 21"/>
                <a:gd name="T26" fmla="*/ 185 w 233"/>
                <a:gd name="T27" fmla="*/ 13 h 21"/>
                <a:gd name="T28" fmla="*/ 198 w 233"/>
                <a:gd name="T29" fmla="*/ 13 h 21"/>
                <a:gd name="T30" fmla="*/ 210 w 233"/>
                <a:gd name="T31" fmla="*/ 14 h 21"/>
                <a:gd name="T32" fmla="*/ 220 w 233"/>
                <a:gd name="T33" fmla="*/ 16 h 21"/>
                <a:gd name="T34" fmla="*/ 228 w 233"/>
                <a:gd name="T35" fmla="*/ 20 h 21"/>
                <a:gd name="T36" fmla="*/ 233 w 233"/>
                <a:gd name="T37" fmla="*/ 10 h 21"/>
                <a:gd name="T38" fmla="*/ 222 w 233"/>
                <a:gd name="T39" fmla="*/ 7 h 21"/>
                <a:gd name="T40" fmla="*/ 210 w 233"/>
                <a:gd name="T41" fmla="*/ 4 h 21"/>
                <a:gd name="T42" fmla="*/ 198 w 233"/>
                <a:gd name="T43" fmla="*/ 3 h 21"/>
                <a:gd name="T44" fmla="*/ 185 w 233"/>
                <a:gd name="T45" fmla="*/ 0 h 21"/>
                <a:gd name="T46" fmla="*/ 170 w 233"/>
                <a:gd name="T47" fmla="*/ 0 h 21"/>
                <a:gd name="T48" fmla="*/ 154 w 233"/>
                <a:gd name="T49" fmla="*/ 0 h 21"/>
                <a:gd name="T50" fmla="*/ 138 w 233"/>
                <a:gd name="T51" fmla="*/ 0 h 21"/>
                <a:gd name="T52" fmla="*/ 121 w 233"/>
                <a:gd name="T53" fmla="*/ 3 h 21"/>
                <a:gd name="T54" fmla="*/ 105 w 233"/>
                <a:gd name="T55" fmla="*/ 4 h 21"/>
                <a:gd name="T56" fmla="*/ 88 w 233"/>
                <a:gd name="T57" fmla="*/ 5 h 21"/>
                <a:gd name="T58" fmla="*/ 71 w 233"/>
                <a:gd name="T59" fmla="*/ 7 h 21"/>
                <a:gd name="T60" fmla="*/ 55 w 233"/>
                <a:gd name="T61" fmla="*/ 8 h 21"/>
                <a:gd name="T62" fmla="*/ 40 w 233"/>
                <a:gd name="T63" fmla="*/ 8 h 21"/>
                <a:gd name="T64" fmla="*/ 25 w 233"/>
                <a:gd name="T65" fmla="*/ 8 h 21"/>
                <a:gd name="T66" fmla="*/ 12 w 233"/>
                <a:gd name="T67" fmla="*/ 9 h 21"/>
                <a:gd name="T68" fmla="*/ 0 w 233"/>
                <a:gd name="T69" fmla="*/ 9 h 21"/>
                <a:gd name="T70" fmla="*/ 0 w 233"/>
                <a:gd name="T71" fmla="*/ 9 h 21"/>
                <a:gd name="T72" fmla="*/ 0 w 233"/>
                <a:gd name="T7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3" h="21">
                  <a:moveTo>
                    <a:pt x="0" y="21"/>
                  </a:moveTo>
                  <a:lnTo>
                    <a:pt x="0" y="21"/>
                  </a:lnTo>
                  <a:lnTo>
                    <a:pt x="12" y="21"/>
                  </a:lnTo>
                  <a:lnTo>
                    <a:pt x="25" y="20"/>
                  </a:lnTo>
                  <a:lnTo>
                    <a:pt x="40" y="20"/>
                  </a:lnTo>
                  <a:lnTo>
                    <a:pt x="55" y="18"/>
                  </a:lnTo>
                  <a:lnTo>
                    <a:pt x="71" y="16"/>
                  </a:lnTo>
                  <a:lnTo>
                    <a:pt x="88" y="15"/>
                  </a:lnTo>
                  <a:lnTo>
                    <a:pt x="105" y="14"/>
                  </a:lnTo>
                  <a:lnTo>
                    <a:pt x="121" y="13"/>
                  </a:lnTo>
                  <a:lnTo>
                    <a:pt x="138" y="13"/>
                  </a:lnTo>
                  <a:lnTo>
                    <a:pt x="154" y="13"/>
                  </a:lnTo>
                  <a:lnTo>
                    <a:pt x="170" y="13"/>
                  </a:lnTo>
                  <a:lnTo>
                    <a:pt x="185" y="13"/>
                  </a:lnTo>
                  <a:lnTo>
                    <a:pt x="198" y="13"/>
                  </a:lnTo>
                  <a:lnTo>
                    <a:pt x="210" y="14"/>
                  </a:lnTo>
                  <a:lnTo>
                    <a:pt x="220" y="16"/>
                  </a:lnTo>
                  <a:lnTo>
                    <a:pt x="228" y="20"/>
                  </a:lnTo>
                  <a:lnTo>
                    <a:pt x="233" y="10"/>
                  </a:lnTo>
                  <a:lnTo>
                    <a:pt x="222" y="7"/>
                  </a:lnTo>
                  <a:lnTo>
                    <a:pt x="210" y="4"/>
                  </a:lnTo>
                  <a:lnTo>
                    <a:pt x="198" y="3"/>
                  </a:lnTo>
                  <a:lnTo>
                    <a:pt x="185" y="0"/>
                  </a:lnTo>
                  <a:lnTo>
                    <a:pt x="170" y="0"/>
                  </a:lnTo>
                  <a:lnTo>
                    <a:pt x="154" y="0"/>
                  </a:lnTo>
                  <a:lnTo>
                    <a:pt x="138" y="0"/>
                  </a:lnTo>
                  <a:lnTo>
                    <a:pt x="121" y="3"/>
                  </a:lnTo>
                  <a:lnTo>
                    <a:pt x="105" y="4"/>
                  </a:lnTo>
                  <a:lnTo>
                    <a:pt x="88" y="5"/>
                  </a:lnTo>
                  <a:lnTo>
                    <a:pt x="71" y="7"/>
                  </a:lnTo>
                  <a:lnTo>
                    <a:pt x="55" y="8"/>
                  </a:lnTo>
                  <a:lnTo>
                    <a:pt x="40" y="8"/>
                  </a:lnTo>
                  <a:lnTo>
                    <a:pt x="25" y="8"/>
                  </a:lnTo>
                  <a:lnTo>
                    <a:pt x="12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3" name="Freeform 65"/>
            <p:cNvSpPr>
              <a:spLocks/>
            </p:cNvSpPr>
            <p:nvPr/>
          </p:nvSpPr>
          <p:spPr bwMode="auto">
            <a:xfrm>
              <a:off x="10179" y="6785"/>
              <a:ext cx="58" cy="63"/>
            </a:xfrm>
            <a:custGeom>
              <a:avLst/>
              <a:gdLst>
                <a:gd name="T0" fmla="*/ 13 w 116"/>
                <a:gd name="T1" fmla="*/ 126 h 126"/>
                <a:gd name="T2" fmla="*/ 13 w 116"/>
                <a:gd name="T3" fmla="*/ 126 h 126"/>
                <a:gd name="T4" fmla="*/ 15 w 116"/>
                <a:gd name="T5" fmla="*/ 107 h 126"/>
                <a:gd name="T6" fmla="*/ 20 w 116"/>
                <a:gd name="T7" fmla="*/ 88 h 126"/>
                <a:gd name="T8" fmla="*/ 31 w 116"/>
                <a:gd name="T9" fmla="*/ 69 h 126"/>
                <a:gd name="T10" fmla="*/ 43 w 116"/>
                <a:gd name="T11" fmla="*/ 51 h 126"/>
                <a:gd name="T12" fmla="*/ 59 w 116"/>
                <a:gd name="T13" fmla="*/ 35 h 126"/>
                <a:gd name="T14" fmla="*/ 76 w 116"/>
                <a:gd name="T15" fmla="*/ 24 h 126"/>
                <a:gd name="T16" fmla="*/ 96 w 116"/>
                <a:gd name="T17" fmla="*/ 15 h 126"/>
                <a:gd name="T18" fmla="*/ 116 w 116"/>
                <a:gd name="T19" fmla="*/ 12 h 126"/>
                <a:gd name="T20" fmla="*/ 116 w 116"/>
                <a:gd name="T21" fmla="*/ 0 h 126"/>
                <a:gd name="T22" fmla="*/ 93 w 116"/>
                <a:gd name="T23" fmla="*/ 5 h 126"/>
                <a:gd name="T24" fmla="*/ 71 w 116"/>
                <a:gd name="T25" fmla="*/ 14 h 126"/>
                <a:gd name="T26" fmla="*/ 51 w 116"/>
                <a:gd name="T27" fmla="*/ 27 h 126"/>
                <a:gd name="T28" fmla="*/ 35 w 116"/>
                <a:gd name="T29" fmla="*/ 43 h 126"/>
                <a:gd name="T30" fmla="*/ 20 w 116"/>
                <a:gd name="T31" fmla="*/ 64 h 126"/>
                <a:gd name="T32" fmla="*/ 9 w 116"/>
                <a:gd name="T33" fmla="*/ 86 h 126"/>
                <a:gd name="T34" fmla="*/ 4 w 116"/>
                <a:gd name="T35" fmla="*/ 107 h 126"/>
                <a:gd name="T36" fmla="*/ 0 w 116"/>
                <a:gd name="T37" fmla="*/ 126 h 126"/>
                <a:gd name="T38" fmla="*/ 0 w 116"/>
                <a:gd name="T39" fmla="*/ 126 h 126"/>
                <a:gd name="T40" fmla="*/ 13 w 116"/>
                <a:gd name="T41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6" h="126">
                  <a:moveTo>
                    <a:pt x="13" y="126"/>
                  </a:moveTo>
                  <a:lnTo>
                    <a:pt x="13" y="126"/>
                  </a:lnTo>
                  <a:lnTo>
                    <a:pt x="15" y="107"/>
                  </a:lnTo>
                  <a:lnTo>
                    <a:pt x="20" y="88"/>
                  </a:lnTo>
                  <a:lnTo>
                    <a:pt x="31" y="69"/>
                  </a:lnTo>
                  <a:lnTo>
                    <a:pt x="43" y="51"/>
                  </a:lnTo>
                  <a:lnTo>
                    <a:pt x="59" y="35"/>
                  </a:lnTo>
                  <a:lnTo>
                    <a:pt x="76" y="24"/>
                  </a:lnTo>
                  <a:lnTo>
                    <a:pt x="96" y="15"/>
                  </a:lnTo>
                  <a:lnTo>
                    <a:pt x="116" y="12"/>
                  </a:lnTo>
                  <a:lnTo>
                    <a:pt x="116" y="0"/>
                  </a:lnTo>
                  <a:lnTo>
                    <a:pt x="93" y="5"/>
                  </a:lnTo>
                  <a:lnTo>
                    <a:pt x="71" y="14"/>
                  </a:lnTo>
                  <a:lnTo>
                    <a:pt x="51" y="27"/>
                  </a:lnTo>
                  <a:lnTo>
                    <a:pt x="35" y="43"/>
                  </a:lnTo>
                  <a:lnTo>
                    <a:pt x="20" y="64"/>
                  </a:lnTo>
                  <a:lnTo>
                    <a:pt x="9" y="86"/>
                  </a:lnTo>
                  <a:lnTo>
                    <a:pt x="4" y="107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3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4" name="Freeform 66"/>
            <p:cNvSpPr>
              <a:spLocks/>
            </p:cNvSpPr>
            <p:nvPr/>
          </p:nvSpPr>
          <p:spPr bwMode="auto">
            <a:xfrm>
              <a:off x="10179" y="6848"/>
              <a:ext cx="8" cy="91"/>
            </a:xfrm>
            <a:custGeom>
              <a:avLst/>
              <a:gdLst>
                <a:gd name="T0" fmla="*/ 9 w 16"/>
                <a:gd name="T1" fmla="*/ 169 h 181"/>
                <a:gd name="T2" fmla="*/ 15 w 16"/>
                <a:gd name="T3" fmla="*/ 175 h 181"/>
                <a:gd name="T4" fmla="*/ 16 w 16"/>
                <a:gd name="T5" fmla="*/ 155 h 181"/>
                <a:gd name="T6" fmla="*/ 15 w 16"/>
                <a:gd name="T7" fmla="*/ 106 h 181"/>
                <a:gd name="T8" fmla="*/ 13 w 16"/>
                <a:gd name="T9" fmla="*/ 49 h 181"/>
                <a:gd name="T10" fmla="*/ 13 w 16"/>
                <a:gd name="T11" fmla="*/ 0 h 181"/>
                <a:gd name="T12" fmla="*/ 0 w 16"/>
                <a:gd name="T13" fmla="*/ 0 h 181"/>
                <a:gd name="T14" fmla="*/ 0 w 16"/>
                <a:gd name="T15" fmla="*/ 49 h 181"/>
                <a:gd name="T16" fmla="*/ 1 w 16"/>
                <a:gd name="T17" fmla="*/ 106 h 181"/>
                <a:gd name="T18" fmla="*/ 3 w 16"/>
                <a:gd name="T19" fmla="*/ 155 h 181"/>
                <a:gd name="T20" fmla="*/ 4 w 16"/>
                <a:gd name="T21" fmla="*/ 175 h 181"/>
                <a:gd name="T22" fmla="*/ 9 w 16"/>
                <a:gd name="T23" fmla="*/ 181 h 181"/>
                <a:gd name="T24" fmla="*/ 3 w 16"/>
                <a:gd name="T25" fmla="*/ 175 h 181"/>
                <a:gd name="T26" fmla="*/ 5 w 16"/>
                <a:gd name="T27" fmla="*/ 179 h 181"/>
                <a:gd name="T28" fmla="*/ 9 w 16"/>
                <a:gd name="T29" fmla="*/ 180 h 181"/>
                <a:gd name="T30" fmla="*/ 13 w 16"/>
                <a:gd name="T31" fmla="*/ 179 h 181"/>
                <a:gd name="T32" fmla="*/ 16 w 16"/>
                <a:gd name="T33" fmla="*/ 175 h 181"/>
                <a:gd name="T34" fmla="*/ 9 w 16"/>
                <a:gd name="T35" fmla="*/ 16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181">
                  <a:moveTo>
                    <a:pt x="9" y="169"/>
                  </a:moveTo>
                  <a:lnTo>
                    <a:pt x="15" y="175"/>
                  </a:lnTo>
                  <a:lnTo>
                    <a:pt x="16" y="155"/>
                  </a:lnTo>
                  <a:lnTo>
                    <a:pt x="15" y="106"/>
                  </a:lnTo>
                  <a:lnTo>
                    <a:pt x="13" y="49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49"/>
                  </a:lnTo>
                  <a:lnTo>
                    <a:pt x="1" y="106"/>
                  </a:lnTo>
                  <a:lnTo>
                    <a:pt x="3" y="155"/>
                  </a:lnTo>
                  <a:lnTo>
                    <a:pt x="4" y="175"/>
                  </a:lnTo>
                  <a:lnTo>
                    <a:pt x="9" y="181"/>
                  </a:lnTo>
                  <a:lnTo>
                    <a:pt x="3" y="175"/>
                  </a:lnTo>
                  <a:lnTo>
                    <a:pt x="5" y="179"/>
                  </a:lnTo>
                  <a:lnTo>
                    <a:pt x="9" y="180"/>
                  </a:lnTo>
                  <a:lnTo>
                    <a:pt x="13" y="179"/>
                  </a:lnTo>
                  <a:lnTo>
                    <a:pt x="16" y="175"/>
                  </a:lnTo>
                  <a:lnTo>
                    <a:pt x="9" y="1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" name="Freeform 67"/>
            <p:cNvSpPr>
              <a:spLocks/>
            </p:cNvSpPr>
            <p:nvPr/>
          </p:nvSpPr>
          <p:spPr bwMode="auto">
            <a:xfrm>
              <a:off x="10313" y="6865"/>
              <a:ext cx="143" cy="71"/>
            </a:xfrm>
            <a:custGeom>
              <a:avLst/>
              <a:gdLst>
                <a:gd name="T0" fmla="*/ 0 w 286"/>
                <a:gd name="T1" fmla="*/ 0 h 141"/>
                <a:gd name="T2" fmla="*/ 9 w 286"/>
                <a:gd name="T3" fmla="*/ 0 h 141"/>
                <a:gd name="T4" fmla="*/ 22 w 286"/>
                <a:gd name="T5" fmla="*/ 0 h 141"/>
                <a:gd name="T6" fmla="*/ 40 w 286"/>
                <a:gd name="T7" fmla="*/ 0 h 141"/>
                <a:gd name="T8" fmla="*/ 60 w 286"/>
                <a:gd name="T9" fmla="*/ 0 h 141"/>
                <a:gd name="T10" fmla="*/ 82 w 286"/>
                <a:gd name="T11" fmla="*/ 0 h 141"/>
                <a:gd name="T12" fmla="*/ 106 w 286"/>
                <a:gd name="T13" fmla="*/ 0 h 141"/>
                <a:gd name="T14" fmla="*/ 132 w 286"/>
                <a:gd name="T15" fmla="*/ 0 h 141"/>
                <a:gd name="T16" fmla="*/ 157 w 286"/>
                <a:gd name="T17" fmla="*/ 0 h 141"/>
                <a:gd name="T18" fmla="*/ 181 w 286"/>
                <a:gd name="T19" fmla="*/ 0 h 141"/>
                <a:gd name="T20" fmla="*/ 205 w 286"/>
                <a:gd name="T21" fmla="*/ 0 h 141"/>
                <a:gd name="T22" fmla="*/ 227 w 286"/>
                <a:gd name="T23" fmla="*/ 0 h 141"/>
                <a:gd name="T24" fmla="*/ 246 w 286"/>
                <a:gd name="T25" fmla="*/ 0 h 141"/>
                <a:gd name="T26" fmla="*/ 262 w 286"/>
                <a:gd name="T27" fmla="*/ 0 h 141"/>
                <a:gd name="T28" fmla="*/ 275 w 286"/>
                <a:gd name="T29" fmla="*/ 0 h 141"/>
                <a:gd name="T30" fmla="*/ 283 w 286"/>
                <a:gd name="T31" fmla="*/ 0 h 141"/>
                <a:gd name="T32" fmla="*/ 286 w 286"/>
                <a:gd name="T33" fmla="*/ 0 h 141"/>
                <a:gd name="T34" fmla="*/ 286 w 286"/>
                <a:gd name="T35" fmla="*/ 141 h 141"/>
                <a:gd name="T36" fmla="*/ 283 w 286"/>
                <a:gd name="T37" fmla="*/ 141 h 141"/>
                <a:gd name="T38" fmla="*/ 275 w 286"/>
                <a:gd name="T39" fmla="*/ 141 h 141"/>
                <a:gd name="T40" fmla="*/ 263 w 286"/>
                <a:gd name="T41" fmla="*/ 141 h 141"/>
                <a:gd name="T42" fmla="*/ 247 w 286"/>
                <a:gd name="T43" fmla="*/ 141 h 141"/>
                <a:gd name="T44" fmla="*/ 227 w 286"/>
                <a:gd name="T45" fmla="*/ 141 h 141"/>
                <a:gd name="T46" fmla="*/ 206 w 286"/>
                <a:gd name="T47" fmla="*/ 141 h 141"/>
                <a:gd name="T48" fmla="*/ 182 w 286"/>
                <a:gd name="T49" fmla="*/ 141 h 141"/>
                <a:gd name="T50" fmla="*/ 158 w 286"/>
                <a:gd name="T51" fmla="*/ 141 h 141"/>
                <a:gd name="T52" fmla="*/ 133 w 286"/>
                <a:gd name="T53" fmla="*/ 141 h 141"/>
                <a:gd name="T54" fmla="*/ 109 w 286"/>
                <a:gd name="T55" fmla="*/ 141 h 141"/>
                <a:gd name="T56" fmla="*/ 85 w 286"/>
                <a:gd name="T57" fmla="*/ 141 h 141"/>
                <a:gd name="T58" fmla="*/ 62 w 286"/>
                <a:gd name="T59" fmla="*/ 141 h 141"/>
                <a:gd name="T60" fmla="*/ 42 w 286"/>
                <a:gd name="T61" fmla="*/ 141 h 141"/>
                <a:gd name="T62" fmla="*/ 25 w 286"/>
                <a:gd name="T63" fmla="*/ 141 h 141"/>
                <a:gd name="T64" fmla="*/ 12 w 286"/>
                <a:gd name="T65" fmla="*/ 141 h 141"/>
                <a:gd name="T66" fmla="*/ 2 w 286"/>
                <a:gd name="T67" fmla="*/ 141 h 141"/>
                <a:gd name="T68" fmla="*/ 0 w 286"/>
                <a:gd name="T69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6" h="141">
                  <a:moveTo>
                    <a:pt x="0" y="0"/>
                  </a:moveTo>
                  <a:lnTo>
                    <a:pt x="9" y="0"/>
                  </a:lnTo>
                  <a:lnTo>
                    <a:pt x="22" y="0"/>
                  </a:lnTo>
                  <a:lnTo>
                    <a:pt x="40" y="0"/>
                  </a:lnTo>
                  <a:lnTo>
                    <a:pt x="60" y="0"/>
                  </a:lnTo>
                  <a:lnTo>
                    <a:pt x="82" y="0"/>
                  </a:lnTo>
                  <a:lnTo>
                    <a:pt x="106" y="0"/>
                  </a:lnTo>
                  <a:lnTo>
                    <a:pt x="132" y="0"/>
                  </a:lnTo>
                  <a:lnTo>
                    <a:pt x="157" y="0"/>
                  </a:lnTo>
                  <a:lnTo>
                    <a:pt x="181" y="0"/>
                  </a:lnTo>
                  <a:lnTo>
                    <a:pt x="205" y="0"/>
                  </a:lnTo>
                  <a:lnTo>
                    <a:pt x="227" y="0"/>
                  </a:lnTo>
                  <a:lnTo>
                    <a:pt x="246" y="0"/>
                  </a:lnTo>
                  <a:lnTo>
                    <a:pt x="262" y="0"/>
                  </a:lnTo>
                  <a:lnTo>
                    <a:pt x="275" y="0"/>
                  </a:lnTo>
                  <a:lnTo>
                    <a:pt x="283" y="0"/>
                  </a:lnTo>
                  <a:lnTo>
                    <a:pt x="286" y="0"/>
                  </a:lnTo>
                  <a:lnTo>
                    <a:pt x="286" y="141"/>
                  </a:lnTo>
                  <a:lnTo>
                    <a:pt x="283" y="141"/>
                  </a:lnTo>
                  <a:lnTo>
                    <a:pt x="275" y="141"/>
                  </a:lnTo>
                  <a:lnTo>
                    <a:pt x="263" y="141"/>
                  </a:lnTo>
                  <a:lnTo>
                    <a:pt x="247" y="141"/>
                  </a:lnTo>
                  <a:lnTo>
                    <a:pt x="227" y="141"/>
                  </a:lnTo>
                  <a:lnTo>
                    <a:pt x="206" y="141"/>
                  </a:lnTo>
                  <a:lnTo>
                    <a:pt x="182" y="141"/>
                  </a:lnTo>
                  <a:lnTo>
                    <a:pt x="158" y="141"/>
                  </a:lnTo>
                  <a:lnTo>
                    <a:pt x="133" y="141"/>
                  </a:lnTo>
                  <a:lnTo>
                    <a:pt x="109" y="141"/>
                  </a:lnTo>
                  <a:lnTo>
                    <a:pt x="85" y="141"/>
                  </a:lnTo>
                  <a:lnTo>
                    <a:pt x="62" y="141"/>
                  </a:lnTo>
                  <a:lnTo>
                    <a:pt x="42" y="141"/>
                  </a:lnTo>
                  <a:lnTo>
                    <a:pt x="25" y="141"/>
                  </a:lnTo>
                  <a:lnTo>
                    <a:pt x="12" y="141"/>
                  </a:lnTo>
                  <a:lnTo>
                    <a:pt x="2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6" name="Freeform 68"/>
            <p:cNvSpPr>
              <a:spLocks/>
            </p:cNvSpPr>
            <p:nvPr/>
          </p:nvSpPr>
          <p:spPr bwMode="auto">
            <a:xfrm>
              <a:off x="10313" y="6862"/>
              <a:ext cx="146" cy="6"/>
            </a:xfrm>
            <a:custGeom>
              <a:avLst/>
              <a:gdLst>
                <a:gd name="T0" fmla="*/ 293 w 293"/>
                <a:gd name="T1" fmla="*/ 6 h 12"/>
                <a:gd name="T2" fmla="*/ 286 w 293"/>
                <a:gd name="T3" fmla="*/ 0 h 12"/>
                <a:gd name="T4" fmla="*/ 283 w 293"/>
                <a:gd name="T5" fmla="*/ 0 h 12"/>
                <a:gd name="T6" fmla="*/ 275 w 293"/>
                <a:gd name="T7" fmla="*/ 0 h 12"/>
                <a:gd name="T8" fmla="*/ 262 w 293"/>
                <a:gd name="T9" fmla="*/ 0 h 12"/>
                <a:gd name="T10" fmla="*/ 246 w 293"/>
                <a:gd name="T11" fmla="*/ 0 h 12"/>
                <a:gd name="T12" fmla="*/ 227 w 293"/>
                <a:gd name="T13" fmla="*/ 0 h 12"/>
                <a:gd name="T14" fmla="*/ 205 w 293"/>
                <a:gd name="T15" fmla="*/ 0 h 12"/>
                <a:gd name="T16" fmla="*/ 181 w 293"/>
                <a:gd name="T17" fmla="*/ 0 h 12"/>
                <a:gd name="T18" fmla="*/ 157 w 293"/>
                <a:gd name="T19" fmla="*/ 0 h 12"/>
                <a:gd name="T20" fmla="*/ 132 w 293"/>
                <a:gd name="T21" fmla="*/ 0 h 12"/>
                <a:gd name="T22" fmla="*/ 106 w 293"/>
                <a:gd name="T23" fmla="*/ 0 h 12"/>
                <a:gd name="T24" fmla="*/ 82 w 293"/>
                <a:gd name="T25" fmla="*/ 0 h 12"/>
                <a:gd name="T26" fmla="*/ 60 w 293"/>
                <a:gd name="T27" fmla="*/ 0 h 12"/>
                <a:gd name="T28" fmla="*/ 40 w 293"/>
                <a:gd name="T29" fmla="*/ 0 h 12"/>
                <a:gd name="T30" fmla="*/ 22 w 293"/>
                <a:gd name="T31" fmla="*/ 0 h 12"/>
                <a:gd name="T32" fmla="*/ 9 w 293"/>
                <a:gd name="T33" fmla="*/ 0 h 12"/>
                <a:gd name="T34" fmla="*/ 0 w 293"/>
                <a:gd name="T35" fmla="*/ 0 h 12"/>
                <a:gd name="T36" fmla="*/ 0 w 293"/>
                <a:gd name="T37" fmla="*/ 12 h 12"/>
                <a:gd name="T38" fmla="*/ 9 w 293"/>
                <a:gd name="T39" fmla="*/ 12 h 12"/>
                <a:gd name="T40" fmla="*/ 22 w 293"/>
                <a:gd name="T41" fmla="*/ 12 h 12"/>
                <a:gd name="T42" fmla="*/ 40 w 293"/>
                <a:gd name="T43" fmla="*/ 12 h 12"/>
                <a:gd name="T44" fmla="*/ 60 w 293"/>
                <a:gd name="T45" fmla="*/ 12 h 12"/>
                <a:gd name="T46" fmla="*/ 82 w 293"/>
                <a:gd name="T47" fmla="*/ 12 h 12"/>
                <a:gd name="T48" fmla="*/ 106 w 293"/>
                <a:gd name="T49" fmla="*/ 12 h 12"/>
                <a:gd name="T50" fmla="*/ 132 w 293"/>
                <a:gd name="T51" fmla="*/ 12 h 12"/>
                <a:gd name="T52" fmla="*/ 157 w 293"/>
                <a:gd name="T53" fmla="*/ 12 h 12"/>
                <a:gd name="T54" fmla="*/ 181 w 293"/>
                <a:gd name="T55" fmla="*/ 12 h 12"/>
                <a:gd name="T56" fmla="*/ 205 w 293"/>
                <a:gd name="T57" fmla="*/ 12 h 12"/>
                <a:gd name="T58" fmla="*/ 227 w 293"/>
                <a:gd name="T59" fmla="*/ 12 h 12"/>
                <a:gd name="T60" fmla="*/ 246 w 293"/>
                <a:gd name="T61" fmla="*/ 12 h 12"/>
                <a:gd name="T62" fmla="*/ 262 w 293"/>
                <a:gd name="T63" fmla="*/ 12 h 12"/>
                <a:gd name="T64" fmla="*/ 275 w 293"/>
                <a:gd name="T65" fmla="*/ 12 h 12"/>
                <a:gd name="T66" fmla="*/ 283 w 293"/>
                <a:gd name="T67" fmla="*/ 12 h 12"/>
                <a:gd name="T68" fmla="*/ 286 w 293"/>
                <a:gd name="T69" fmla="*/ 12 h 12"/>
                <a:gd name="T70" fmla="*/ 279 w 293"/>
                <a:gd name="T71" fmla="*/ 6 h 12"/>
                <a:gd name="T72" fmla="*/ 286 w 293"/>
                <a:gd name="T73" fmla="*/ 12 h 12"/>
                <a:gd name="T74" fmla="*/ 290 w 293"/>
                <a:gd name="T75" fmla="*/ 10 h 12"/>
                <a:gd name="T76" fmla="*/ 293 w 293"/>
                <a:gd name="T77" fmla="*/ 6 h 12"/>
                <a:gd name="T78" fmla="*/ 290 w 293"/>
                <a:gd name="T79" fmla="*/ 2 h 12"/>
                <a:gd name="T80" fmla="*/ 286 w 293"/>
                <a:gd name="T81" fmla="*/ 0 h 12"/>
                <a:gd name="T82" fmla="*/ 293 w 293"/>
                <a:gd name="T8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3" h="12">
                  <a:moveTo>
                    <a:pt x="293" y="6"/>
                  </a:moveTo>
                  <a:lnTo>
                    <a:pt x="286" y="0"/>
                  </a:lnTo>
                  <a:lnTo>
                    <a:pt x="283" y="0"/>
                  </a:lnTo>
                  <a:lnTo>
                    <a:pt x="275" y="0"/>
                  </a:lnTo>
                  <a:lnTo>
                    <a:pt x="262" y="0"/>
                  </a:lnTo>
                  <a:lnTo>
                    <a:pt x="246" y="0"/>
                  </a:lnTo>
                  <a:lnTo>
                    <a:pt x="227" y="0"/>
                  </a:lnTo>
                  <a:lnTo>
                    <a:pt x="205" y="0"/>
                  </a:lnTo>
                  <a:lnTo>
                    <a:pt x="181" y="0"/>
                  </a:lnTo>
                  <a:lnTo>
                    <a:pt x="157" y="0"/>
                  </a:lnTo>
                  <a:lnTo>
                    <a:pt x="132" y="0"/>
                  </a:lnTo>
                  <a:lnTo>
                    <a:pt x="106" y="0"/>
                  </a:lnTo>
                  <a:lnTo>
                    <a:pt x="82" y="0"/>
                  </a:lnTo>
                  <a:lnTo>
                    <a:pt x="60" y="0"/>
                  </a:lnTo>
                  <a:lnTo>
                    <a:pt x="40" y="0"/>
                  </a:lnTo>
                  <a:lnTo>
                    <a:pt x="22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9" y="12"/>
                  </a:lnTo>
                  <a:lnTo>
                    <a:pt x="22" y="12"/>
                  </a:lnTo>
                  <a:lnTo>
                    <a:pt x="40" y="12"/>
                  </a:lnTo>
                  <a:lnTo>
                    <a:pt x="60" y="12"/>
                  </a:lnTo>
                  <a:lnTo>
                    <a:pt x="82" y="12"/>
                  </a:lnTo>
                  <a:lnTo>
                    <a:pt x="106" y="12"/>
                  </a:lnTo>
                  <a:lnTo>
                    <a:pt x="132" y="12"/>
                  </a:lnTo>
                  <a:lnTo>
                    <a:pt x="157" y="12"/>
                  </a:lnTo>
                  <a:lnTo>
                    <a:pt x="181" y="12"/>
                  </a:lnTo>
                  <a:lnTo>
                    <a:pt x="205" y="12"/>
                  </a:lnTo>
                  <a:lnTo>
                    <a:pt x="227" y="12"/>
                  </a:lnTo>
                  <a:lnTo>
                    <a:pt x="246" y="12"/>
                  </a:lnTo>
                  <a:lnTo>
                    <a:pt x="262" y="12"/>
                  </a:lnTo>
                  <a:lnTo>
                    <a:pt x="275" y="12"/>
                  </a:lnTo>
                  <a:lnTo>
                    <a:pt x="283" y="12"/>
                  </a:lnTo>
                  <a:lnTo>
                    <a:pt x="286" y="12"/>
                  </a:lnTo>
                  <a:lnTo>
                    <a:pt x="279" y="6"/>
                  </a:lnTo>
                  <a:lnTo>
                    <a:pt x="286" y="12"/>
                  </a:lnTo>
                  <a:lnTo>
                    <a:pt x="290" y="10"/>
                  </a:lnTo>
                  <a:lnTo>
                    <a:pt x="293" y="6"/>
                  </a:lnTo>
                  <a:lnTo>
                    <a:pt x="290" y="2"/>
                  </a:lnTo>
                  <a:lnTo>
                    <a:pt x="286" y="0"/>
                  </a:lnTo>
                  <a:lnTo>
                    <a:pt x="293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7" name="Freeform 69"/>
            <p:cNvSpPr>
              <a:spLocks/>
            </p:cNvSpPr>
            <p:nvPr/>
          </p:nvSpPr>
          <p:spPr bwMode="auto">
            <a:xfrm>
              <a:off x="10453" y="6865"/>
              <a:ext cx="6" cy="74"/>
            </a:xfrm>
            <a:custGeom>
              <a:avLst/>
              <a:gdLst>
                <a:gd name="T0" fmla="*/ 7 w 14"/>
                <a:gd name="T1" fmla="*/ 147 h 147"/>
                <a:gd name="T2" fmla="*/ 14 w 14"/>
                <a:gd name="T3" fmla="*/ 141 h 147"/>
                <a:gd name="T4" fmla="*/ 14 w 14"/>
                <a:gd name="T5" fmla="*/ 0 h 147"/>
                <a:gd name="T6" fmla="*/ 0 w 14"/>
                <a:gd name="T7" fmla="*/ 0 h 147"/>
                <a:gd name="T8" fmla="*/ 0 w 14"/>
                <a:gd name="T9" fmla="*/ 141 h 147"/>
                <a:gd name="T10" fmla="*/ 7 w 14"/>
                <a:gd name="T11" fmla="*/ 135 h 147"/>
                <a:gd name="T12" fmla="*/ 0 w 14"/>
                <a:gd name="T13" fmla="*/ 141 h 147"/>
                <a:gd name="T14" fmla="*/ 3 w 14"/>
                <a:gd name="T15" fmla="*/ 145 h 147"/>
                <a:gd name="T16" fmla="*/ 7 w 14"/>
                <a:gd name="T17" fmla="*/ 146 h 147"/>
                <a:gd name="T18" fmla="*/ 11 w 14"/>
                <a:gd name="T19" fmla="*/ 145 h 147"/>
                <a:gd name="T20" fmla="*/ 14 w 14"/>
                <a:gd name="T21" fmla="*/ 141 h 147"/>
                <a:gd name="T22" fmla="*/ 7 w 14"/>
                <a:gd name="T23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147">
                  <a:moveTo>
                    <a:pt x="7" y="147"/>
                  </a:moveTo>
                  <a:lnTo>
                    <a:pt x="14" y="141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41"/>
                  </a:lnTo>
                  <a:lnTo>
                    <a:pt x="7" y="135"/>
                  </a:lnTo>
                  <a:lnTo>
                    <a:pt x="0" y="141"/>
                  </a:lnTo>
                  <a:lnTo>
                    <a:pt x="3" y="145"/>
                  </a:lnTo>
                  <a:lnTo>
                    <a:pt x="7" y="146"/>
                  </a:lnTo>
                  <a:lnTo>
                    <a:pt x="11" y="145"/>
                  </a:lnTo>
                  <a:lnTo>
                    <a:pt x="14" y="141"/>
                  </a:lnTo>
                  <a:lnTo>
                    <a:pt x="7" y="1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8" name="Freeform 70"/>
            <p:cNvSpPr>
              <a:spLocks/>
            </p:cNvSpPr>
            <p:nvPr/>
          </p:nvSpPr>
          <p:spPr bwMode="auto">
            <a:xfrm>
              <a:off x="10312" y="6932"/>
              <a:ext cx="144" cy="7"/>
            </a:xfrm>
            <a:custGeom>
              <a:avLst/>
              <a:gdLst>
                <a:gd name="T0" fmla="*/ 0 w 289"/>
                <a:gd name="T1" fmla="*/ 6 h 12"/>
                <a:gd name="T2" fmla="*/ 5 w 289"/>
                <a:gd name="T3" fmla="*/ 12 h 12"/>
                <a:gd name="T4" fmla="*/ 15 w 289"/>
                <a:gd name="T5" fmla="*/ 12 h 12"/>
                <a:gd name="T6" fmla="*/ 28 w 289"/>
                <a:gd name="T7" fmla="*/ 12 h 12"/>
                <a:gd name="T8" fmla="*/ 45 w 289"/>
                <a:gd name="T9" fmla="*/ 12 h 12"/>
                <a:gd name="T10" fmla="*/ 65 w 289"/>
                <a:gd name="T11" fmla="*/ 12 h 12"/>
                <a:gd name="T12" fmla="*/ 88 w 289"/>
                <a:gd name="T13" fmla="*/ 12 h 12"/>
                <a:gd name="T14" fmla="*/ 112 w 289"/>
                <a:gd name="T15" fmla="*/ 12 h 12"/>
                <a:gd name="T16" fmla="*/ 136 w 289"/>
                <a:gd name="T17" fmla="*/ 12 h 12"/>
                <a:gd name="T18" fmla="*/ 161 w 289"/>
                <a:gd name="T19" fmla="*/ 12 h 12"/>
                <a:gd name="T20" fmla="*/ 185 w 289"/>
                <a:gd name="T21" fmla="*/ 12 h 12"/>
                <a:gd name="T22" fmla="*/ 209 w 289"/>
                <a:gd name="T23" fmla="*/ 12 h 12"/>
                <a:gd name="T24" fmla="*/ 230 w 289"/>
                <a:gd name="T25" fmla="*/ 12 h 12"/>
                <a:gd name="T26" fmla="*/ 250 w 289"/>
                <a:gd name="T27" fmla="*/ 12 h 12"/>
                <a:gd name="T28" fmla="*/ 266 w 289"/>
                <a:gd name="T29" fmla="*/ 12 h 12"/>
                <a:gd name="T30" fmla="*/ 278 w 289"/>
                <a:gd name="T31" fmla="*/ 12 h 12"/>
                <a:gd name="T32" fmla="*/ 286 w 289"/>
                <a:gd name="T33" fmla="*/ 12 h 12"/>
                <a:gd name="T34" fmla="*/ 289 w 289"/>
                <a:gd name="T35" fmla="*/ 12 h 12"/>
                <a:gd name="T36" fmla="*/ 289 w 289"/>
                <a:gd name="T37" fmla="*/ 0 h 12"/>
                <a:gd name="T38" fmla="*/ 286 w 289"/>
                <a:gd name="T39" fmla="*/ 0 h 12"/>
                <a:gd name="T40" fmla="*/ 278 w 289"/>
                <a:gd name="T41" fmla="*/ 0 h 12"/>
                <a:gd name="T42" fmla="*/ 266 w 289"/>
                <a:gd name="T43" fmla="*/ 0 h 12"/>
                <a:gd name="T44" fmla="*/ 250 w 289"/>
                <a:gd name="T45" fmla="*/ 0 h 12"/>
                <a:gd name="T46" fmla="*/ 230 w 289"/>
                <a:gd name="T47" fmla="*/ 0 h 12"/>
                <a:gd name="T48" fmla="*/ 209 w 289"/>
                <a:gd name="T49" fmla="*/ 0 h 12"/>
                <a:gd name="T50" fmla="*/ 185 w 289"/>
                <a:gd name="T51" fmla="*/ 0 h 12"/>
                <a:gd name="T52" fmla="*/ 161 w 289"/>
                <a:gd name="T53" fmla="*/ 0 h 12"/>
                <a:gd name="T54" fmla="*/ 136 w 289"/>
                <a:gd name="T55" fmla="*/ 0 h 12"/>
                <a:gd name="T56" fmla="*/ 112 w 289"/>
                <a:gd name="T57" fmla="*/ 0 h 12"/>
                <a:gd name="T58" fmla="*/ 88 w 289"/>
                <a:gd name="T59" fmla="*/ 0 h 12"/>
                <a:gd name="T60" fmla="*/ 65 w 289"/>
                <a:gd name="T61" fmla="*/ 0 h 12"/>
                <a:gd name="T62" fmla="*/ 45 w 289"/>
                <a:gd name="T63" fmla="*/ 0 h 12"/>
                <a:gd name="T64" fmla="*/ 28 w 289"/>
                <a:gd name="T65" fmla="*/ 0 h 12"/>
                <a:gd name="T66" fmla="*/ 15 w 289"/>
                <a:gd name="T67" fmla="*/ 0 h 12"/>
                <a:gd name="T68" fmla="*/ 5 w 289"/>
                <a:gd name="T69" fmla="*/ 0 h 12"/>
                <a:gd name="T70" fmla="*/ 11 w 289"/>
                <a:gd name="T71" fmla="*/ 6 h 12"/>
                <a:gd name="T72" fmla="*/ 5 w 289"/>
                <a:gd name="T73" fmla="*/ 0 h 12"/>
                <a:gd name="T74" fmla="*/ 1 w 289"/>
                <a:gd name="T75" fmla="*/ 2 h 12"/>
                <a:gd name="T76" fmla="*/ 0 w 289"/>
                <a:gd name="T77" fmla="*/ 6 h 12"/>
                <a:gd name="T78" fmla="*/ 1 w 289"/>
                <a:gd name="T79" fmla="*/ 10 h 12"/>
                <a:gd name="T80" fmla="*/ 5 w 289"/>
                <a:gd name="T81" fmla="*/ 12 h 12"/>
                <a:gd name="T82" fmla="*/ 0 w 289"/>
                <a:gd name="T8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9" h="12">
                  <a:moveTo>
                    <a:pt x="0" y="6"/>
                  </a:moveTo>
                  <a:lnTo>
                    <a:pt x="5" y="12"/>
                  </a:lnTo>
                  <a:lnTo>
                    <a:pt x="15" y="12"/>
                  </a:lnTo>
                  <a:lnTo>
                    <a:pt x="28" y="12"/>
                  </a:lnTo>
                  <a:lnTo>
                    <a:pt x="45" y="12"/>
                  </a:lnTo>
                  <a:lnTo>
                    <a:pt x="65" y="12"/>
                  </a:lnTo>
                  <a:lnTo>
                    <a:pt x="88" y="12"/>
                  </a:lnTo>
                  <a:lnTo>
                    <a:pt x="112" y="12"/>
                  </a:lnTo>
                  <a:lnTo>
                    <a:pt x="136" y="12"/>
                  </a:lnTo>
                  <a:lnTo>
                    <a:pt x="161" y="12"/>
                  </a:lnTo>
                  <a:lnTo>
                    <a:pt x="185" y="12"/>
                  </a:lnTo>
                  <a:lnTo>
                    <a:pt x="209" y="12"/>
                  </a:lnTo>
                  <a:lnTo>
                    <a:pt x="230" y="12"/>
                  </a:lnTo>
                  <a:lnTo>
                    <a:pt x="250" y="12"/>
                  </a:lnTo>
                  <a:lnTo>
                    <a:pt x="266" y="12"/>
                  </a:lnTo>
                  <a:lnTo>
                    <a:pt x="278" y="12"/>
                  </a:lnTo>
                  <a:lnTo>
                    <a:pt x="286" y="12"/>
                  </a:lnTo>
                  <a:lnTo>
                    <a:pt x="289" y="12"/>
                  </a:lnTo>
                  <a:lnTo>
                    <a:pt x="289" y="0"/>
                  </a:lnTo>
                  <a:lnTo>
                    <a:pt x="286" y="0"/>
                  </a:lnTo>
                  <a:lnTo>
                    <a:pt x="278" y="0"/>
                  </a:lnTo>
                  <a:lnTo>
                    <a:pt x="266" y="0"/>
                  </a:lnTo>
                  <a:lnTo>
                    <a:pt x="250" y="0"/>
                  </a:lnTo>
                  <a:lnTo>
                    <a:pt x="230" y="0"/>
                  </a:lnTo>
                  <a:lnTo>
                    <a:pt x="209" y="0"/>
                  </a:lnTo>
                  <a:lnTo>
                    <a:pt x="185" y="0"/>
                  </a:lnTo>
                  <a:lnTo>
                    <a:pt x="161" y="0"/>
                  </a:lnTo>
                  <a:lnTo>
                    <a:pt x="136" y="0"/>
                  </a:lnTo>
                  <a:lnTo>
                    <a:pt x="112" y="0"/>
                  </a:lnTo>
                  <a:lnTo>
                    <a:pt x="88" y="0"/>
                  </a:lnTo>
                  <a:lnTo>
                    <a:pt x="65" y="0"/>
                  </a:lnTo>
                  <a:lnTo>
                    <a:pt x="45" y="0"/>
                  </a:lnTo>
                  <a:lnTo>
                    <a:pt x="28" y="0"/>
                  </a:lnTo>
                  <a:lnTo>
                    <a:pt x="15" y="0"/>
                  </a:lnTo>
                  <a:lnTo>
                    <a:pt x="5" y="0"/>
                  </a:lnTo>
                  <a:lnTo>
                    <a:pt x="11" y="6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1" y="10"/>
                  </a:lnTo>
                  <a:lnTo>
                    <a:pt x="5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9" name="Freeform 71"/>
            <p:cNvSpPr>
              <a:spLocks/>
            </p:cNvSpPr>
            <p:nvPr/>
          </p:nvSpPr>
          <p:spPr bwMode="auto">
            <a:xfrm>
              <a:off x="10310" y="6862"/>
              <a:ext cx="7" cy="74"/>
            </a:xfrm>
            <a:custGeom>
              <a:avLst/>
              <a:gdLst>
                <a:gd name="T0" fmla="*/ 7 w 15"/>
                <a:gd name="T1" fmla="*/ 0 h 147"/>
                <a:gd name="T2" fmla="*/ 1 w 15"/>
                <a:gd name="T3" fmla="*/ 6 h 147"/>
                <a:gd name="T4" fmla="*/ 4 w 15"/>
                <a:gd name="T5" fmla="*/ 147 h 147"/>
                <a:gd name="T6" fmla="*/ 15 w 15"/>
                <a:gd name="T7" fmla="*/ 147 h 147"/>
                <a:gd name="T8" fmla="*/ 12 w 15"/>
                <a:gd name="T9" fmla="*/ 6 h 147"/>
                <a:gd name="T10" fmla="*/ 7 w 15"/>
                <a:gd name="T11" fmla="*/ 12 h 147"/>
                <a:gd name="T12" fmla="*/ 13 w 15"/>
                <a:gd name="T13" fmla="*/ 6 h 147"/>
                <a:gd name="T14" fmla="*/ 11 w 15"/>
                <a:gd name="T15" fmla="*/ 2 h 147"/>
                <a:gd name="T16" fmla="*/ 7 w 15"/>
                <a:gd name="T17" fmla="*/ 0 h 147"/>
                <a:gd name="T18" fmla="*/ 3 w 15"/>
                <a:gd name="T19" fmla="*/ 2 h 147"/>
                <a:gd name="T20" fmla="*/ 0 w 15"/>
                <a:gd name="T21" fmla="*/ 6 h 147"/>
                <a:gd name="T22" fmla="*/ 7 w 15"/>
                <a:gd name="T23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47">
                  <a:moveTo>
                    <a:pt x="7" y="0"/>
                  </a:moveTo>
                  <a:lnTo>
                    <a:pt x="1" y="6"/>
                  </a:lnTo>
                  <a:lnTo>
                    <a:pt x="4" y="147"/>
                  </a:lnTo>
                  <a:lnTo>
                    <a:pt x="15" y="147"/>
                  </a:lnTo>
                  <a:lnTo>
                    <a:pt x="12" y="6"/>
                  </a:lnTo>
                  <a:lnTo>
                    <a:pt x="7" y="12"/>
                  </a:lnTo>
                  <a:lnTo>
                    <a:pt x="13" y="6"/>
                  </a:lnTo>
                  <a:lnTo>
                    <a:pt x="11" y="2"/>
                  </a:lnTo>
                  <a:lnTo>
                    <a:pt x="7" y="0"/>
                  </a:lnTo>
                  <a:lnTo>
                    <a:pt x="3" y="2"/>
                  </a:lnTo>
                  <a:lnTo>
                    <a:pt x="0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0" name="Freeform 72"/>
            <p:cNvSpPr>
              <a:spLocks/>
            </p:cNvSpPr>
            <p:nvPr/>
          </p:nvSpPr>
          <p:spPr bwMode="auto">
            <a:xfrm>
              <a:off x="10134" y="6545"/>
              <a:ext cx="209" cy="130"/>
            </a:xfrm>
            <a:custGeom>
              <a:avLst/>
              <a:gdLst>
                <a:gd name="T0" fmla="*/ 73 w 417"/>
                <a:gd name="T1" fmla="*/ 187 h 259"/>
                <a:gd name="T2" fmla="*/ 73 w 417"/>
                <a:gd name="T3" fmla="*/ 148 h 259"/>
                <a:gd name="T4" fmla="*/ 77 w 417"/>
                <a:gd name="T5" fmla="*/ 119 h 259"/>
                <a:gd name="T6" fmla="*/ 86 w 417"/>
                <a:gd name="T7" fmla="*/ 90 h 259"/>
                <a:gd name="T8" fmla="*/ 102 w 417"/>
                <a:gd name="T9" fmla="*/ 65 h 259"/>
                <a:gd name="T10" fmla="*/ 124 w 417"/>
                <a:gd name="T11" fmla="*/ 43 h 259"/>
                <a:gd name="T12" fmla="*/ 149 w 417"/>
                <a:gd name="T13" fmla="*/ 26 h 259"/>
                <a:gd name="T14" fmla="*/ 178 w 417"/>
                <a:gd name="T15" fmla="*/ 11 h 259"/>
                <a:gd name="T16" fmla="*/ 210 w 417"/>
                <a:gd name="T17" fmla="*/ 2 h 259"/>
                <a:gd name="T18" fmla="*/ 245 w 417"/>
                <a:gd name="T19" fmla="*/ 0 h 259"/>
                <a:gd name="T20" fmla="*/ 280 w 417"/>
                <a:gd name="T21" fmla="*/ 2 h 259"/>
                <a:gd name="T22" fmla="*/ 311 w 417"/>
                <a:gd name="T23" fmla="*/ 11 h 259"/>
                <a:gd name="T24" fmla="*/ 341 w 417"/>
                <a:gd name="T25" fmla="*/ 26 h 259"/>
                <a:gd name="T26" fmla="*/ 366 w 417"/>
                <a:gd name="T27" fmla="*/ 43 h 259"/>
                <a:gd name="T28" fmla="*/ 387 w 417"/>
                <a:gd name="T29" fmla="*/ 65 h 259"/>
                <a:gd name="T30" fmla="*/ 403 w 417"/>
                <a:gd name="T31" fmla="*/ 90 h 259"/>
                <a:gd name="T32" fmla="*/ 413 w 417"/>
                <a:gd name="T33" fmla="*/ 119 h 259"/>
                <a:gd name="T34" fmla="*/ 417 w 417"/>
                <a:gd name="T35" fmla="*/ 148 h 259"/>
                <a:gd name="T36" fmla="*/ 417 w 417"/>
                <a:gd name="T37" fmla="*/ 259 h 259"/>
                <a:gd name="T38" fmla="*/ 0 w 417"/>
                <a:gd name="T39" fmla="*/ 259 h 259"/>
                <a:gd name="T40" fmla="*/ 73 w 417"/>
                <a:gd name="T41" fmla="*/ 187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7" h="259">
                  <a:moveTo>
                    <a:pt x="73" y="187"/>
                  </a:moveTo>
                  <a:lnTo>
                    <a:pt x="73" y="148"/>
                  </a:lnTo>
                  <a:lnTo>
                    <a:pt x="77" y="119"/>
                  </a:lnTo>
                  <a:lnTo>
                    <a:pt x="86" y="90"/>
                  </a:lnTo>
                  <a:lnTo>
                    <a:pt x="102" y="65"/>
                  </a:lnTo>
                  <a:lnTo>
                    <a:pt x="124" y="43"/>
                  </a:lnTo>
                  <a:lnTo>
                    <a:pt x="149" y="26"/>
                  </a:lnTo>
                  <a:lnTo>
                    <a:pt x="178" y="11"/>
                  </a:lnTo>
                  <a:lnTo>
                    <a:pt x="210" y="2"/>
                  </a:lnTo>
                  <a:lnTo>
                    <a:pt x="245" y="0"/>
                  </a:lnTo>
                  <a:lnTo>
                    <a:pt x="280" y="2"/>
                  </a:lnTo>
                  <a:lnTo>
                    <a:pt x="311" y="11"/>
                  </a:lnTo>
                  <a:lnTo>
                    <a:pt x="341" y="26"/>
                  </a:lnTo>
                  <a:lnTo>
                    <a:pt x="366" y="43"/>
                  </a:lnTo>
                  <a:lnTo>
                    <a:pt x="387" y="65"/>
                  </a:lnTo>
                  <a:lnTo>
                    <a:pt x="403" y="90"/>
                  </a:lnTo>
                  <a:lnTo>
                    <a:pt x="413" y="119"/>
                  </a:lnTo>
                  <a:lnTo>
                    <a:pt x="417" y="148"/>
                  </a:lnTo>
                  <a:lnTo>
                    <a:pt x="417" y="259"/>
                  </a:lnTo>
                  <a:lnTo>
                    <a:pt x="0" y="259"/>
                  </a:lnTo>
                  <a:lnTo>
                    <a:pt x="73" y="18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" name="Freeform 73"/>
            <p:cNvSpPr>
              <a:spLocks/>
            </p:cNvSpPr>
            <p:nvPr/>
          </p:nvSpPr>
          <p:spPr bwMode="auto">
            <a:xfrm>
              <a:off x="10168" y="6639"/>
              <a:ext cx="6" cy="2"/>
            </a:xfrm>
            <a:custGeom>
              <a:avLst/>
              <a:gdLst>
                <a:gd name="T0" fmla="*/ 0 w 13"/>
                <a:gd name="T1" fmla="*/ 0 h 5"/>
                <a:gd name="T2" fmla="*/ 2 w 13"/>
                <a:gd name="T3" fmla="*/ 3 h 5"/>
                <a:gd name="T4" fmla="*/ 6 w 13"/>
                <a:gd name="T5" fmla="*/ 5 h 5"/>
                <a:gd name="T6" fmla="*/ 10 w 13"/>
                <a:gd name="T7" fmla="*/ 3 h 5"/>
                <a:gd name="T8" fmla="*/ 13 w 13"/>
                <a:gd name="T9" fmla="*/ 0 h 5"/>
                <a:gd name="T10" fmla="*/ 0 w 13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5">
                  <a:moveTo>
                    <a:pt x="0" y="0"/>
                  </a:moveTo>
                  <a:lnTo>
                    <a:pt x="2" y="3"/>
                  </a:lnTo>
                  <a:lnTo>
                    <a:pt x="6" y="5"/>
                  </a:lnTo>
                  <a:lnTo>
                    <a:pt x="10" y="3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" name="Freeform 74"/>
            <p:cNvSpPr>
              <a:spLocks/>
            </p:cNvSpPr>
            <p:nvPr/>
          </p:nvSpPr>
          <p:spPr bwMode="auto">
            <a:xfrm>
              <a:off x="10168" y="6617"/>
              <a:ext cx="6" cy="22"/>
            </a:xfrm>
            <a:custGeom>
              <a:avLst/>
              <a:gdLst>
                <a:gd name="T0" fmla="*/ 0 w 13"/>
                <a:gd name="T1" fmla="*/ 6 h 45"/>
                <a:gd name="T2" fmla="*/ 0 w 13"/>
                <a:gd name="T3" fmla="*/ 6 h 45"/>
                <a:gd name="T4" fmla="*/ 0 w 13"/>
                <a:gd name="T5" fmla="*/ 45 h 45"/>
                <a:gd name="T6" fmla="*/ 13 w 13"/>
                <a:gd name="T7" fmla="*/ 45 h 45"/>
                <a:gd name="T8" fmla="*/ 13 w 13"/>
                <a:gd name="T9" fmla="*/ 6 h 45"/>
                <a:gd name="T10" fmla="*/ 13 w 13"/>
                <a:gd name="T11" fmla="*/ 6 h 45"/>
                <a:gd name="T12" fmla="*/ 13 w 13"/>
                <a:gd name="T13" fmla="*/ 6 h 45"/>
                <a:gd name="T14" fmla="*/ 10 w 13"/>
                <a:gd name="T15" fmla="*/ 3 h 45"/>
                <a:gd name="T16" fmla="*/ 6 w 13"/>
                <a:gd name="T17" fmla="*/ 0 h 45"/>
                <a:gd name="T18" fmla="*/ 2 w 13"/>
                <a:gd name="T19" fmla="*/ 3 h 45"/>
                <a:gd name="T20" fmla="*/ 0 w 13"/>
                <a:gd name="T21" fmla="*/ 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45">
                  <a:moveTo>
                    <a:pt x="0" y="6"/>
                  </a:moveTo>
                  <a:lnTo>
                    <a:pt x="0" y="6"/>
                  </a:lnTo>
                  <a:lnTo>
                    <a:pt x="0" y="45"/>
                  </a:lnTo>
                  <a:lnTo>
                    <a:pt x="13" y="45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0" y="3"/>
                  </a:lnTo>
                  <a:lnTo>
                    <a:pt x="6" y="0"/>
                  </a:lnTo>
                  <a:lnTo>
                    <a:pt x="2" y="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3" name="Freeform 75"/>
            <p:cNvSpPr>
              <a:spLocks/>
            </p:cNvSpPr>
            <p:nvPr/>
          </p:nvSpPr>
          <p:spPr bwMode="auto">
            <a:xfrm>
              <a:off x="10168" y="6542"/>
              <a:ext cx="89" cy="78"/>
            </a:xfrm>
            <a:custGeom>
              <a:avLst/>
              <a:gdLst>
                <a:gd name="T0" fmla="*/ 178 w 178"/>
                <a:gd name="T1" fmla="*/ 0 h 155"/>
                <a:gd name="T2" fmla="*/ 178 w 178"/>
                <a:gd name="T3" fmla="*/ 0 h 155"/>
                <a:gd name="T4" fmla="*/ 143 w 178"/>
                <a:gd name="T5" fmla="*/ 4 h 155"/>
                <a:gd name="T6" fmla="*/ 110 w 178"/>
                <a:gd name="T7" fmla="*/ 13 h 155"/>
                <a:gd name="T8" fmla="*/ 79 w 178"/>
                <a:gd name="T9" fmla="*/ 28 h 155"/>
                <a:gd name="T10" fmla="*/ 53 w 178"/>
                <a:gd name="T11" fmla="*/ 46 h 155"/>
                <a:gd name="T12" fmla="*/ 30 w 178"/>
                <a:gd name="T13" fmla="*/ 70 h 155"/>
                <a:gd name="T14" fmla="*/ 14 w 178"/>
                <a:gd name="T15" fmla="*/ 95 h 155"/>
                <a:gd name="T16" fmla="*/ 5 w 178"/>
                <a:gd name="T17" fmla="*/ 124 h 155"/>
                <a:gd name="T18" fmla="*/ 0 w 178"/>
                <a:gd name="T19" fmla="*/ 155 h 155"/>
                <a:gd name="T20" fmla="*/ 13 w 178"/>
                <a:gd name="T21" fmla="*/ 155 h 155"/>
                <a:gd name="T22" fmla="*/ 15 w 178"/>
                <a:gd name="T23" fmla="*/ 127 h 155"/>
                <a:gd name="T24" fmla="*/ 25 w 178"/>
                <a:gd name="T25" fmla="*/ 100 h 155"/>
                <a:gd name="T26" fmla="*/ 41 w 178"/>
                <a:gd name="T27" fmla="*/ 75 h 155"/>
                <a:gd name="T28" fmla="*/ 61 w 178"/>
                <a:gd name="T29" fmla="*/ 54 h 155"/>
                <a:gd name="T30" fmla="*/ 85 w 178"/>
                <a:gd name="T31" fmla="*/ 38 h 155"/>
                <a:gd name="T32" fmla="*/ 113 w 178"/>
                <a:gd name="T33" fmla="*/ 23 h 155"/>
                <a:gd name="T34" fmla="*/ 143 w 178"/>
                <a:gd name="T35" fmla="*/ 14 h 155"/>
                <a:gd name="T36" fmla="*/ 178 w 178"/>
                <a:gd name="T37" fmla="*/ 13 h 155"/>
                <a:gd name="T38" fmla="*/ 178 w 178"/>
                <a:gd name="T39" fmla="*/ 13 h 155"/>
                <a:gd name="T40" fmla="*/ 178 w 178"/>
                <a:gd name="T41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8" h="155">
                  <a:moveTo>
                    <a:pt x="178" y="0"/>
                  </a:moveTo>
                  <a:lnTo>
                    <a:pt x="178" y="0"/>
                  </a:lnTo>
                  <a:lnTo>
                    <a:pt x="143" y="4"/>
                  </a:lnTo>
                  <a:lnTo>
                    <a:pt x="110" y="13"/>
                  </a:lnTo>
                  <a:lnTo>
                    <a:pt x="79" y="28"/>
                  </a:lnTo>
                  <a:lnTo>
                    <a:pt x="53" y="46"/>
                  </a:lnTo>
                  <a:lnTo>
                    <a:pt x="30" y="70"/>
                  </a:lnTo>
                  <a:lnTo>
                    <a:pt x="14" y="95"/>
                  </a:lnTo>
                  <a:lnTo>
                    <a:pt x="5" y="124"/>
                  </a:lnTo>
                  <a:lnTo>
                    <a:pt x="0" y="155"/>
                  </a:lnTo>
                  <a:lnTo>
                    <a:pt x="13" y="155"/>
                  </a:lnTo>
                  <a:lnTo>
                    <a:pt x="15" y="127"/>
                  </a:lnTo>
                  <a:lnTo>
                    <a:pt x="25" y="100"/>
                  </a:lnTo>
                  <a:lnTo>
                    <a:pt x="41" y="75"/>
                  </a:lnTo>
                  <a:lnTo>
                    <a:pt x="61" y="54"/>
                  </a:lnTo>
                  <a:lnTo>
                    <a:pt x="85" y="38"/>
                  </a:lnTo>
                  <a:lnTo>
                    <a:pt x="113" y="23"/>
                  </a:lnTo>
                  <a:lnTo>
                    <a:pt x="143" y="14"/>
                  </a:lnTo>
                  <a:lnTo>
                    <a:pt x="178" y="13"/>
                  </a:lnTo>
                  <a:lnTo>
                    <a:pt x="178" y="1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" name="Freeform 76"/>
            <p:cNvSpPr>
              <a:spLocks/>
            </p:cNvSpPr>
            <p:nvPr/>
          </p:nvSpPr>
          <p:spPr bwMode="auto">
            <a:xfrm>
              <a:off x="10257" y="6542"/>
              <a:ext cx="89" cy="80"/>
            </a:xfrm>
            <a:custGeom>
              <a:avLst/>
              <a:gdLst>
                <a:gd name="T0" fmla="*/ 178 w 178"/>
                <a:gd name="T1" fmla="*/ 155 h 160"/>
                <a:gd name="T2" fmla="*/ 178 w 178"/>
                <a:gd name="T3" fmla="*/ 155 h 160"/>
                <a:gd name="T4" fmla="*/ 173 w 178"/>
                <a:gd name="T5" fmla="*/ 124 h 160"/>
                <a:gd name="T6" fmla="*/ 164 w 178"/>
                <a:gd name="T7" fmla="*/ 95 h 160"/>
                <a:gd name="T8" fmla="*/ 148 w 178"/>
                <a:gd name="T9" fmla="*/ 70 h 160"/>
                <a:gd name="T10" fmla="*/ 125 w 178"/>
                <a:gd name="T11" fmla="*/ 46 h 160"/>
                <a:gd name="T12" fmla="*/ 98 w 178"/>
                <a:gd name="T13" fmla="*/ 28 h 160"/>
                <a:gd name="T14" fmla="*/ 68 w 178"/>
                <a:gd name="T15" fmla="*/ 13 h 160"/>
                <a:gd name="T16" fmla="*/ 35 w 178"/>
                <a:gd name="T17" fmla="*/ 4 h 160"/>
                <a:gd name="T18" fmla="*/ 0 w 178"/>
                <a:gd name="T19" fmla="*/ 0 h 160"/>
                <a:gd name="T20" fmla="*/ 0 w 178"/>
                <a:gd name="T21" fmla="*/ 13 h 160"/>
                <a:gd name="T22" fmla="*/ 35 w 178"/>
                <a:gd name="T23" fmla="*/ 14 h 160"/>
                <a:gd name="T24" fmla="*/ 65 w 178"/>
                <a:gd name="T25" fmla="*/ 23 h 160"/>
                <a:gd name="T26" fmla="*/ 93 w 178"/>
                <a:gd name="T27" fmla="*/ 38 h 160"/>
                <a:gd name="T28" fmla="*/ 117 w 178"/>
                <a:gd name="T29" fmla="*/ 54 h 160"/>
                <a:gd name="T30" fmla="*/ 137 w 178"/>
                <a:gd name="T31" fmla="*/ 75 h 160"/>
                <a:gd name="T32" fmla="*/ 153 w 178"/>
                <a:gd name="T33" fmla="*/ 100 h 160"/>
                <a:gd name="T34" fmla="*/ 162 w 178"/>
                <a:gd name="T35" fmla="*/ 127 h 160"/>
                <a:gd name="T36" fmla="*/ 165 w 178"/>
                <a:gd name="T37" fmla="*/ 155 h 160"/>
                <a:gd name="T38" fmla="*/ 165 w 178"/>
                <a:gd name="T39" fmla="*/ 155 h 160"/>
                <a:gd name="T40" fmla="*/ 165 w 178"/>
                <a:gd name="T41" fmla="*/ 155 h 160"/>
                <a:gd name="T42" fmla="*/ 168 w 178"/>
                <a:gd name="T43" fmla="*/ 159 h 160"/>
                <a:gd name="T44" fmla="*/ 172 w 178"/>
                <a:gd name="T45" fmla="*/ 160 h 160"/>
                <a:gd name="T46" fmla="*/ 176 w 178"/>
                <a:gd name="T47" fmla="*/ 159 h 160"/>
                <a:gd name="T48" fmla="*/ 178 w 178"/>
                <a:gd name="T49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8" h="160">
                  <a:moveTo>
                    <a:pt x="178" y="155"/>
                  </a:moveTo>
                  <a:lnTo>
                    <a:pt x="178" y="155"/>
                  </a:lnTo>
                  <a:lnTo>
                    <a:pt x="173" y="124"/>
                  </a:lnTo>
                  <a:lnTo>
                    <a:pt x="164" y="95"/>
                  </a:lnTo>
                  <a:lnTo>
                    <a:pt x="148" y="70"/>
                  </a:lnTo>
                  <a:lnTo>
                    <a:pt x="125" y="46"/>
                  </a:lnTo>
                  <a:lnTo>
                    <a:pt x="98" y="28"/>
                  </a:lnTo>
                  <a:lnTo>
                    <a:pt x="68" y="13"/>
                  </a:lnTo>
                  <a:lnTo>
                    <a:pt x="35" y="4"/>
                  </a:lnTo>
                  <a:lnTo>
                    <a:pt x="0" y="0"/>
                  </a:lnTo>
                  <a:lnTo>
                    <a:pt x="0" y="13"/>
                  </a:lnTo>
                  <a:lnTo>
                    <a:pt x="35" y="14"/>
                  </a:lnTo>
                  <a:lnTo>
                    <a:pt x="65" y="23"/>
                  </a:lnTo>
                  <a:lnTo>
                    <a:pt x="93" y="38"/>
                  </a:lnTo>
                  <a:lnTo>
                    <a:pt x="117" y="54"/>
                  </a:lnTo>
                  <a:lnTo>
                    <a:pt x="137" y="75"/>
                  </a:lnTo>
                  <a:lnTo>
                    <a:pt x="153" y="100"/>
                  </a:lnTo>
                  <a:lnTo>
                    <a:pt x="162" y="127"/>
                  </a:lnTo>
                  <a:lnTo>
                    <a:pt x="165" y="155"/>
                  </a:lnTo>
                  <a:lnTo>
                    <a:pt x="165" y="155"/>
                  </a:lnTo>
                  <a:lnTo>
                    <a:pt x="165" y="155"/>
                  </a:lnTo>
                  <a:lnTo>
                    <a:pt x="168" y="159"/>
                  </a:lnTo>
                  <a:lnTo>
                    <a:pt x="172" y="160"/>
                  </a:lnTo>
                  <a:lnTo>
                    <a:pt x="176" y="159"/>
                  </a:lnTo>
                  <a:lnTo>
                    <a:pt x="178" y="1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" name="Freeform 77"/>
            <p:cNvSpPr>
              <a:spLocks/>
            </p:cNvSpPr>
            <p:nvPr/>
          </p:nvSpPr>
          <p:spPr bwMode="auto">
            <a:xfrm>
              <a:off x="10340" y="6620"/>
              <a:ext cx="6" cy="58"/>
            </a:xfrm>
            <a:custGeom>
              <a:avLst/>
              <a:gdLst>
                <a:gd name="T0" fmla="*/ 7 w 13"/>
                <a:gd name="T1" fmla="*/ 117 h 117"/>
                <a:gd name="T2" fmla="*/ 13 w 13"/>
                <a:gd name="T3" fmla="*/ 111 h 117"/>
                <a:gd name="T4" fmla="*/ 13 w 13"/>
                <a:gd name="T5" fmla="*/ 0 h 117"/>
                <a:gd name="T6" fmla="*/ 0 w 13"/>
                <a:gd name="T7" fmla="*/ 0 h 117"/>
                <a:gd name="T8" fmla="*/ 0 w 13"/>
                <a:gd name="T9" fmla="*/ 111 h 117"/>
                <a:gd name="T10" fmla="*/ 7 w 13"/>
                <a:gd name="T11" fmla="*/ 104 h 117"/>
                <a:gd name="T12" fmla="*/ 0 w 13"/>
                <a:gd name="T13" fmla="*/ 111 h 117"/>
                <a:gd name="T14" fmla="*/ 3 w 13"/>
                <a:gd name="T15" fmla="*/ 114 h 117"/>
                <a:gd name="T16" fmla="*/ 7 w 13"/>
                <a:gd name="T17" fmla="*/ 115 h 117"/>
                <a:gd name="T18" fmla="*/ 11 w 13"/>
                <a:gd name="T19" fmla="*/ 114 h 117"/>
                <a:gd name="T20" fmla="*/ 13 w 13"/>
                <a:gd name="T21" fmla="*/ 111 h 117"/>
                <a:gd name="T22" fmla="*/ 7 w 13"/>
                <a:gd name="T23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17">
                  <a:moveTo>
                    <a:pt x="7" y="117"/>
                  </a:moveTo>
                  <a:lnTo>
                    <a:pt x="13" y="11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7" y="104"/>
                  </a:lnTo>
                  <a:lnTo>
                    <a:pt x="0" y="111"/>
                  </a:lnTo>
                  <a:lnTo>
                    <a:pt x="3" y="114"/>
                  </a:lnTo>
                  <a:lnTo>
                    <a:pt x="7" y="115"/>
                  </a:lnTo>
                  <a:lnTo>
                    <a:pt x="11" y="114"/>
                  </a:lnTo>
                  <a:lnTo>
                    <a:pt x="13" y="111"/>
                  </a:lnTo>
                  <a:lnTo>
                    <a:pt x="7" y="1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6" name="Freeform 78"/>
            <p:cNvSpPr>
              <a:spLocks/>
            </p:cNvSpPr>
            <p:nvPr/>
          </p:nvSpPr>
          <p:spPr bwMode="auto">
            <a:xfrm>
              <a:off x="10132" y="6672"/>
              <a:ext cx="211" cy="6"/>
            </a:xfrm>
            <a:custGeom>
              <a:avLst/>
              <a:gdLst>
                <a:gd name="T0" fmla="*/ 1 w 422"/>
                <a:gd name="T1" fmla="*/ 3 h 13"/>
                <a:gd name="T2" fmla="*/ 5 w 422"/>
                <a:gd name="T3" fmla="*/ 13 h 13"/>
                <a:gd name="T4" fmla="*/ 422 w 422"/>
                <a:gd name="T5" fmla="*/ 13 h 13"/>
                <a:gd name="T6" fmla="*/ 422 w 422"/>
                <a:gd name="T7" fmla="*/ 0 h 13"/>
                <a:gd name="T8" fmla="*/ 5 w 422"/>
                <a:gd name="T9" fmla="*/ 0 h 13"/>
                <a:gd name="T10" fmla="*/ 9 w 422"/>
                <a:gd name="T11" fmla="*/ 10 h 13"/>
                <a:gd name="T12" fmla="*/ 5 w 422"/>
                <a:gd name="T13" fmla="*/ 0 h 13"/>
                <a:gd name="T14" fmla="*/ 1 w 422"/>
                <a:gd name="T15" fmla="*/ 3 h 13"/>
                <a:gd name="T16" fmla="*/ 0 w 422"/>
                <a:gd name="T17" fmla="*/ 7 h 13"/>
                <a:gd name="T18" fmla="*/ 1 w 422"/>
                <a:gd name="T19" fmla="*/ 10 h 13"/>
                <a:gd name="T20" fmla="*/ 5 w 422"/>
                <a:gd name="T21" fmla="*/ 13 h 13"/>
                <a:gd name="T22" fmla="*/ 1 w 422"/>
                <a:gd name="T23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2" h="13">
                  <a:moveTo>
                    <a:pt x="1" y="3"/>
                  </a:moveTo>
                  <a:lnTo>
                    <a:pt x="5" y="13"/>
                  </a:lnTo>
                  <a:lnTo>
                    <a:pt x="422" y="13"/>
                  </a:lnTo>
                  <a:lnTo>
                    <a:pt x="422" y="0"/>
                  </a:lnTo>
                  <a:lnTo>
                    <a:pt x="5" y="0"/>
                  </a:lnTo>
                  <a:lnTo>
                    <a:pt x="9" y="10"/>
                  </a:lnTo>
                  <a:lnTo>
                    <a:pt x="5" y="0"/>
                  </a:lnTo>
                  <a:lnTo>
                    <a:pt x="1" y="3"/>
                  </a:lnTo>
                  <a:lnTo>
                    <a:pt x="0" y="7"/>
                  </a:lnTo>
                  <a:lnTo>
                    <a:pt x="1" y="10"/>
                  </a:lnTo>
                  <a:lnTo>
                    <a:pt x="5" y="1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7" name="Freeform 79"/>
            <p:cNvSpPr>
              <a:spLocks/>
            </p:cNvSpPr>
            <p:nvPr/>
          </p:nvSpPr>
          <p:spPr bwMode="auto">
            <a:xfrm>
              <a:off x="10132" y="6637"/>
              <a:ext cx="41" cy="40"/>
            </a:xfrm>
            <a:custGeom>
              <a:avLst/>
              <a:gdLst>
                <a:gd name="T0" fmla="*/ 77 w 81"/>
                <a:gd name="T1" fmla="*/ 4 h 79"/>
                <a:gd name="T2" fmla="*/ 73 w 81"/>
                <a:gd name="T3" fmla="*/ 0 h 79"/>
                <a:gd name="T4" fmla="*/ 0 w 81"/>
                <a:gd name="T5" fmla="*/ 72 h 79"/>
                <a:gd name="T6" fmla="*/ 8 w 81"/>
                <a:gd name="T7" fmla="*/ 79 h 79"/>
                <a:gd name="T8" fmla="*/ 81 w 81"/>
                <a:gd name="T9" fmla="*/ 7 h 79"/>
                <a:gd name="T10" fmla="*/ 77 w 81"/>
                <a:gd name="T11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9">
                  <a:moveTo>
                    <a:pt x="77" y="4"/>
                  </a:moveTo>
                  <a:lnTo>
                    <a:pt x="73" y="0"/>
                  </a:lnTo>
                  <a:lnTo>
                    <a:pt x="0" y="72"/>
                  </a:lnTo>
                  <a:lnTo>
                    <a:pt x="8" y="79"/>
                  </a:lnTo>
                  <a:lnTo>
                    <a:pt x="81" y="7"/>
                  </a:lnTo>
                  <a:lnTo>
                    <a:pt x="77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8" name="Freeform 80"/>
            <p:cNvSpPr>
              <a:spLocks/>
            </p:cNvSpPr>
            <p:nvPr/>
          </p:nvSpPr>
          <p:spPr bwMode="auto">
            <a:xfrm>
              <a:off x="10169" y="6636"/>
              <a:ext cx="5" cy="5"/>
            </a:xfrm>
            <a:custGeom>
              <a:avLst/>
              <a:gdLst>
                <a:gd name="T0" fmla="*/ 8 w 10"/>
                <a:gd name="T1" fmla="*/ 8 h 8"/>
                <a:gd name="T2" fmla="*/ 10 w 10"/>
                <a:gd name="T3" fmla="*/ 5 h 8"/>
                <a:gd name="T4" fmla="*/ 8 w 10"/>
                <a:gd name="T5" fmla="*/ 1 h 8"/>
                <a:gd name="T6" fmla="*/ 4 w 10"/>
                <a:gd name="T7" fmla="*/ 0 h 8"/>
                <a:gd name="T8" fmla="*/ 0 w 10"/>
                <a:gd name="T9" fmla="*/ 1 h 8"/>
                <a:gd name="T10" fmla="*/ 8 w 10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8">
                  <a:moveTo>
                    <a:pt x="8" y="8"/>
                  </a:moveTo>
                  <a:lnTo>
                    <a:pt x="10" y="5"/>
                  </a:lnTo>
                  <a:lnTo>
                    <a:pt x="8" y="1"/>
                  </a:lnTo>
                  <a:lnTo>
                    <a:pt x="4" y="0"/>
                  </a:lnTo>
                  <a:lnTo>
                    <a:pt x="0" y="1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9" name="Freeform 81"/>
            <p:cNvSpPr>
              <a:spLocks/>
            </p:cNvSpPr>
            <p:nvPr/>
          </p:nvSpPr>
          <p:spPr bwMode="auto">
            <a:xfrm>
              <a:off x="10234" y="6864"/>
              <a:ext cx="80" cy="73"/>
            </a:xfrm>
            <a:custGeom>
              <a:avLst/>
              <a:gdLst>
                <a:gd name="T0" fmla="*/ 161 w 161"/>
                <a:gd name="T1" fmla="*/ 142 h 145"/>
                <a:gd name="T2" fmla="*/ 144 w 161"/>
                <a:gd name="T3" fmla="*/ 143 h 145"/>
                <a:gd name="T4" fmla="*/ 120 w 161"/>
                <a:gd name="T5" fmla="*/ 145 h 145"/>
                <a:gd name="T6" fmla="*/ 94 w 161"/>
                <a:gd name="T7" fmla="*/ 143 h 145"/>
                <a:gd name="T8" fmla="*/ 66 w 161"/>
                <a:gd name="T9" fmla="*/ 141 h 145"/>
                <a:gd name="T10" fmla="*/ 40 w 161"/>
                <a:gd name="T11" fmla="*/ 132 h 145"/>
                <a:gd name="T12" fmla="*/ 19 w 161"/>
                <a:gd name="T13" fmla="*/ 119 h 145"/>
                <a:gd name="T14" fmla="*/ 4 w 161"/>
                <a:gd name="T15" fmla="*/ 95 h 145"/>
                <a:gd name="T16" fmla="*/ 0 w 161"/>
                <a:gd name="T17" fmla="*/ 63 h 145"/>
                <a:gd name="T18" fmla="*/ 6 w 161"/>
                <a:gd name="T19" fmla="*/ 39 h 145"/>
                <a:gd name="T20" fmla="*/ 20 w 161"/>
                <a:gd name="T21" fmla="*/ 22 h 145"/>
                <a:gd name="T22" fmla="*/ 42 w 161"/>
                <a:gd name="T23" fmla="*/ 11 h 145"/>
                <a:gd name="T24" fmla="*/ 66 w 161"/>
                <a:gd name="T25" fmla="*/ 3 h 145"/>
                <a:gd name="T26" fmla="*/ 92 w 161"/>
                <a:gd name="T27" fmla="*/ 1 h 145"/>
                <a:gd name="T28" fmla="*/ 119 w 161"/>
                <a:gd name="T29" fmla="*/ 0 h 145"/>
                <a:gd name="T30" fmla="*/ 141 w 161"/>
                <a:gd name="T31" fmla="*/ 1 h 145"/>
                <a:gd name="T32" fmla="*/ 159 w 161"/>
                <a:gd name="T33" fmla="*/ 1 h 145"/>
                <a:gd name="T34" fmla="*/ 161 w 161"/>
                <a:gd name="T35" fmla="*/ 142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45">
                  <a:moveTo>
                    <a:pt x="161" y="142"/>
                  </a:moveTo>
                  <a:lnTo>
                    <a:pt x="144" y="143"/>
                  </a:lnTo>
                  <a:lnTo>
                    <a:pt x="120" y="145"/>
                  </a:lnTo>
                  <a:lnTo>
                    <a:pt x="94" y="143"/>
                  </a:lnTo>
                  <a:lnTo>
                    <a:pt x="66" y="141"/>
                  </a:lnTo>
                  <a:lnTo>
                    <a:pt x="40" y="132"/>
                  </a:lnTo>
                  <a:lnTo>
                    <a:pt x="19" y="119"/>
                  </a:lnTo>
                  <a:lnTo>
                    <a:pt x="4" y="95"/>
                  </a:lnTo>
                  <a:lnTo>
                    <a:pt x="0" y="63"/>
                  </a:lnTo>
                  <a:lnTo>
                    <a:pt x="6" y="39"/>
                  </a:lnTo>
                  <a:lnTo>
                    <a:pt x="20" y="22"/>
                  </a:lnTo>
                  <a:lnTo>
                    <a:pt x="42" y="11"/>
                  </a:lnTo>
                  <a:lnTo>
                    <a:pt x="66" y="3"/>
                  </a:lnTo>
                  <a:lnTo>
                    <a:pt x="92" y="1"/>
                  </a:lnTo>
                  <a:lnTo>
                    <a:pt x="119" y="0"/>
                  </a:lnTo>
                  <a:lnTo>
                    <a:pt x="141" y="1"/>
                  </a:lnTo>
                  <a:lnTo>
                    <a:pt x="159" y="1"/>
                  </a:lnTo>
                  <a:lnTo>
                    <a:pt x="161" y="142"/>
                  </a:lnTo>
                  <a:close/>
                </a:path>
              </a:pathLst>
            </a:custGeom>
            <a:solidFill>
              <a:srgbClr val="F2C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0" name="Freeform 82"/>
            <p:cNvSpPr>
              <a:spLocks/>
            </p:cNvSpPr>
            <p:nvPr/>
          </p:nvSpPr>
          <p:spPr bwMode="auto">
            <a:xfrm>
              <a:off x="10231" y="6896"/>
              <a:ext cx="83" cy="44"/>
            </a:xfrm>
            <a:custGeom>
              <a:avLst/>
              <a:gdLst>
                <a:gd name="T0" fmla="*/ 0 w 166"/>
                <a:gd name="T1" fmla="*/ 0 h 88"/>
                <a:gd name="T2" fmla="*/ 0 w 166"/>
                <a:gd name="T3" fmla="*/ 0 h 88"/>
                <a:gd name="T4" fmla="*/ 4 w 166"/>
                <a:gd name="T5" fmla="*/ 33 h 88"/>
                <a:gd name="T6" fmla="*/ 20 w 166"/>
                <a:gd name="T7" fmla="*/ 59 h 88"/>
                <a:gd name="T8" fmla="*/ 43 w 166"/>
                <a:gd name="T9" fmla="*/ 74 h 88"/>
                <a:gd name="T10" fmla="*/ 69 w 166"/>
                <a:gd name="T11" fmla="*/ 83 h 88"/>
                <a:gd name="T12" fmla="*/ 99 w 166"/>
                <a:gd name="T13" fmla="*/ 85 h 88"/>
                <a:gd name="T14" fmla="*/ 125 w 166"/>
                <a:gd name="T15" fmla="*/ 88 h 88"/>
                <a:gd name="T16" fmla="*/ 149 w 166"/>
                <a:gd name="T17" fmla="*/ 85 h 88"/>
                <a:gd name="T18" fmla="*/ 166 w 166"/>
                <a:gd name="T19" fmla="*/ 85 h 88"/>
                <a:gd name="T20" fmla="*/ 166 w 166"/>
                <a:gd name="T21" fmla="*/ 73 h 88"/>
                <a:gd name="T22" fmla="*/ 149 w 166"/>
                <a:gd name="T23" fmla="*/ 75 h 88"/>
                <a:gd name="T24" fmla="*/ 125 w 166"/>
                <a:gd name="T25" fmla="*/ 75 h 88"/>
                <a:gd name="T26" fmla="*/ 99 w 166"/>
                <a:gd name="T27" fmla="*/ 75 h 88"/>
                <a:gd name="T28" fmla="*/ 72 w 166"/>
                <a:gd name="T29" fmla="*/ 73 h 88"/>
                <a:gd name="T30" fmla="*/ 48 w 166"/>
                <a:gd name="T31" fmla="*/ 64 h 88"/>
                <a:gd name="T32" fmla="*/ 28 w 166"/>
                <a:gd name="T33" fmla="*/ 52 h 88"/>
                <a:gd name="T34" fmla="*/ 15 w 166"/>
                <a:gd name="T35" fmla="*/ 31 h 88"/>
                <a:gd name="T36" fmla="*/ 11 w 166"/>
                <a:gd name="T37" fmla="*/ 0 h 88"/>
                <a:gd name="T38" fmla="*/ 11 w 166"/>
                <a:gd name="T39" fmla="*/ 0 h 88"/>
                <a:gd name="T40" fmla="*/ 0 w 166"/>
                <a:gd name="T4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6" h="88">
                  <a:moveTo>
                    <a:pt x="0" y="0"/>
                  </a:moveTo>
                  <a:lnTo>
                    <a:pt x="0" y="0"/>
                  </a:lnTo>
                  <a:lnTo>
                    <a:pt x="4" y="33"/>
                  </a:lnTo>
                  <a:lnTo>
                    <a:pt x="20" y="59"/>
                  </a:lnTo>
                  <a:lnTo>
                    <a:pt x="43" y="74"/>
                  </a:lnTo>
                  <a:lnTo>
                    <a:pt x="69" y="83"/>
                  </a:lnTo>
                  <a:lnTo>
                    <a:pt x="99" y="85"/>
                  </a:lnTo>
                  <a:lnTo>
                    <a:pt x="125" y="88"/>
                  </a:lnTo>
                  <a:lnTo>
                    <a:pt x="149" y="85"/>
                  </a:lnTo>
                  <a:lnTo>
                    <a:pt x="166" y="85"/>
                  </a:lnTo>
                  <a:lnTo>
                    <a:pt x="166" y="73"/>
                  </a:lnTo>
                  <a:lnTo>
                    <a:pt x="149" y="75"/>
                  </a:lnTo>
                  <a:lnTo>
                    <a:pt x="125" y="75"/>
                  </a:lnTo>
                  <a:lnTo>
                    <a:pt x="99" y="75"/>
                  </a:lnTo>
                  <a:lnTo>
                    <a:pt x="72" y="73"/>
                  </a:lnTo>
                  <a:lnTo>
                    <a:pt x="48" y="64"/>
                  </a:lnTo>
                  <a:lnTo>
                    <a:pt x="28" y="52"/>
                  </a:lnTo>
                  <a:lnTo>
                    <a:pt x="15" y="3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1" name="Freeform 83"/>
            <p:cNvSpPr>
              <a:spLocks/>
            </p:cNvSpPr>
            <p:nvPr/>
          </p:nvSpPr>
          <p:spPr bwMode="auto">
            <a:xfrm>
              <a:off x="10231" y="6861"/>
              <a:ext cx="85" cy="35"/>
            </a:xfrm>
            <a:custGeom>
              <a:avLst/>
              <a:gdLst>
                <a:gd name="T0" fmla="*/ 169 w 170"/>
                <a:gd name="T1" fmla="*/ 8 h 70"/>
                <a:gd name="T2" fmla="*/ 164 w 170"/>
                <a:gd name="T3" fmla="*/ 2 h 70"/>
                <a:gd name="T4" fmla="*/ 146 w 170"/>
                <a:gd name="T5" fmla="*/ 2 h 70"/>
                <a:gd name="T6" fmla="*/ 124 w 170"/>
                <a:gd name="T7" fmla="*/ 0 h 70"/>
                <a:gd name="T8" fmla="*/ 97 w 170"/>
                <a:gd name="T9" fmla="*/ 3 h 70"/>
                <a:gd name="T10" fmla="*/ 69 w 170"/>
                <a:gd name="T11" fmla="*/ 5 h 70"/>
                <a:gd name="T12" fmla="*/ 44 w 170"/>
                <a:gd name="T13" fmla="*/ 13 h 70"/>
                <a:gd name="T14" fmla="*/ 21 w 170"/>
                <a:gd name="T15" fmla="*/ 25 h 70"/>
                <a:gd name="T16" fmla="*/ 5 w 170"/>
                <a:gd name="T17" fmla="*/ 44 h 70"/>
                <a:gd name="T18" fmla="*/ 0 w 170"/>
                <a:gd name="T19" fmla="*/ 70 h 70"/>
                <a:gd name="T20" fmla="*/ 11 w 170"/>
                <a:gd name="T21" fmla="*/ 70 h 70"/>
                <a:gd name="T22" fmla="*/ 16 w 170"/>
                <a:gd name="T23" fmla="*/ 49 h 70"/>
                <a:gd name="T24" fmla="*/ 29 w 170"/>
                <a:gd name="T25" fmla="*/ 33 h 70"/>
                <a:gd name="T26" fmla="*/ 49 w 170"/>
                <a:gd name="T27" fmla="*/ 23 h 70"/>
                <a:gd name="T28" fmla="*/ 72 w 170"/>
                <a:gd name="T29" fmla="*/ 15 h 70"/>
                <a:gd name="T30" fmla="*/ 97 w 170"/>
                <a:gd name="T31" fmla="*/ 13 h 70"/>
                <a:gd name="T32" fmla="*/ 124 w 170"/>
                <a:gd name="T33" fmla="*/ 13 h 70"/>
                <a:gd name="T34" fmla="*/ 146 w 170"/>
                <a:gd name="T35" fmla="*/ 14 h 70"/>
                <a:gd name="T36" fmla="*/ 164 w 170"/>
                <a:gd name="T37" fmla="*/ 14 h 70"/>
                <a:gd name="T38" fmla="*/ 158 w 170"/>
                <a:gd name="T39" fmla="*/ 8 h 70"/>
                <a:gd name="T40" fmla="*/ 164 w 170"/>
                <a:gd name="T41" fmla="*/ 14 h 70"/>
                <a:gd name="T42" fmla="*/ 168 w 170"/>
                <a:gd name="T43" fmla="*/ 12 h 70"/>
                <a:gd name="T44" fmla="*/ 170 w 170"/>
                <a:gd name="T45" fmla="*/ 8 h 70"/>
                <a:gd name="T46" fmla="*/ 168 w 170"/>
                <a:gd name="T47" fmla="*/ 4 h 70"/>
                <a:gd name="T48" fmla="*/ 164 w 170"/>
                <a:gd name="T49" fmla="*/ 2 h 70"/>
                <a:gd name="T50" fmla="*/ 169 w 170"/>
                <a:gd name="T5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0" h="70">
                  <a:moveTo>
                    <a:pt x="169" y="8"/>
                  </a:moveTo>
                  <a:lnTo>
                    <a:pt x="164" y="2"/>
                  </a:lnTo>
                  <a:lnTo>
                    <a:pt x="146" y="2"/>
                  </a:lnTo>
                  <a:lnTo>
                    <a:pt x="124" y="0"/>
                  </a:lnTo>
                  <a:lnTo>
                    <a:pt x="97" y="3"/>
                  </a:lnTo>
                  <a:lnTo>
                    <a:pt x="69" y="5"/>
                  </a:lnTo>
                  <a:lnTo>
                    <a:pt x="44" y="13"/>
                  </a:lnTo>
                  <a:lnTo>
                    <a:pt x="21" y="25"/>
                  </a:lnTo>
                  <a:lnTo>
                    <a:pt x="5" y="44"/>
                  </a:lnTo>
                  <a:lnTo>
                    <a:pt x="0" y="70"/>
                  </a:lnTo>
                  <a:lnTo>
                    <a:pt x="11" y="70"/>
                  </a:lnTo>
                  <a:lnTo>
                    <a:pt x="16" y="49"/>
                  </a:lnTo>
                  <a:lnTo>
                    <a:pt x="29" y="33"/>
                  </a:lnTo>
                  <a:lnTo>
                    <a:pt x="49" y="23"/>
                  </a:lnTo>
                  <a:lnTo>
                    <a:pt x="72" y="15"/>
                  </a:lnTo>
                  <a:lnTo>
                    <a:pt x="97" y="13"/>
                  </a:lnTo>
                  <a:lnTo>
                    <a:pt x="124" y="13"/>
                  </a:lnTo>
                  <a:lnTo>
                    <a:pt x="146" y="14"/>
                  </a:lnTo>
                  <a:lnTo>
                    <a:pt x="164" y="14"/>
                  </a:lnTo>
                  <a:lnTo>
                    <a:pt x="158" y="8"/>
                  </a:lnTo>
                  <a:lnTo>
                    <a:pt x="164" y="14"/>
                  </a:lnTo>
                  <a:lnTo>
                    <a:pt x="168" y="12"/>
                  </a:lnTo>
                  <a:lnTo>
                    <a:pt x="170" y="8"/>
                  </a:lnTo>
                  <a:lnTo>
                    <a:pt x="168" y="4"/>
                  </a:lnTo>
                  <a:lnTo>
                    <a:pt x="164" y="2"/>
                  </a:lnTo>
                  <a:lnTo>
                    <a:pt x="169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2" name="Freeform 84"/>
            <p:cNvSpPr>
              <a:spLocks/>
            </p:cNvSpPr>
            <p:nvPr/>
          </p:nvSpPr>
          <p:spPr bwMode="auto">
            <a:xfrm>
              <a:off x="10310" y="6865"/>
              <a:ext cx="8" cy="74"/>
            </a:xfrm>
            <a:custGeom>
              <a:avLst/>
              <a:gdLst>
                <a:gd name="T0" fmla="*/ 8 w 15"/>
                <a:gd name="T1" fmla="*/ 147 h 147"/>
                <a:gd name="T2" fmla="*/ 14 w 15"/>
                <a:gd name="T3" fmla="*/ 141 h 147"/>
                <a:gd name="T4" fmla="*/ 11 w 15"/>
                <a:gd name="T5" fmla="*/ 0 h 147"/>
                <a:gd name="T6" fmla="*/ 0 w 15"/>
                <a:gd name="T7" fmla="*/ 0 h 147"/>
                <a:gd name="T8" fmla="*/ 3 w 15"/>
                <a:gd name="T9" fmla="*/ 141 h 147"/>
                <a:gd name="T10" fmla="*/ 8 w 15"/>
                <a:gd name="T11" fmla="*/ 135 h 147"/>
                <a:gd name="T12" fmla="*/ 2 w 15"/>
                <a:gd name="T13" fmla="*/ 141 h 147"/>
                <a:gd name="T14" fmla="*/ 4 w 15"/>
                <a:gd name="T15" fmla="*/ 145 h 147"/>
                <a:gd name="T16" fmla="*/ 8 w 15"/>
                <a:gd name="T17" fmla="*/ 146 h 147"/>
                <a:gd name="T18" fmla="*/ 12 w 15"/>
                <a:gd name="T19" fmla="*/ 145 h 147"/>
                <a:gd name="T20" fmla="*/ 15 w 15"/>
                <a:gd name="T21" fmla="*/ 141 h 147"/>
                <a:gd name="T22" fmla="*/ 8 w 15"/>
                <a:gd name="T23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47">
                  <a:moveTo>
                    <a:pt x="8" y="147"/>
                  </a:moveTo>
                  <a:lnTo>
                    <a:pt x="14" y="14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3" y="141"/>
                  </a:lnTo>
                  <a:lnTo>
                    <a:pt x="8" y="135"/>
                  </a:lnTo>
                  <a:lnTo>
                    <a:pt x="2" y="141"/>
                  </a:lnTo>
                  <a:lnTo>
                    <a:pt x="4" y="145"/>
                  </a:lnTo>
                  <a:lnTo>
                    <a:pt x="8" y="146"/>
                  </a:lnTo>
                  <a:lnTo>
                    <a:pt x="12" y="145"/>
                  </a:lnTo>
                  <a:lnTo>
                    <a:pt x="15" y="141"/>
                  </a:lnTo>
                  <a:lnTo>
                    <a:pt x="8" y="1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3" name="Freeform 85"/>
            <p:cNvSpPr>
              <a:spLocks/>
            </p:cNvSpPr>
            <p:nvPr/>
          </p:nvSpPr>
          <p:spPr bwMode="auto">
            <a:xfrm>
              <a:off x="10180" y="6675"/>
              <a:ext cx="154" cy="121"/>
            </a:xfrm>
            <a:custGeom>
              <a:avLst/>
              <a:gdLst>
                <a:gd name="T0" fmla="*/ 306 w 306"/>
                <a:gd name="T1" fmla="*/ 0 h 242"/>
                <a:gd name="T2" fmla="*/ 306 w 306"/>
                <a:gd name="T3" fmla="*/ 104 h 242"/>
                <a:gd name="T4" fmla="*/ 303 w 306"/>
                <a:gd name="T5" fmla="*/ 132 h 242"/>
                <a:gd name="T6" fmla="*/ 294 w 306"/>
                <a:gd name="T7" fmla="*/ 158 h 242"/>
                <a:gd name="T8" fmla="*/ 279 w 306"/>
                <a:gd name="T9" fmla="*/ 182 h 242"/>
                <a:gd name="T10" fmla="*/ 262 w 306"/>
                <a:gd name="T11" fmla="*/ 201 h 242"/>
                <a:gd name="T12" fmla="*/ 239 w 306"/>
                <a:gd name="T13" fmla="*/ 219 h 242"/>
                <a:gd name="T14" fmla="*/ 213 w 306"/>
                <a:gd name="T15" fmla="*/ 231 h 242"/>
                <a:gd name="T16" fmla="*/ 184 w 306"/>
                <a:gd name="T17" fmla="*/ 240 h 242"/>
                <a:gd name="T18" fmla="*/ 153 w 306"/>
                <a:gd name="T19" fmla="*/ 242 h 242"/>
                <a:gd name="T20" fmla="*/ 122 w 306"/>
                <a:gd name="T21" fmla="*/ 240 h 242"/>
                <a:gd name="T22" fmla="*/ 93 w 306"/>
                <a:gd name="T23" fmla="*/ 231 h 242"/>
                <a:gd name="T24" fmla="*/ 68 w 306"/>
                <a:gd name="T25" fmla="*/ 219 h 242"/>
                <a:gd name="T26" fmla="*/ 45 w 306"/>
                <a:gd name="T27" fmla="*/ 201 h 242"/>
                <a:gd name="T28" fmla="*/ 26 w 306"/>
                <a:gd name="T29" fmla="*/ 182 h 242"/>
                <a:gd name="T30" fmla="*/ 12 w 306"/>
                <a:gd name="T31" fmla="*/ 158 h 242"/>
                <a:gd name="T32" fmla="*/ 2 w 306"/>
                <a:gd name="T33" fmla="*/ 132 h 242"/>
                <a:gd name="T34" fmla="*/ 0 w 306"/>
                <a:gd name="T35" fmla="*/ 104 h 242"/>
                <a:gd name="T36" fmla="*/ 0 w 306"/>
                <a:gd name="T37" fmla="*/ 0 h 242"/>
                <a:gd name="T38" fmla="*/ 306 w 306"/>
                <a:gd name="T39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6" h="242">
                  <a:moveTo>
                    <a:pt x="306" y="0"/>
                  </a:moveTo>
                  <a:lnTo>
                    <a:pt x="306" y="104"/>
                  </a:lnTo>
                  <a:lnTo>
                    <a:pt x="303" y="132"/>
                  </a:lnTo>
                  <a:lnTo>
                    <a:pt x="294" y="158"/>
                  </a:lnTo>
                  <a:lnTo>
                    <a:pt x="279" y="182"/>
                  </a:lnTo>
                  <a:lnTo>
                    <a:pt x="262" y="201"/>
                  </a:lnTo>
                  <a:lnTo>
                    <a:pt x="239" y="219"/>
                  </a:lnTo>
                  <a:lnTo>
                    <a:pt x="213" y="231"/>
                  </a:lnTo>
                  <a:lnTo>
                    <a:pt x="184" y="240"/>
                  </a:lnTo>
                  <a:lnTo>
                    <a:pt x="153" y="242"/>
                  </a:lnTo>
                  <a:lnTo>
                    <a:pt x="122" y="240"/>
                  </a:lnTo>
                  <a:lnTo>
                    <a:pt x="93" y="231"/>
                  </a:lnTo>
                  <a:lnTo>
                    <a:pt x="68" y="219"/>
                  </a:lnTo>
                  <a:lnTo>
                    <a:pt x="45" y="201"/>
                  </a:lnTo>
                  <a:lnTo>
                    <a:pt x="26" y="182"/>
                  </a:lnTo>
                  <a:lnTo>
                    <a:pt x="12" y="158"/>
                  </a:lnTo>
                  <a:lnTo>
                    <a:pt x="2" y="132"/>
                  </a:lnTo>
                  <a:lnTo>
                    <a:pt x="0" y="104"/>
                  </a:lnTo>
                  <a:lnTo>
                    <a:pt x="0" y="0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2C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4" name="Freeform 86"/>
            <p:cNvSpPr>
              <a:spLocks/>
            </p:cNvSpPr>
            <p:nvPr/>
          </p:nvSpPr>
          <p:spPr bwMode="auto">
            <a:xfrm>
              <a:off x="10330" y="6675"/>
              <a:ext cx="7" cy="54"/>
            </a:xfrm>
            <a:custGeom>
              <a:avLst/>
              <a:gdLst>
                <a:gd name="T0" fmla="*/ 14 w 14"/>
                <a:gd name="T1" fmla="*/ 104 h 109"/>
                <a:gd name="T2" fmla="*/ 14 w 14"/>
                <a:gd name="T3" fmla="*/ 104 h 109"/>
                <a:gd name="T4" fmla="*/ 14 w 14"/>
                <a:gd name="T5" fmla="*/ 0 h 109"/>
                <a:gd name="T6" fmla="*/ 0 w 14"/>
                <a:gd name="T7" fmla="*/ 0 h 109"/>
                <a:gd name="T8" fmla="*/ 0 w 14"/>
                <a:gd name="T9" fmla="*/ 104 h 109"/>
                <a:gd name="T10" fmla="*/ 0 w 14"/>
                <a:gd name="T11" fmla="*/ 104 h 109"/>
                <a:gd name="T12" fmla="*/ 0 w 14"/>
                <a:gd name="T13" fmla="*/ 104 h 109"/>
                <a:gd name="T14" fmla="*/ 3 w 14"/>
                <a:gd name="T15" fmla="*/ 107 h 109"/>
                <a:gd name="T16" fmla="*/ 7 w 14"/>
                <a:gd name="T17" fmla="*/ 109 h 109"/>
                <a:gd name="T18" fmla="*/ 11 w 14"/>
                <a:gd name="T19" fmla="*/ 107 h 109"/>
                <a:gd name="T20" fmla="*/ 14 w 14"/>
                <a:gd name="T21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09">
                  <a:moveTo>
                    <a:pt x="14" y="104"/>
                  </a:moveTo>
                  <a:lnTo>
                    <a:pt x="14" y="104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3" y="107"/>
                  </a:lnTo>
                  <a:lnTo>
                    <a:pt x="7" y="109"/>
                  </a:lnTo>
                  <a:lnTo>
                    <a:pt x="11" y="107"/>
                  </a:lnTo>
                  <a:lnTo>
                    <a:pt x="14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5" name="Freeform 87"/>
            <p:cNvSpPr>
              <a:spLocks/>
            </p:cNvSpPr>
            <p:nvPr/>
          </p:nvSpPr>
          <p:spPr bwMode="auto">
            <a:xfrm>
              <a:off x="10257" y="6727"/>
              <a:ext cx="80" cy="72"/>
            </a:xfrm>
            <a:custGeom>
              <a:avLst/>
              <a:gdLst>
                <a:gd name="T0" fmla="*/ 0 w 160"/>
                <a:gd name="T1" fmla="*/ 145 h 145"/>
                <a:gd name="T2" fmla="*/ 0 w 160"/>
                <a:gd name="T3" fmla="*/ 145 h 145"/>
                <a:gd name="T4" fmla="*/ 31 w 160"/>
                <a:gd name="T5" fmla="*/ 141 h 145"/>
                <a:gd name="T6" fmla="*/ 61 w 160"/>
                <a:gd name="T7" fmla="*/ 132 h 145"/>
                <a:gd name="T8" fmla="*/ 89 w 160"/>
                <a:gd name="T9" fmla="*/ 120 h 145"/>
                <a:gd name="T10" fmla="*/ 113 w 160"/>
                <a:gd name="T11" fmla="*/ 101 h 145"/>
                <a:gd name="T12" fmla="*/ 132 w 160"/>
                <a:gd name="T13" fmla="*/ 80 h 145"/>
                <a:gd name="T14" fmla="*/ 146 w 160"/>
                <a:gd name="T15" fmla="*/ 57 h 145"/>
                <a:gd name="T16" fmla="*/ 156 w 160"/>
                <a:gd name="T17" fmla="*/ 28 h 145"/>
                <a:gd name="T18" fmla="*/ 160 w 160"/>
                <a:gd name="T19" fmla="*/ 0 h 145"/>
                <a:gd name="T20" fmla="*/ 146 w 160"/>
                <a:gd name="T21" fmla="*/ 0 h 145"/>
                <a:gd name="T22" fmla="*/ 145 w 160"/>
                <a:gd name="T23" fmla="*/ 28 h 145"/>
                <a:gd name="T24" fmla="*/ 136 w 160"/>
                <a:gd name="T25" fmla="*/ 52 h 145"/>
                <a:gd name="T26" fmla="*/ 121 w 160"/>
                <a:gd name="T27" fmla="*/ 75 h 145"/>
                <a:gd name="T28" fmla="*/ 105 w 160"/>
                <a:gd name="T29" fmla="*/ 94 h 145"/>
                <a:gd name="T30" fmla="*/ 84 w 160"/>
                <a:gd name="T31" fmla="*/ 110 h 145"/>
                <a:gd name="T32" fmla="*/ 59 w 160"/>
                <a:gd name="T33" fmla="*/ 122 h 145"/>
                <a:gd name="T34" fmla="*/ 31 w 160"/>
                <a:gd name="T35" fmla="*/ 131 h 145"/>
                <a:gd name="T36" fmla="*/ 0 w 160"/>
                <a:gd name="T37" fmla="*/ 132 h 145"/>
                <a:gd name="T38" fmla="*/ 0 w 160"/>
                <a:gd name="T39" fmla="*/ 132 h 145"/>
                <a:gd name="T40" fmla="*/ 0 w 160"/>
                <a:gd name="T41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145">
                  <a:moveTo>
                    <a:pt x="0" y="145"/>
                  </a:moveTo>
                  <a:lnTo>
                    <a:pt x="0" y="145"/>
                  </a:lnTo>
                  <a:lnTo>
                    <a:pt x="31" y="141"/>
                  </a:lnTo>
                  <a:lnTo>
                    <a:pt x="61" y="132"/>
                  </a:lnTo>
                  <a:lnTo>
                    <a:pt x="89" y="120"/>
                  </a:lnTo>
                  <a:lnTo>
                    <a:pt x="113" y="101"/>
                  </a:lnTo>
                  <a:lnTo>
                    <a:pt x="132" y="80"/>
                  </a:lnTo>
                  <a:lnTo>
                    <a:pt x="146" y="57"/>
                  </a:lnTo>
                  <a:lnTo>
                    <a:pt x="156" y="28"/>
                  </a:lnTo>
                  <a:lnTo>
                    <a:pt x="160" y="0"/>
                  </a:lnTo>
                  <a:lnTo>
                    <a:pt x="146" y="0"/>
                  </a:lnTo>
                  <a:lnTo>
                    <a:pt x="145" y="28"/>
                  </a:lnTo>
                  <a:lnTo>
                    <a:pt x="136" y="52"/>
                  </a:lnTo>
                  <a:lnTo>
                    <a:pt x="121" y="75"/>
                  </a:lnTo>
                  <a:lnTo>
                    <a:pt x="105" y="94"/>
                  </a:lnTo>
                  <a:lnTo>
                    <a:pt x="84" y="110"/>
                  </a:lnTo>
                  <a:lnTo>
                    <a:pt x="59" y="122"/>
                  </a:lnTo>
                  <a:lnTo>
                    <a:pt x="31" y="131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6" name="Freeform 88"/>
            <p:cNvSpPr>
              <a:spLocks/>
            </p:cNvSpPr>
            <p:nvPr/>
          </p:nvSpPr>
          <p:spPr bwMode="auto">
            <a:xfrm>
              <a:off x="10177" y="6724"/>
              <a:ext cx="80" cy="75"/>
            </a:xfrm>
            <a:custGeom>
              <a:avLst/>
              <a:gdLst>
                <a:gd name="T0" fmla="*/ 0 w 160"/>
                <a:gd name="T1" fmla="*/ 7 h 152"/>
                <a:gd name="T2" fmla="*/ 0 w 160"/>
                <a:gd name="T3" fmla="*/ 7 h 152"/>
                <a:gd name="T4" fmla="*/ 4 w 160"/>
                <a:gd name="T5" fmla="*/ 35 h 152"/>
                <a:gd name="T6" fmla="*/ 13 w 160"/>
                <a:gd name="T7" fmla="*/ 64 h 152"/>
                <a:gd name="T8" fmla="*/ 28 w 160"/>
                <a:gd name="T9" fmla="*/ 87 h 152"/>
                <a:gd name="T10" fmla="*/ 48 w 160"/>
                <a:gd name="T11" fmla="*/ 108 h 152"/>
                <a:gd name="T12" fmla="*/ 72 w 160"/>
                <a:gd name="T13" fmla="*/ 127 h 152"/>
                <a:gd name="T14" fmla="*/ 99 w 160"/>
                <a:gd name="T15" fmla="*/ 139 h 152"/>
                <a:gd name="T16" fmla="*/ 129 w 160"/>
                <a:gd name="T17" fmla="*/ 148 h 152"/>
                <a:gd name="T18" fmla="*/ 160 w 160"/>
                <a:gd name="T19" fmla="*/ 152 h 152"/>
                <a:gd name="T20" fmla="*/ 160 w 160"/>
                <a:gd name="T21" fmla="*/ 139 h 152"/>
                <a:gd name="T22" fmla="*/ 129 w 160"/>
                <a:gd name="T23" fmla="*/ 138 h 152"/>
                <a:gd name="T24" fmla="*/ 101 w 160"/>
                <a:gd name="T25" fmla="*/ 129 h 152"/>
                <a:gd name="T26" fmla="*/ 77 w 160"/>
                <a:gd name="T27" fmla="*/ 117 h 152"/>
                <a:gd name="T28" fmla="*/ 56 w 160"/>
                <a:gd name="T29" fmla="*/ 101 h 152"/>
                <a:gd name="T30" fmla="*/ 39 w 160"/>
                <a:gd name="T31" fmla="*/ 82 h 152"/>
                <a:gd name="T32" fmla="*/ 24 w 160"/>
                <a:gd name="T33" fmla="*/ 59 h 152"/>
                <a:gd name="T34" fmla="*/ 15 w 160"/>
                <a:gd name="T35" fmla="*/ 35 h 152"/>
                <a:gd name="T36" fmla="*/ 13 w 160"/>
                <a:gd name="T37" fmla="*/ 7 h 152"/>
                <a:gd name="T38" fmla="*/ 13 w 160"/>
                <a:gd name="T39" fmla="*/ 7 h 152"/>
                <a:gd name="T40" fmla="*/ 13 w 160"/>
                <a:gd name="T41" fmla="*/ 7 h 152"/>
                <a:gd name="T42" fmla="*/ 11 w 160"/>
                <a:gd name="T43" fmla="*/ 3 h 152"/>
                <a:gd name="T44" fmla="*/ 7 w 160"/>
                <a:gd name="T45" fmla="*/ 0 h 152"/>
                <a:gd name="T46" fmla="*/ 3 w 160"/>
                <a:gd name="T47" fmla="*/ 3 h 152"/>
                <a:gd name="T48" fmla="*/ 0 w 160"/>
                <a:gd name="T49" fmla="*/ 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0" h="152">
                  <a:moveTo>
                    <a:pt x="0" y="7"/>
                  </a:moveTo>
                  <a:lnTo>
                    <a:pt x="0" y="7"/>
                  </a:lnTo>
                  <a:lnTo>
                    <a:pt x="4" y="35"/>
                  </a:lnTo>
                  <a:lnTo>
                    <a:pt x="13" y="64"/>
                  </a:lnTo>
                  <a:lnTo>
                    <a:pt x="28" y="87"/>
                  </a:lnTo>
                  <a:lnTo>
                    <a:pt x="48" y="108"/>
                  </a:lnTo>
                  <a:lnTo>
                    <a:pt x="72" y="127"/>
                  </a:lnTo>
                  <a:lnTo>
                    <a:pt x="99" y="139"/>
                  </a:lnTo>
                  <a:lnTo>
                    <a:pt x="129" y="148"/>
                  </a:lnTo>
                  <a:lnTo>
                    <a:pt x="160" y="152"/>
                  </a:lnTo>
                  <a:lnTo>
                    <a:pt x="160" y="139"/>
                  </a:lnTo>
                  <a:lnTo>
                    <a:pt x="129" y="138"/>
                  </a:lnTo>
                  <a:lnTo>
                    <a:pt x="101" y="129"/>
                  </a:lnTo>
                  <a:lnTo>
                    <a:pt x="77" y="117"/>
                  </a:lnTo>
                  <a:lnTo>
                    <a:pt x="56" y="101"/>
                  </a:lnTo>
                  <a:lnTo>
                    <a:pt x="39" y="82"/>
                  </a:lnTo>
                  <a:lnTo>
                    <a:pt x="24" y="59"/>
                  </a:lnTo>
                  <a:lnTo>
                    <a:pt x="15" y="35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1" y="3"/>
                  </a:lnTo>
                  <a:lnTo>
                    <a:pt x="7" y="0"/>
                  </a:lnTo>
                  <a:lnTo>
                    <a:pt x="3" y="3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7" name="Freeform 89"/>
            <p:cNvSpPr>
              <a:spLocks/>
            </p:cNvSpPr>
            <p:nvPr/>
          </p:nvSpPr>
          <p:spPr bwMode="auto">
            <a:xfrm>
              <a:off x="10177" y="6672"/>
              <a:ext cx="7" cy="55"/>
            </a:xfrm>
            <a:custGeom>
              <a:avLst/>
              <a:gdLst>
                <a:gd name="T0" fmla="*/ 7 w 13"/>
                <a:gd name="T1" fmla="*/ 0 h 111"/>
                <a:gd name="T2" fmla="*/ 0 w 13"/>
                <a:gd name="T3" fmla="*/ 7 h 111"/>
                <a:gd name="T4" fmla="*/ 0 w 13"/>
                <a:gd name="T5" fmla="*/ 111 h 111"/>
                <a:gd name="T6" fmla="*/ 13 w 13"/>
                <a:gd name="T7" fmla="*/ 111 h 111"/>
                <a:gd name="T8" fmla="*/ 13 w 13"/>
                <a:gd name="T9" fmla="*/ 7 h 111"/>
                <a:gd name="T10" fmla="*/ 7 w 13"/>
                <a:gd name="T11" fmla="*/ 13 h 111"/>
                <a:gd name="T12" fmla="*/ 13 w 13"/>
                <a:gd name="T13" fmla="*/ 7 h 111"/>
                <a:gd name="T14" fmla="*/ 11 w 13"/>
                <a:gd name="T15" fmla="*/ 3 h 111"/>
                <a:gd name="T16" fmla="*/ 7 w 13"/>
                <a:gd name="T17" fmla="*/ 0 h 111"/>
                <a:gd name="T18" fmla="*/ 3 w 13"/>
                <a:gd name="T19" fmla="*/ 3 h 111"/>
                <a:gd name="T20" fmla="*/ 0 w 13"/>
                <a:gd name="T21" fmla="*/ 7 h 111"/>
                <a:gd name="T22" fmla="*/ 7 w 13"/>
                <a:gd name="T2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11">
                  <a:moveTo>
                    <a:pt x="7" y="0"/>
                  </a:moveTo>
                  <a:lnTo>
                    <a:pt x="0" y="7"/>
                  </a:lnTo>
                  <a:lnTo>
                    <a:pt x="0" y="111"/>
                  </a:lnTo>
                  <a:lnTo>
                    <a:pt x="13" y="111"/>
                  </a:lnTo>
                  <a:lnTo>
                    <a:pt x="13" y="7"/>
                  </a:lnTo>
                  <a:lnTo>
                    <a:pt x="7" y="13"/>
                  </a:lnTo>
                  <a:lnTo>
                    <a:pt x="13" y="7"/>
                  </a:lnTo>
                  <a:lnTo>
                    <a:pt x="11" y="3"/>
                  </a:lnTo>
                  <a:lnTo>
                    <a:pt x="7" y="0"/>
                  </a:lnTo>
                  <a:lnTo>
                    <a:pt x="3" y="3"/>
                  </a:lnTo>
                  <a:lnTo>
                    <a:pt x="0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8" name="Freeform 90"/>
            <p:cNvSpPr>
              <a:spLocks/>
            </p:cNvSpPr>
            <p:nvPr/>
          </p:nvSpPr>
          <p:spPr bwMode="auto">
            <a:xfrm>
              <a:off x="10180" y="6672"/>
              <a:ext cx="157" cy="6"/>
            </a:xfrm>
            <a:custGeom>
              <a:avLst/>
              <a:gdLst>
                <a:gd name="T0" fmla="*/ 313 w 313"/>
                <a:gd name="T1" fmla="*/ 7 h 13"/>
                <a:gd name="T2" fmla="*/ 306 w 313"/>
                <a:gd name="T3" fmla="*/ 0 h 13"/>
                <a:gd name="T4" fmla="*/ 0 w 313"/>
                <a:gd name="T5" fmla="*/ 0 h 13"/>
                <a:gd name="T6" fmla="*/ 0 w 313"/>
                <a:gd name="T7" fmla="*/ 13 h 13"/>
                <a:gd name="T8" fmla="*/ 306 w 313"/>
                <a:gd name="T9" fmla="*/ 13 h 13"/>
                <a:gd name="T10" fmla="*/ 299 w 313"/>
                <a:gd name="T11" fmla="*/ 7 h 13"/>
                <a:gd name="T12" fmla="*/ 306 w 313"/>
                <a:gd name="T13" fmla="*/ 13 h 13"/>
                <a:gd name="T14" fmla="*/ 310 w 313"/>
                <a:gd name="T15" fmla="*/ 10 h 13"/>
                <a:gd name="T16" fmla="*/ 313 w 313"/>
                <a:gd name="T17" fmla="*/ 7 h 13"/>
                <a:gd name="T18" fmla="*/ 310 w 313"/>
                <a:gd name="T19" fmla="*/ 3 h 13"/>
                <a:gd name="T20" fmla="*/ 306 w 313"/>
                <a:gd name="T21" fmla="*/ 0 h 13"/>
                <a:gd name="T22" fmla="*/ 313 w 313"/>
                <a:gd name="T23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3" h="13">
                  <a:moveTo>
                    <a:pt x="313" y="7"/>
                  </a:moveTo>
                  <a:lnTo>
                    <a:pt x="306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306" y="13"/>
                  </a:lnTo>
                  <a:lnTo>
                    <a:pt x="299" y="7"/>
                  </a:lnTo>
                  <a:lnTo>
                    <a:pt x="306" y="13"/>
                  </a:lnTo>
                  <a:lnTo>
                    <a:pt x="310" y="10"/>
                  </a:lnTo>
                  <a:lnTo>
                    <a:pt x="313" y="7"/>
                  </a:lnTo>
                  <a:lnTo>
                    <a:pt x="310" y="3"/>
                  </a:lnTo>
                  <a:lnTo>
                    <a:pt x="306" y="0"/>
                  </a:lnTo>
                  <a:lnTo>
                    <a:pt x="313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9" name="Freeform 91"/>
            <p:cNvSpPr>
              <a:spLocks/>
            </p:cNvSpPr>
            <p:nvPr/>
          </p:nvSpPr>
          <p:spPr bwMode="auto">
            <a:xfrm>
              <a:off x="10264" y="6825"/>
              <a:ext cx="30" cy="42"/>
            </a:xfrm>
            <a:custGeom>
              <a:avLst/>
              <a:gdLst>
                <a:gd name="T0" fmla="*/ 61 w 61"/>
                <a:gd name="T1" fmla="*/ 79 h 84"/>
                <a:gd name="T2" fmla="*/ 55 w 61"/>
                <a:gd name="T3" fmla="*/ 79 h 84"/>
                <a:gd name="T4" fmla="*/ 47 w 61"/>
                <a:gd name="T5" fmla="*/ 79 h 84"/>
                <a:gd name="T6" fmla="*/ 39 w 61"/>
                <a:gd name="T7" fmla="*/ 79 h 84"/>
                <a:gd name="T8" fmla="*/ 31 w 61"/>
                <a:gd name="T9" fmla="*/ 79 h 84"/>
                <a:gd name="T10" fmla="*/ 23 w 61"/>
                <a:gd name="T11" fmla="*/ 80 h 84"/>
                <a:gd name="T12" fmla="*/ 16 w 61"/>
                <a:gd name="T13" fmla="*/ 81 h 84"/>
                <a:gd name="T14" fmla="*/ 8 w 61"/>
                <a:gd name="T15" fmla="*/ 83 h 84"/>
                <a:gd name="T16" fmla="*/ 0 w 61"/>
                <a:gd name="T17" fmla="*/ 84 h 84"/>
                <a:gd name="T18" fmla="*/ 0 w 61"/>
                <a:gd name="T19" fmla="*/ 53 h 84"/>
                <a:gd name="T20" fmla="*/ 0 w 61"/>
                <a:gd name="T21" fmla="*/ 26 h 84"/>
                <a:gd name="T22" fmla="*/ 0 w 61"/>
                <a:gd name="T23" fmla="*/ 7 h 84"/>
                <a:gd name="T24" fmla="*/ 0 w 61"/>
                <a:gd name="T25" fmla="*/ 0 h 84"/>
                <a:gd name="T26" fmla="*/ 61 w 61"/>
                <a:gd name="T27" fmla="*/ 0 h 84"/>
                <a:gd name="T28" fmla="*/ 61 w 61"/>
                <a:gd name="T29" fmla="*/ 7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84">
                  <a:moveTo>
                    <a:pt x="61" y="79"/>
                  </a:moveTo>
                  <a:lnTo>
                    <a:pt x="55" y="79"/>
                  </a:lnTo>
                  <a:lnTo>
                    <a:pt x="47" y="79"/>
                  </a:lnTo>
                  <a:lnTo>
                    <a:pt x="39" y="79"/>
                  </a:lnTo>
                  <a:lnTo>
                    <a:pt x="31" y="79"/>
                  </a:lnTo>
                  <a:lnTo>
                    <a:pt x="23" y="80"/>
                  </a:lnTo>
                  <a:lnTo>
                    <a:pt x="16" y="81"/>
                  </a:lnTo>
                  <a:lnTo>
                    <a:pt x="8" y="83"/>
                  </a:lnTo>
                  <a:lnTo>
                    <a:pt x="0" y="84"/>
                  </a:lnTo>
                  <a:lnTo>
                    <a:pt x="0" y="53"/>
                  </a:lnTo>
                  <a:lnTo>
                    <a:pt x="0" y="26"/>
                  </a:lnTo>
                  <a:lnTo>
                    <a:pt x="0" y="7"/>
                  </a:lnTo>
                  <a:lnTo>
                    <a:pt x="0" y="0"/>
                  </a:lnTo>
                  <a:lnTo>
                    <a:pt x="61" y="0"/>
                  </a:lnTo>
                  <a:lnTo>
                    <a:pt x="61" y="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60" name="Freeform 92"/>
            <p:cNvSpPr>
              <a:spLocks/>
            </p:cNvSpPr>
            <p:nvPr/>
          </p:nvSpPr>
          <p:spPr bwMode="auto">
            <a:xfrm>
              <a:off x="10260" y="6862"/>
              <a:ext cx="34" cy="8"/>
            </a:xfrm>
            <a:custGeom>
              <a:avLst/>
              <a:gdLst>
                <a:gd name="T0" fmla="*/ 0 w 67"/>
                <a:gd name="T1" fmla="*/ 11 h 16"/>
                <a:gd name="T2" fmla="*/ 8 w 67"/>
                <a:gd name="T3" fmla="*/ 16 h 16"/>
                <a:gd name="T4" fmla="*/ 14 w 67"/>
                <a:gd name="T5" fmla="*/ 15 h 16"/>
                <a:gd name="T6" fmla="*/ 22 w 67"/>
                <a:gd name="T7" fmla="*/ 13 h 16"/>
                <a:gd name="T8" fmla="*/ 29 w 67"/>
                <a:gd name="T9" fmla="*/ 12 h 16"/>
                <a:gd name="T10" fmla="*/ 37 w 67"/>
                <a:gd name="T11" fmla="*/ 11 h 16"/>
                <a:gd name="T12" fmla="*/ 45 w 67"/>
                <a:gd name="T13" fmla="*/ 12 h 16"/>
                <a:gd name="T14" fmla="*/ 53 w 67"/>
                <a:gd name="T15" fmla="*/ 12 h 16"/>
                <a:gd name="T16" fmla="*/ 61 w 67"/>
                <a:gd name="T17" fmla="*/ 12 h 16"/>
                <a:gd name="T18" fmla="*/ 67 w 67"/>
                <a:gd name="T19" fmla="*/ 12 h 16"/>
                <a:gd name="T20" fmla="*/ 67 w 67"/>
                <a:gd name="T21" fmla="*/ 0 h 16"/>
                <a:gd name="T22" fmla="*/ 61 w 67"/>
                <a:gd name="T23" fmla="*/ 0 h 16"/>
                <a:gd name="T24" fmla="*/ 53 w 67"/>
                <a:gd name="T25" fmla="*/ 0 h 16"/>
                <a:gd name="T26" fmla="*/ 45 w 67"/>
                <a:gd name="T27" fmla="*/ 0 h 16"/>
                <a:gd name="T28" fmla="*/ 37 w 67"/>
                <a:gd name="T29" fmla="*/ 1 h 16"/>
                <a:gd name="T30" fmla="*/ 29 w 67"/>
                <a:gd name="T31" fmla="*/ 2 h 16"/>
                <a:gd name="T32" fmla="*/ 22 w 67"/>
                <a:gd name="T33" fmla="*/ 3 h 16"/>
                <a:gd name="T34" fmla="*/ 14 w 67"/>
                <a:gd name="T35" fmla="*/ 5 h 16"/>
                <a:gd name="T36" fmla="*/ 5 w 67"/>
                <a:gd name="T37" fmla="*/ 6 h 16"/>
                <a:gd name="T38" fmla="*/ 13 w 67"/>
                <a:gd name="T39" fmla="*/ 11 h 16"/>
                <a:gd name="T40" fmla="*/ 5 w 67"/>
                <a:gd name="T41" fmla="*/ 6 h 16"/>
                <a:gd name="T42" fmla="*/ 2 w 67"/>
                <a:gd name="T43" fmla="*/ 8 h 16"/>
                <a:gd name="T44" fmla="*/ 1 w 67"/>
                <a:gd name="T45" fmla="*/ 12 h 16"/>
                <a:gd name="T46" fmla="*/ 4 w 67"/>
                <a:gd name="T47" fmla="*/ 15 h 16"/>
                <a:gd name="T48" fmla="*/ 8 w 67"/>
                <a:gd name="T49" fmla="*/ 16 h 16"/>
                <a:gd name="T50" fmla="*/ 0 w 67"/>
                <a:gd name="T5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7" h="16">
                  <a:moveTo>
                    <a:pt x="0" y="11"/>
                  </a:moveTo>
                  <a:lnTo>
                    <a:pt x="8" y="16"/>
                  </a:lnTo>
                  <a:lnTo>
                    <a:pt x="14" y="15"/>
                  </a:lnTo>
                  <a:lnTo>
                    <a:pt x="22" y="13"/>
                  </a:lnTo>
                  <a:lnTo>
                    <a:pt x="29" y="12"/>
                  </a:lnTo>
                  <a:lnTo>
                    <a:pt x="37" y="11"/>
                  </a:lnTo>
                  <a:lnTo>
                    <a:pt x="45" y="12"/>
                  </a:lnTo>
                  <a:lnTo>
                    <a:pt x="53" y="12"/>
                  </a:lnTo>
                  <a:lnTo>
                    <a:pt x="61" y="12"/>
                  </a:lnTo>
                  <a:lnTo>
                    <a:pt x="67" y="12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3" y="0"/>
                  </a:lnTo>
                  <a:lnTo>
                    <a:pt x="45" y="0"/>
                  </a:lnTo>
                  <a:lnTo>
                    <a:pt x="37" y="1"/>
                  </a:lnTo>
                  <a:lnTo>
                    <a:pt x="29" y="2"/>
                  </a:lnTo>
                  <a:lnTo>
                    <a:pt x="22" y="3"/>
                  </a:lnTo>
                  <a:lnTo>
                    <a:pt x="14" y="5"/>
                  </a:lnTo>
                  <a:lnTo>
                    <a:pt x="5" y="6"/>
                  </a:lnTo>
                  <a:lnTo>
                    <a:pt x="13" y="11"/>
                  </a:lnTo>
                  <a:lnTo>
                    <a:pt x="5" y="6"/>
                  </a:lnTo>
                  <a:lnTo>
                    <a:pt x="2" y="8"/>
                  </a:lnTo>
                  <a:lnTo>
                    <a:pt x="1" y="12"/>
                  </a:lnTo>
                  <a:lnTo>
                    <a:pt x="4" y="15"/>
                  </a:lnTo>
                  <a:lnTo>
                    <a:pt x="8" y="16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61" name="Freeform 93"/>
            <p:cNvSpPr>
              <a:spLocks/>
            </p:cNvSpPr>
            <p:nvPr/>
          </p:nvSpPr>
          <p:spPr bwMode="auto">
            <a:xfrm>
              <a:off x="10260" y="6822"/>
              <a:ext cx="7" cy="45"/>
            </a:xfrm>
            <a:custGeom>
              <a:avLst/>
              <a:gdLst>
                <a:gd name="T0" fmla="*/ 6 w 13"/>
                <a:gd name="T1" fmla="*/ 0 h 91"/>
                <a:gd name="T2" fmla="*/ 0 w 13"/>
                <a:gd name="T3" fmla="*/ 7 h 91"/>
                <a:gd name="T4" fmla="*/ 0 w 13"/>
                <a:gd name="T5" fmla="*/ 14 h 91"/>
                <a:gd name="T6" fmla="*/ 0 w 13"/>
                <a:gd name="T7" fmla="*/ 33 h 91"/>
                <a:gd name="T8" fmla="*/ 0 w 13"/>
                <a:gd name="T9" fmla="*/ 60 h 91"/>
                <a:gd name="T10" fmla="*/ 0 w 13"/>
                <a:gd name="T11" fmla="*/ 91 h 91"/>
                <a:gd name="T12" fmla="*/ 13 w 13"/>
                <a:gd name="T13" fmla="*/ 91 h 91"/>
                <a:gd name="T14" fmla="*/ 13 w 13"/>
                <a:gd name="T15" fmla="*/ 60 h 91"/>
                <a:gd name="T16" fmla="*/ 13 w 13"/>
                <a:gd name="T17" fmla="*/ 33 h 91"/>
                <a:gd name="T18" fmla="*/ 13 w 13"/>
                <a:gd name="T19" fmla="*/ 14 h 91"/>
                <a:gd name="T20" fmla="*/ 13 w 13"/>
                <a:gd name="T21" fmla="*/ 7 h 91"/>
                <a:gd name="T22" fmla="*/ 6 w 13"/>
                <a:gd name="T23" fmla="*/ 13 h 91"/>
                <a:gd name="T24" fmla="*/ 13 w 13"/>
                <a:gd name="T25" fmla="*/ 7 h 91"/>
                <a:gd name="T26" fmla="*/ 10 w 13"/>
                <a:gd name="T27" fmla="*/ 3 h 91"/>
                <a:gd name="T28" fmla="*/ 6 w 13"/>
                <a:gd name="T29" fmla="*/ 0 h 91"/>
                <a:gd name="T30" fmla="*/ 2 w 13"/>
                <a:gd name="T31" fmla="*/ 3 h 91"/>
                <a:gd name="T32" fmla="*/ 0 w 13"/>
                <a:gd name="T33" fmla="*/ 7 h 91"/>
                <a:gd name="T34" fmla="*/ 6 w 13"/>
                <a:gd name="T3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91">
                  <a:moveTo>
                    <a:pt x="6" y="0"/>
                  </a:moveTo>
                  <a:lnTo>
                    <a:pt x="0" y="7"/>
                  </a:lnTo>
                  <a:lnTo>
                    <a:pt x="0" y="14"/>
                  </a:lnTo>
                  <a:lnTo>
                    <a:pt x="0" y="33"/>
                  </a:lnTo>
                  <a:lnTo>
                    <a:pt x="0" y="60"/>
                  </a:lnTo>
                  <a:lnTo>
                    <a:pt x="0" y="91"/>
                  </a:lnTo>
                  <a:lnTo>
                    <a:pt x="13" y="91"/>
                  </a:lnTo>
                  <a:lnTo>
                    <a:pt x="13" y="60"/>
                  </a:lnTo>
                  <a:lnTo>
                    <a:pt x="13" y="33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6" y="13"/>
                  </a:lnTo>
                  <a:lnTo>
                    <a:pt x="13" y="7"/>
                  </a:lnTo>
                  <a:lnTo>
                    <a:pt x="10" y="3"/>
                  </a:lnTo>
                  <a:lnTo>
                    <a:pt x="6" y="0"/>
                  </a:lnTo>
                  <a:lnTo>
                    <a:pt x="2" y="3"/>
                  </a:lnTo>
                  <a:lnTo>
                    <a:pt x="0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62" name="Freeform 94"/>
            <p:cNvSpPr>
              <a:spLocks/>
            </p:cNvSpPr>
            <p:nvPr/>
          </p:nvSpPr>
          <p:spPr bwMode="auto">
            <a:xfrm>
              <a:off x="10264" y="6822"/>
              <a:ext cx="34" cy="6"/>
            </a:xfrm>
            <a:custGeom>
              <a:avLst/>
              <a:gdLst>
                <a:gd name="T0" fmla="*/ 68 w 68"/>
                <a:gd name="T1" fmla="*/ 7 h 13"/>
                <a:gd name="T2" fmla="*/ 61 w 68"/>
                <a:gd name="T3" fmla="*/ 0 h 13"/>
                <a:gd name="T4" fmla="*/ 0 w 68"/>
                <a:gd name="T5" fmla="*/ 0 h 13"/>
                <a:gd name="T6" fmla="*/ 0 w 68"/>
                <a:gd name="T7" fmla="*/ 13 h 13"/>
                <a:gd name="T8" fmla="*/ 61 w 68"/>
                <a:gd name="T9" fmla="*/ 13 h 13"/>
                <a:gd name="T10" fmla="*/ 55 w 68"/>
                <a:gd name="T11" fmla="*/ 7 h 13"/>
                <a:gd name="T12" fmla="*/ 61 w 68"/>
                <a:gd name="T13" fmla="*/ 13 h 13"/>
                <a:gd name="T14" fmla="*/ 65 w 68"/>
                <a:gd name="T15" fmla="*/ 10 h 13"/>
                <a:gd name="T16" fmla="*/ 68 w 68"/>
                <a:gd name="T17" fmla="*/ 7 h 13"/>
                <a:gd name="T18" fmla="*/ 65 w 68"/>
                <a:gd name="T19" fmla="*/ 3 h 13"/>
                <a:gd name="T20" fmla="*/ 61 w 68"/>
                <a:gd name="T21" fmla="*/ 0 h 13"/>
                <a:gd name="T22" fmla="*/ 68 w 68"/>
                <a:gd name="T23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8" h="13">
                  <a:moveTo>
                    <a:pt x="68" y="7"/>
                  </a:moveTo>
                  <a:lnTo>
                    <a:pt x="6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61" y="13"/>
                  </a:lnTo>
                  <a:lnTo>
                    <a:pt x="55" y="7"/>
                  </a:lnTo>
                  <a:lnTo>
                    <a:pt x="61" y="13"/>
                  </a:lnTo>
                  <a:lnTo>
                    <a:pt x="65" y="10"/>
                  </a:lnTo>
                  <a:lnTo>
                    <a:pt x="68" y="7"/>
                  </a:lnTo>
                  <a:lnTo>
                    <a:pt x="65" y="3"/>
                  </a:lnTo>
                  <a:lnTo>
                    <a:pt x="61" y="0"/>
                  </a:lnTo>
                  <a:lnTo>
                    <a:pt x="68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63" name="Freeform 95"/>
            <p:cNvSpPr>
              <a:spLocks/>
            </p:cNvSpPr>
            <p:nvPr/>
          </p:nvSpPr>
          <p:spPr bwMode="auto">
            <a:xfrm>
              <a:off x="10291" y="6825"/>
              <a:ext cx="7" cy="43"/>
            </a:xfrm>
            <a:custGeom>
              <a:avLst/>
              <a:gdLst>
                <a:gd name="T0" fmla="*/ 6 w 13"/>
                <a:gd name="T1" fmla="*/ 85 h 85"/>
                <a:gd name="T2" fmla="*/ 13 w 13"/>
                <a:gd name="T3" fmla="*/ 79 h 85"/>
                <a:gd name="T4" fmla="*/ 13 w 13"/>
                <a:gd name="T5" fmla="*/ 0 h 85"/>
                <a:gd name="T6" fmla="*/ 0 w 13"/>
                <a:gd name="T7" fmla="*/ 0 h 85"/>
                <a:gd name="T8" fmla="*/ 0 w 13"/>
                <a:gd name="T9" fmla="*/ 79 h 85"/>
                <a:gd name="T10" fmla="*/ 6 w 13"/>
                <a:gd name="T11" fmla="*/ 73 h 85"/>
                <a:gd name="T12" fmla="*/ 0 w 13"/>
                <a:gd name="T13" fmla="*/ 79 h 85"/>
                <a:gd name="T14" fmla="*/ 2 w 13"/>
                <a:gd name="T15" fmla="*/ 83 h 85"/>
                <a:gd name="T16" fmla="*/ 6 w 13"/>
                <a:gd name="T17" fmla="*/ 84 h 85"/>
                <a:gd name="T18" fmla="*/ 10 w 13"/>
                <a:gd name="T19" fmla="*/ 83 h 85"/>
                <a:gd name="T20" fmla="*/ 13 w 13"/>
                <a:gd name="T21" fmla="*/ 79 h 85"/>
                <a:gd name="T22" fmla="*/ 6 w 13"/>
                <a:gd name="T23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85">
                  <a:moveTo>
                    <a:pt x="6" y="85"/>
                  </a:moveTo>
                  <a:lnTo>
                    <a:pt x="13" y="79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79"/>
                  </a:lnTo>
                  <a:lnTo>
                    <a:pt x="6" y="73"/>
                  </a:lnTo>
                  <a:lnTo>
                    <a:pt x="0" y="79"/>
                  </a:lnTo>
                  <a:lnTo>
                    <a:pt x="2" y="83"/>
                  </a:lnTo>
                  <a:lnTo>
                    <a:pt x="6" y="84"/>
                  </a:lnTo>
                  <a:lnTo>
                    <a:pt x="10" y="83"/>
                  </a:lnTo>
                  <a:lnTo>
                    <a:pt x="13" y="79"/>
                  </a:lnTo>
                  <a:lnTo>
                    <a:pt x="6" y="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64" name="Freeform 96"/>
            <p:cNvSpPr>
              <a:spLocks/>
            </p:cNvSpPr>
            <p:nvPr/>
          </p:nvSpPr>
          <p:spPr bwMode="auto">
            <a:xfrm>
              <a:off x="9870" y="6454"/>
              <a:ext cx="586" cy="571"/>
            </a:xfrm>
            <a:custGeom>
              <a:avLst/>
              <a:gdLst>
                <a:gd name="T0" fmla="*/ 344 w 1172"/>
                <a:gd name="T1" fmla="*/ 49 h 1143"/>
                <a:gd name="T2" fmla="*/ 919 w 1172"/>
                <a:gd name="T3" fmla="*/ 49 h 1143"/>
                <a:gd name="T4" fmla="*/ 919 w 1172"/>
                <a:gd name="T5" fmla="*/ 964 h 1143"/>
                <a:gd name="T6" fmla="*/ 107 w 1172"/>
                <a:gd name="T7" fmla="*/ 964 h 1143"/>
                <a:gd name="T8" fmla="*/ 14 w 1172"/>
                <a:gd name="T9" fmla="*/ 964 h 1143"/>
                <a:gd name="T10" fmla="*/ 0 w 1172"/>
                <a:gd name="T11" fmla="*/ 1143 h 1143"/>
                <a:gd name="T12" fmla="*/ 982 w 1172"/>
                <a:gd name="T13" fmla="*/ 1143 h 1143"/>
                <a:gd name="T14" fmla="*/ 1020 w 1172"/>
                <a:gd name="T15" fmla="*/ 1139 h 1143"/>
                <a:gd name="T16" fmla="*/ 1056 w 1172"/>
                <a:gd name="T17" fmla="*/ 1129 h 1143"/>
                <a:gd name="T18" fmla="*/ 1088 w 1172"/>
                <a:gd name="T19" fmla="*/ 1113 h 1143"/>
                <a:gd name="T20" fmla="*/ 1116 w 1172"/>
                <a:gd name="T21" fmla="*/ 1090 h 1143"/>
                <a:gd name="T22" fmla="*/ 1140 w 1172"/>
                <a:gd name="T23" fmla="*/ 1064 h 1143"/>
                <a:gd name="T24" fmla="*/ 1157 w 1172"/>
                <a:gd name="T25" fmla="*/ 1035 h 1143"/>
                <a:gd name="T26" fmla="*/ 1168 w 1172"/>
                <a:gd name="T27" fmla="*/ 1001 h 1143"/>
                <a:gd name="T28" fmla="*/ 1172 w 1172"/>
                <a:gd name="T29" fmla="*/ 965 h 1143"/>
                <a:gd name="T30" fmla="*/ 1151 w 1172"/>
                <a:gd name="T31" fmla="*/ 965 h 1143"/>
                <a:gd name="T32" fmla="*/ 1123 w 1172"/>
                <a:gd name="T33" fmla="*/ 965 h 1143"/>
                <a:gd name="T34" fmla="*/ 1092 w 1172"/>
                <a:gd name="T35" fmla="*/ 965 h 1143"/>
                <a:gd name="T36" fmla="*/ 1060 w 1172"/>
                <a:gd name="T37" fmla="*/ 965 h 1143"/>
                <a:gd name="T38" fmla="*/ 1031 w 1172"/>
                <a:gd name="T39" fmla="*/ 965 h 1143"/>
                <a:gd name="T40" fmla="*/ 1007 w 1172"/>
                <a:gd name="T41" fmla="*/ 965 h 1143"/>
                <a:gd name="T42" fmla="*/ 991 w 1172"/>
                <a:gd name="T43" fmla="*/ 965 h 1143"/>
                <a:gd name="T44" fmla="*/ 984 w 1172"/>
                <a:gd name="T45" fmla="*/ 965 h 1143"/>
                <a:gd name="T46" fmla="*/ 984 w 1172"/>
                <a:gd name="T47" fmla="*/ 49 h 1143"/>
                <a:gd name="T48" fmla="*/ 1169 w 1172"/>
                <a:gd name="T49" fmla="*/ 49 h 1143"/>
                <a:gd name="T50" fmla="*/ 1169 w 1172"/>
                <a:gd name="T51" fmla="*/ 29 h 1143"/>
                <a:gd name="T52" fmla="*/ 1169 w 1172"/>
                <a:gd name="T53" fmla="*/ 13 h 1143"/>
                <a:gd name="T54" fmla="*/ 1169 w 1172"/>
                <a:gd name="T55" fmla="*/ 4 h 1143"/>
                <a:gd name="T56" fmla="*/ 1169 w 1172"/>
                <a:gd name="T57" fmla="*/ 0 h 1143"/>
                <a:gd name="T58" fmla="*/ 285 w 1172"/>
                <a:gd name="T59" fmla="*/ 0 h 1143"/>
                <a:gd name="T60" fmla="*/ 14 w 1172"/>
                <a:gd name="T61" fmla="*/ 964 h 1143"/>
                <a:gd name="T62" fmla="*/ 107 w 1172"/>
                <a:gd name="T63" fmla="*/ 964 h 1143"/>
                <a:gd name="T64" fmla="*/ 344 w 1172"/>
                <a:gd name="T65" fmla="*/ 49 h 1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72" h="1143">
                  <a:moveTo>
                    <a:pt x="344" y="49"/>
                  </a:moveTo>
                  <a:lnTo>
                    <a:pt x="919" y="49"/>
                  </a:lnTo>
                  <a:lnTo>
                    <a:pt x="919" y="964"/>
                  </a:lnTo>
                  <a:lnTo>
                    <a:pt x="107" y="964"/>
                  </a:lnTo>
                  <a:lnTo>
                    <a:pt x="14" y="964"/>
                  </a:lnTo>
                  <a:lnTo>
                    <a:pt x="0" y="1143"/>
                  </a:lnTo>
                  <a:lnTo>
                    <a:pt x="982" y="1143"/>
                  </a:lnTo>
                  <a:lnTo>
                    <a:pt x="1020" y="1139"/>
                  </a:lnTo>
                  <a:lnTo>
                    <a:pt x="1056" y="1129"/>
                  </a:lnTo>
                  <a:lnTo>
                    <a:pt x="1088" y="1113"/>
                  </a:lnTo>
                  <a:lnTo>
                    <a:pt x="1116" y="1090"/>
                  </a:lnTo>
                  <a:lnTo>
                    <a:pt x="1140" y="1064"/>
                  </a:lnTo>
                  <a:lnTo>
                    <a:pt x="1157" y="1035"/>
                  </a:lnTo>
                  <a:lnTo>
                    <a:pt x="1168" y="1001"/>
                  </a:lnTo>
                  <a:lnTo>
                    <a:pt x="1172" y="965"/>
                  </a:lnTo>
                  <a:lnTo>
                    <a:pt x="1151" y="965"/>
                  </a:lnTo>
                  <a:lnTo>
                    <a:pt x="1123" y="965"/>
                  </a:lnTo>
                  <a:lnTo>
                    <a:pt x="1092" y="965"/>
                  </a:lnTo>
                  <a:lnTo>
                    <a:pt x="1060" y="965"/>
                  </a:lnTo>
                  <a:lnTo>
                    <a:pt x="1031" y="965"/>
                  </a:lnTo>
                  <a:lnTo>
                    <a:pt x="1007" y="965"/>
                  </a:lnTo>
                  <a:lnTo>
                    <a:pt x="991" y="965"/>
                  </a:lnTo>
                  <a:lnTo>
                    <a:pt x="984" y="965"/>
                  </a:lnTo>
                  <a:lnTo>
                    <a:pt x="984" y="49"/>
                  </a:lnTo>
                  <a:lnTo>
                    <a:pt x="1169" y="49"/>
                  </a:lnTo>
                  <a:lnTo>
                    <a:pt x="1169" y="29"/>
                  </a:lnTo>
                  <a:lnTo>
                    <a:pt x="1169" y="13"/>
                  </a:lnTo>
                  <a:lnTo>
                    <a:pt x="1169" y="4"/>
                  </a:lnTo>
                  <a:lnTo>
                    <a:pt x="1169" y="0"/>
                  </a:lnTo>
                  <a:lnTo>
                    <a:pt x="285" y="0"/>
                  </a:lnTo>
                  <a:lnTo>
                    <a:pt x="14" y="964"/>
                  </a:lnTo>
                  <a:lnTo>
                    <a:pt x="107" y="964"/>
                  </a:lnTo>
                  <a:lnTo>
                    <a:pt x="344" y="49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65" name="Freeform 97"/>
            <p:cNvSpPr>
              <a:spLocks/>
            </p:cNvSpPr>
            <p:nvPr/>
          </p:nvSpPr>
          <p:spPr bwMode="auto">
            <a:xfrm>
              <a:off x="10042" y="6475"/>
              <a:ext cx="291" cy="6"/>
            </a:xfrm>
            <a:custGeom>
              <a:avLst/>
              <a:gdLst>
                <a:gd name="T0" fmla="*/ 582 w 582"/>
                <a:gd name="T1" fmla="*/ 7 h 13"/>
                <a:gd name="T2" fmla="*/ 575 w 582"/>
                <a:gd name="T3" fmla="*/ 0 h 13"/>
                <a:gd name="T4" fmla="*/ 0 w 582"/>
                <a:gd name="T5" fmla="*/ 0 h 13"/>
                <a:gd name="T6" fmla="*/ 0 w 582"/>
                <a:gd name="T7" fmla="*/ 13 h 13"/>
                <a:gd name="T8" fmla="*/ 575 w 582"/>
                <a:gd name="T9" fmla="*/ 13 h 13"/>
                <a:gd name="T10" fmla="*/ 568 w 582"/>
                <a:gd name="T11" fmla="*/ 7 h 13"/>
                <a:gd name="T12" fmla="*/ 575 w 582"/>
                <a:gd name="T13" fmla="*/ 13 h 13"/>
                <a:gd name="T14" fmla="*/ 579 w 582"/>
                <a:gd name="T15" fmla="*/ 10 h 13"/>
                <a:gd name="T16" fmla="*/ 582 w 582"/>
                <a:gd name="T17" fmla="*/ 7 h 13"/>
                <a:gd name="T18" fmla="*/ 579 w 582"/>
                <a:gd name="T19" fmla="*/ 3 h 13"/>
                <a:gd name="T20" fmla="*/ 575 w 582"/>
                <a:gd name="T21" fmla="*/ 0 h 13"/>
                <a:gd name="T22" fmla="*/ 582 w 582"/>
                <a:gd name="T23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2" h="13">
                  <a:moveTo>
                    <a:pt x="582" y="7"/>
                  </a:moveTo>
                  <a:lnTo>
                    <a:pt x="575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575" y="13"/>
                  </a:lnTo>
                  <a:lnTo>
                    <a:pt x="568" y="7"/>
                  </a:lnTo>
                  <a:lnTo>
                    <a:pt x="575" y="13"/>
                  </a:lnTo>
                  <a:lnTo>
                    <a:pt x="579" y="10"/>
                  </a:lnTo>
                  <a:lnTo>
                    <a:pt x="582" y="7"/>
                  </a:lnTo>
                  <a:lnTo>
                    <a:pt x="579" y="3"/>
                  </a:lnTo>
                  <a:lnTo>
                    <a:pt x="575" y="0"/>
                  </a:lnTo>
                  <a:lnTo>
                    <a:pt x="582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66" name="Freeform 98"/>
            <p:cNvSpPr>
              <a:spLocks/>
            </p:cNvSpPr>
            <p:nvPr/>
          </p:nvSpPr>
          <p:spPr bwMode="auto">
            <a:xfrm>
              <a:off x="10326" y="6478"/>
              <a:ext cx="7" cy="461"/>
            </a:xfrm>
            <a:custGeom>
              <a:avLst/>
              <a:gdLst>
                <a:gd name="T0" fmla="*/ 7 w 14"/>
                <a:gd name="T1" fmla="*/ 921 h 921"/>
                <a:gd name="T2" fmla="*/ 14 w 14"/>
                <a:gd name="T3" fmla="*/ 915 h 921"/>
                <a:gd name="T4" fmla="*/ 14 w 14"/>
                <a:gd name="T5" fmla="*/ 0 h 921"/>
                <a:gd name="T6" fmla="*/ 0 w 14"/>
                <a:gd name="T7" fmla="*/ 0 h 921"/>
                <a:gd name="T8" fmla="*/ 0 w 14"/>
                <a:gd name="T9" fmla="*/ 915 h 921"/>
                <a:gd name="T10" fmla="*/ 7 w 14"/>
                <a:gd name="T11" fmla="*/ 909 h 921"/>
                <a:gd name="T12" fmla="*/ 0 w 14"/>
                <a:gd name="T13" fmla="*/ 915 h 921"/>
                <a:gd name="T14" fmla="*/ 3 w 14"/>
                <a:gd name="T15" fmla="*/ 919 h 921"/>
                <a:gd name="T16" fmla="*/ 7 w 14"/>
                <a:gd name="T17" fmla="*/ 920 h 921"/>
                <a:gd name="T18" fmla="*/ 11 w 14"/>
                <a:gd name="T19" fmla="*/ 919 h 921"/>
                <a:gd name="T20" fmla="*/ 14 w 14"/>
                <a:gd name="T21" fmla="*/ 915 h 921"/>
                <a:gd name="T22" fmla="*/ 7 w 14"/>
                <a:gd name="T23" fmla="*/ 921 h 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921">
                  <a:moveTo>
                    <a:pt x="7" y="921"/>
                  </a:moveTo>
                  <a:lnTo>
                    <a:pt x="14" y="915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915"/>
                  </a:lnTo>
                  <a:lnTo>
                    <a:pt x="7" y="909"/>
                  </a:lnTo>
                  <a:lnTo>
                    <a:pt x="0" y="915"/>
                  </a:lnTo>
                  <a:lnTo>
                    <a:pt x="3" y="919"/>
                  </a:lnTo>
                  <a:lnTo>
                    <a:pt x="7" y="920"/>
                  </a:lnTo>
                  <a:lnTo>
                    <a:pt x="11" y="919"/>
                  </a:lnTo>
                  <a:lnTo>
                    <a:pt x="14" y="915"/>
                  </a:lnTo>
                  <a:lnTo>
                    <a:pt x="7" y="9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67" name="Freeform 99"/>
            <p:cNvSpPr>
              <a:spLocks/>
            </p:cNvSpPr>
            <p:nvPr/>
          </p:nvSpPr>
          <p:spPr bwMode="auto">
            <a:xfrm>
              <a:off x="9921" y="6932"/>
              <a:ext cx="409" cy="7"/>
            </a:xfrm>
            <a:custGeom>
              <a:avLst/>
              <a:gdLst>
                <a:gd name="T0" fmla="*/ 5 w 817"/>
                <a:gd name="T1" fmla="*/ 12 h 12"/>
                <a:gd name="T2" fmla="*/ 5 w 817"/>
                <a:gd name="T3" fmla="*/ 12 h 12"/>
                <a:gd name="T4" fmla="*/ 817 w 817"/>
                <a:gd name="T5" fmla="*/ 12 h 12"/>
                <a:gd name="T6" fmla="*/ 817 w 817"/>
                <a:gd name="T7" fmla="*/ 0 h 12"/>
                <a:gd name="T8" fmla="*/ 5 w 817"/>
                <a:gd name="T9" fmla="*/ 0 h 12"/>
                <a:gd name="T10" fmla="*/ 5 w 817"/>
                <a:gd name="T11" fmla="*/ 0 h 12"/>
                <a:gd name="T12" fmla="*/ 5 w 817"/>
                <a:gd name="T13" fmla="*/ 0 h 12"/>
                <a:gd name="T14" fmla="*/ 1 w 817"/>
                <a:gd name="T15" fmla="*/ 2 h 12"/>
                <a:gd name="T16" fmla="*/ 0 w 817"/>
                <a:gd name="T17" fmla="*/ 6 h 12"/>
                <a:gd name="T18" fmla="*/ 1 w 817"/>
                <a:gd name="T19" fmla="*/ 10 h 12"/>
                <a:gd name="T20" fmla="*/ 5 w 817"/>
                <a:gd name="T2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7" h="12">
                  <a:moveTo>
                    <a:pt x="5" y="12"/>
                  </a:moveTo>
                  <a:lnTo>
                    <a:pt x="5" y="12"/>
                  </a:lnTo>
                  <a:lnTo>
                    <a:pt x="817" y="12"/>
                  </a:lnTo>
                  <a:lnTo>
                    <a:pt x="81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1" y="10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68" name="Freeform 100"/>
            <p:cNvSpPr>
              <a:spLocks/>
            </p:cNvSpPr>
            <p:nvPr/>
          </p:nvSpPr>
          <p:spPr bwMode="auto">
            <a:xfrm>
              <a:off x="9874" y="6932"/>
              <a:ext cx="49" cy="7"/>
            </a:xfrm>
            <a:custGeom>
              <a:avLst/>
              <a:gdLst>
                <a:gd name="T0" fmla="*/ 11 w 99"/>
                <a:gd name="T1" fmla="*/ 6 h 12"/>
                <a:gd name="T2" fmla="*/ 6 w 99"/>
                <a:gd name="T3" fmla="*/ 12 h 12"/>
                <a:gd name="T4" fmla="*/ 99 w 99"/>
                <a:gd name="T5" fmla="*/ 12 h 12"/>
                <a:gd name="T6" fmla="*/ 99 w 99"/>
                <a:gd name="T7" fmla="*/ 0 h 12"/>
                <a:gd name="T8" fmla="*/ 6 w 99"/>
                <a:gd name="T9" fmla="*/ 0 h 12"/>
                <a:gd name="T10" fmla="*/ 0 w 99"/>
                <a:gd name="T11" fmla="*/ 6 h 12"/>
                <a:gd name="T12" fmla="*/ 6 w 99"/>
                <a:gd name="T13" fmla="*/ 0 h 12"/>
                <a:gd name="T14" fmla="*/ 2 w 99"/>
                <a:gd name="T15" fmla="*/ 2 h 12"/>
                <a:gd name="T16" fmla="*/ 0 w 99"/>
                <a:gd name="T17" fmla="*/ 6 h 12"/>
                <a:gd name="T18" fmla="*/ 2 w 99"/>
                <a:gd name="T19" fmla="*/ 10 h 12"/>
                <a:gd name="T20" fmla="*/ 6 w 99"/>
                <a:gd name="T21" fmla="*/ 12 h 12"/>
                <a:gd name="T22" fmla="*/ 11 w 99"/>
                <a:gd name="T2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12">
                  <a:moveTo>
                    <a:pt x="11" y="6"/>
                  </a:moveTo>
                  <a:lnTo>
                    <a:pt x="6" y="12"/>
                  </a:lnTo>
                  <a:lnTo>
                    <a:pt x="99" y="12"/>
                  </a:lnTo>
                  <a:lnTo>
                    <a:pt x="99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69" name="Freeform 101"/>
            <p:cNvSpPr>
              <a:spLocks/>
            </p:cNvSpPr>
            <p:nvPr/>
          </p:nvSpPr>
          <p:spPr bwMode="auto">
            <a:xfrm>
              <a:off x="9868" y="6936"/>
              <a:ext cx="12" cy="92"/>
            </a:xfrm>
            <a:custGeom>
              <a:avLst/>
              <a:gdLst>
                <a:gd name="T0" fmla="*/ 5 w 24"/>
                <a:gd name="T1" fmla="*/ 172 h 185"/>
                <a:gd name="T2" fmla="*/ 11 w 24"/>
                <a:gd name="T3" fmla="*/ 179 h 185"/>
                <a:gd name="T4" fmla="*/ 24 w 24"/>
                <a:gd name="T5" fmla="*/ 0 h 185"/>
                <a:gd name="T6" fmla="*/ 13 w 24"/>
                <a:gd name="T7" fmla="*/ 0 h 185"/>
                <a:gd name="T8" fmla="*/ 0 w 24"/>
                <a:gd name="T9" fmla="*/ 179 h 185"/>
                <a:gd name="T10" fmla="*/ 5 w 24"/>
                <a:gd name="T11" fmla="*/ 185 h 185"/>
                <a:gd name="T12" fmla="*/ 0 w 24"/>
                <a:gd name="T13" fmla="*/ 179 h 185"/>
                <a:gd name="T14" fmla="*/ 1 w 24"/>
                <a:gd name="T15" fmla="*/ 182 h 185"/>
                <a:gd name="T16" fmla="*/ 5 w 24"/>
                <a:gd name="T17" fmla="*/ 183 h 185"/>
                <a:gd name="T18" fmla="*/ 9 w 24"/>
                <a:gd name="T19" fmla="*/ 182 h 185"/>
                <a:gd name="T20" fmla="*/ 11 w 24"/>
                <a:gd name="T21" fmla="*/ 179 h 185"/>
                <a:gd name="T22" fmla="*/ 5 w 24"/>
                <a:gd name="T23" fmla="*/ 17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185">
                  <a:moveTo>
                    <a:pt x="5" y="172"/>
                  </a:moveTo>
                  <a:lnTo>
                    <a:pt x="11" y="179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0" y="179"/>
                  </a:lnTo>
                  <a:lnTo>
                    <a:pt x="5" y="185"/>
                  </a:lnTo>
                  <a:lnTo>
                    <a:pt x="0" y="179"/>
                  </a:lnTo>
                  <a:lnTo>
                    <a:pt x="1" y="182"/>
                  </a:lnTo>
                  <a:lnTo>
                    <a:pt x="5" y="183"/>
                  </a:lnTo>
                  <a:lnTo>
                    <a:pt x="9" y="182"/>
                  </a:lnTo>
                  <a:lnTo>
                    <a:pt x="11" y="179"/>
                  </a:lnTo>
                  <a:lnTo>
                    <a:pt x="5" y="1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70" name="Freeform 102"/>
            <p:cNvSpPr>
              <a:spLocks/>
            </p:cNvSpPr>
            <p:nvPr/>
          </p:nvSpPr>
          <p:spPr bwMode="auto">
            <a:xfrm>
              <a:off x="9870" y="7022"/>
              <a:ext cx="494" cy="6"/>
            </a:xfrm>
            <a:custGeom>
              <a:avLst/>
              <a:gdLst>
                <a:gd name="T0" fmla="*/ 982 w 988"/>
                <a:gd name="T1" fmla="*/ 0 h 13"/>
                <a:gd name="T2" fmla="*/ 982 w 988"/>
                <a:gd name="T3" fmla="*/ 0 h 13"/>
                <a:gd name="T4" fmla="*/ 0 w 988"/>
                <a:gd name="T5" fmla="*/ 0 h 13"/>
                <a:gd name="T6" fmla="*/ 0 w 988"/>
                <a:gd name="T7" fmla="*/ 13 h 13"/>
                <a:gd name="T8" fmla="*/ 982 w 988"/>
                <a:gd name="T9" fmla="*/ 13 h 13"/>
                <a:gd name="T10" fmla="*/ 982 w 988"/>
                <a:gd name="T11" fmla="*/ 13 h 13"/>
                <a:gd name="T12" fmla="*/ 982 w 988"/>
                <a:gd name="T13" fmla="*/ 13 h 13"/>
                <a:gd name="T14" fmla="*/ 986 w 988"/>
                <a:gd name="T15" fmla="*/ 10 h 13"/>
                <a:gd name="T16" fmla="*/ 988 w 988"/>
                <a:gd name="T17" fmla="*/ 7 h 13"/>
                <a:gd name="T18" fmla="*/ 986 w 988"/>
                <a:gd name="T19" fmla="*/ 3 h 13"/>
                <a:gd name="T20" fmla="*/ 982 w 988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8" h="13">
                  <a:moveTo>
                    <a:pt x="982" y="0"/>
                  </a:moveTo>
                  <a:lnTo>
                    <a:pt x="98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982" y="13"/>
                  </a:lnTo>
                  <a:lnTo>
                    <a:pt x="982" y="13"/>
                  </a:lnTo>
                  <a:lnTo>
                    <a:pt x="982" y="13"/>
                  </a:lnTo>
                  <a:lnTo>
                    <a:pt x="986" y="10"/>
                  </a:lnTo>
                  <a:lnTo>
                    <a:pt x="988" y="7"/>
                  </a:lnTo>
                  <a:lnTo>
                    <a:pt x="986" y="3"/>
                  </a:lnTo>
                  <a:lnTo>
                    <a:pt x="98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71" name="Freeform 103"/>
            <p:cNvSpPr>
              <a:spLocks/>
            </p:cNvSpPr>
            <p:nvPr/>
          </p:nvSpPr>
          <p:spPr bwMode="auto">
            <a:xfrm>
              <a:off x="10361" y="6933"/>
              <a:ext cx="98" cy="95"/>
            </a:xfrm>
            <a:custGeom>
              <a:avLst/>
              <a:gdLst>
                <a:gd name="T0" fmla="*/ 190 w 197"/>
                <a:gd name="T1" fmla="*/ 13 h 190"/>
                <a:gd name="T2" fmla="*/ 183 w 197"/>
                <a:gd name="T3" fmla="*/ 6 h 190"/>
                <a:gd name="T4" fmla="*/ 181 w 197"/>
                <a:gd name="T5" fmla="*/ 42 h 190"/>
                <a:gd name="T6" fmla="*/ 170 w 197"/>
                <a:gd name="T7" fmla="*/ 74 h 190"/>
                <a:gd name="T8" fmla="*/ 153 w 197"/>
                <a:gd name="T9" fmla="*/ 103 h 190"/>
                <a:gd name="T10" fmla="*/ 130 w 197"/>
                <a:gd name="T11" fmla="*/ 128 h 190"/>
                <a:gd name="T12" fmla="*/ 103 w 197"/>
                <a:gd name="T13" fmla="*/ 149 h 190"/>
                <a:gd name="T14" fmla="*/ 73 w 197"/>
                <a:gd name="T15" fmla="*/ 165 h 190"/>
                <a:gd name="T16" fmla="*/ 38 w 197"/>
                <a:gd name="T17" fmla="*/ 175 h 190"/>
                <a:gd name="T18" fmla="*/ 0 w 197"/>
                <a:gd name="T19" fmla="*/ 177 h 190"/>
                <a:gd name="T20" fmla="*/ 0 w 197"/>
                <a:gd name="T21" fmla="*/ 190 h 190"/>
                <a:gd name="T22" fmla="*/ 38 w 197"/>
                <a:gd name="T23" fmla="*/ 185 h 190"/>
                <a:gd name="T24" fmla="*/ 76 w 197"/>
                <a:gd name="T25" fmla="*/ 175 h 190"/>
                <a:gd name="T26" fmla="*/ 109 w 197"/>
                <a:gd name="T27" fmla="*/ 159 h 190"/>
                <a:gd name="T28" fmla="*/ 138 w 197"/>
                <a:gd name="T29" fmla="*/ 135 h 190"/>
                <a:gd name="T30" fmla="*/ 163 w 197"/>
                <a:gd name="T31" fmla="*/ 108 h 190"/>
                <a:gd name="T32" fmla="*/ 181 w 197"/>
                <a:gd name="T33" fmla="*/ 77 h 190"/>
                <a:gd name="T34" fmla="*/ 191 w 197"/>
                <a:gd name="T35" fmla="*/ 42 h 190"/>
                <a:gd name="T36" fmla="*/ 197 w 197"/>
                <a:gd name="T37" fmla="*/ 6 h 190"/>
                <a:gd name="T38" fmla="*/ 190 w 197"/>
                <a:gd name="T39" fmla="*/ 0 h 190"/>
                <a:gd name="T40" fmla="*/ 197 w 197"/>
                <a:gd name="T41" fmla="*/ 6 h 190"/>
                <a:gd name="T42" fmla="*/ 194 w 197"/>
                <a:gd name="T43" fmla="*/ 3 h 190"/>
                <a:gd name="T44" fmla="*/ 190 w 197"/>
                <a:gd name="T45" fmla="*/ 0 h 190"/>
                <a:gd name="T46" fmla="*/ 186 w 197"/>
                <a:gd name="T47" fmla="*/ 3 h 190"/>
                <a:gd name="T48" fmla="*/ 183 w 197"/>
                <a:gd name="T49" fmla="*/ 6 h 190"/>
                <a:gd name="T50" fmla="*/ 190 w 197"/>
                <a:gd name="T51" fmla="*/ 1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7" h="190">
                  <a:moveTo>
                    <a:pt x="190" y="13"/>
                  </a:moveTo>
                  <a:lnTo>
                    <a:pt x="183" y="6"/>
                  </a:lnTo>
                  <a:lnTo>
                    <a:pt x="181" y="42"/>
                  </a:lnTo>
                  <a:lnTo>
                    <a:pt x="170" y="74"/>
                  </a:lnTo>
                  <a:lnTo>
                    <a:pt x="153" y="103"/>
                  </a:lnTo>
                  <a:lnTo>
                    <a:pt x="130" y="128"/>
                  </a:lnTo>
                  <a:lnTo>
                    <a:pt x="103" y="149"/>
                  </a:lnTo>
                  <a:lnTo>
                    <a:pt x="73" y="165"/>
                  </a:lnTo>
                  <a:lnTo>
                    <a:pt x="38" y="175"/>
                  </a:lnTo>
                  <a:lnTo>
                    <a:pt x="0" y="177"/>
                  </a:lnTo>
                  <a:lnTo>
                    <a:pt x="0" y="190"/>
                  </a:lnTo>
                  <a:lnTo>
                    <a:pt x="38" y="185"/>
                  </a:lnTo>
                  <a:lnTo>
                    <a:pt x="76" y="175"/>
                  </a:lnTo>
                  <a:lnTo>
                    <a:pt x="109" y="159"/>
                  </a:lnTo>
                  <a:lnTo>
                    <a:pt x="138" y="135"/>
                  </a:lnTo>
                  <a:lnTo>
                    <a:pt x="163" y="108"/>
                  </a:lnTo>
                  <a:lnTo>
                    <a:pt x="181" y="77"/>
                  </a:lnTo>
                  <a:lnTo>
                    <a:pt x="191" y="42"/>
                  </a:lnTo>
                  <a:lnTo>
                    <a:pt x="197" y="6"/>
                  </a:lnTo>
                  <a:lnTo>
                    <a:pt x="190" y="0"/>
                  </a:lnTo>
                  <a:lnTo>
                    <a:pt x="197" y="6"/>
                  </a:lnTo>
                  <a:lnTo>
                    <a:pt x="194" y="3"/>
                  </a:lnTo>
                  <a:lnTo>
                    <a:pt x="190" y="0"/>
                  </a:lnTo>
                  <a:lnTo>
                    <a:pt x="186" y="3"/>
                  </a:lnTo>
                  <a:lnTo>
                    <a:pt x="183" y="6"/>
                  </a:lnTo>
                  <a:lnTo>
                    <a:pt x="19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72" name="Freeform 104"/>
            <p:cNvSpPr>
              <a:spLocks/>
            </p:cNvSpPr>
            <p:nvPr/>
          </p:nvSpPr>
          <p:spPr bwMode="auto">
            <a:xfrm>
              <a:off x="10359" y="6933"/>
              <a:ext cx="97" cy="6"/>
            </a:xfrm>
            <a:custGeom>
              <a:avLst/>
              <a:gdLst>
                <a:gd name="T0" fmla="*/ 0 w 194"/>
                <a:gd name="T1" fmla="*/ 6 h 13"/>
                <a:gd name="T2" fmla="*/ 6 w 194"/>
                <a:gd name="T3" fmla="*/ 13 h 13"/>
                <a:gd name="T4" fmla="*/ 13 w 194"/>
                <a:gd name="T5" fmla="*/ 13 h 13"/>
                <a:gd name="T6" fmla="*/ 29 w 194"/>
                <a:gd name="T7" fmla="*/ 13 h 13"/>
                <a:gd name="T8" fmla="*/ 53 w 194"/>
                <a:gd name="T9" fmla="*/ 13 h 13"/>
                <a:gd name="T10" fmla="*/ 82 w 194"/>
                <a:gd name="T11" fmla="*/ 13 h 13"/>
                <a:gd name="T12" fmla="*/ 114 w 194"/>
                <a:gd name="T13" fmla="*/ 13 h 13"/>
                <a:gd name="T14" fmla="*/ 145 w 194"/>
                <a:gd name="T15" fmla="*/ 13 h 13"/>
                <a:gd name="T16" fmla="*/ 173 w 194"/>
                <a:gd name="T17" fmla="*/ 13 h 13"/>
                <a:gd name="T18" fmla="*/ 194 w 194"/>
                <a:gd name="T19" fmla="*/ 13 h 13"/>
                <a:gd name="T20" fmla="*/ 194 w 194"/>
                <a:gd name="T21" fmla="*/ 0 h 13"/>
                <a:gd name="T22" fmla="*/ 173 w 194"/>
                <a:gd name="T23" fmla="*/ 0 h 13"/>
                <a:gd name="T24" fmla="*/ 145 w 194"/>
                <a:gd name="T25" fmla="*/ 0 h 13"/>
                <a:gd name="T26" fmla="*/ 114 w 194"/>
                <a:gd name="T27" fmla="*/ 0 h 13"/>
                <a:gd name="T28" fmla="*/ 82 w 194"/>
                <a:gd name="T29" fmla="*/ 0 h 13"/>
                <a:gd name="T30" fmla="*/ 53 w 194"/>
                <a:gd name="T31" fmla="*/ 0 h 13"/>
                <a:gd name="T32" fmla="*/ 29 w 194"/>
                <a:gd name="T33" fmla="*/ 0 h 13"/>
                <a:gd name="T34" fmla="*/ 13 w 194"/>
                <a:gd name="T35" fmla="*/ 0 h 13"/>
                <a:gd name="T36" fmla="*/ 6 w 194"/>
                <a:gd name="T37" fmla="*/ 0 h 13"/>
                <a:gd name="T38" fmla="*/ 13 w 194"/>
                <a:gd name="T39" fmla="*/ 6 h 13"/>
                <a:gd name="T40" fmla="*/ 6 w 194"/>
                <a:gd name="T41" fmla="*/ 0 h 13"/>
                <a:gd name="T42" fmla="*/ 2 w 194"/>
                <a:gd name="T43" fmla="*/ 3 h 13"/>
                <a:gd name="T44" fmla="*/ 1 w 194"/>
                <a:gd name="T45" fmla="*/ 6 h 13"/>
                <a:gd name="T46" fmla="*/ 2 w 194"/>
                <a:gd name="T47" fmla="*/ 10 h 13"/>
                <a:gd name="T48" fmla="*/ 6 w 194"/>
                <a:gd name="T49" fmla="*/ 13 h 13"/>
                <a:gd name="T50" fmla="*/ 0 w 194"/>
                <a:gd name="T5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4" h="13">
                  <a:moveTo>
                    <a:pt x="0" y="6"/>
                  </a:moveTo>
                  <a:lnTo>
                    <a:pt x="6" y="13"/>
                  </a:lnTo>
                  <a:lnTo>
                    <a:pt x="13" y="13"/>
                  </a:lnTo>
                  <a:lnTo>
                    <a:pt x="29" y="13"/>
                  </a:lnTo>
                  <a:lnTo>
                    <a:pt x="53" y="13"/>
                  </a:lnTo>
                  <a:lnTo>
                    <a:pt x="82" y="13"/>
                  </a:lnTo>
                  <a:lnTo>
                    <a:pt x="114" y="13"/>
                  </a:lnTo>
                  <a:lnTo>
                    <a:pt x="145" y="13"/>
                  </a:lnTo>
                  <a:lnTo>
                    <a:pt x="173" y="13"/>
                  </a:lnTo>
                  <a:lnTo>
                    <a:pt x="194" y="13"/>
                  </a:lnTo>
                  <a:lnTo>
                    <a:pt x="194" y="0"/>
                  </a:lnTo>
                  <a:lnTo>
                    <a:pt x="173" y="0"/>
                  </a:lnTo>
                  <a:lnTo>
                    <a:pt x="145" y="0"/>
                  </a:lnTo>
                  <a:lnTo>
                    <a:pt x="114" y="0"/>
                  </a:lnTo>
                  <a:lnTo>
                    <a:pt x="82" y="0"/>
                  </a:lnTo>
                  <a:lnTo>
                    <a:pt x="53" y="0"/>
                  </a:lnTo>
                  <a:lnTo>
                    <a:pt x="29" y="0"/>
                  </a:lnTo>
                  <a:lnTo>
                    <a:pt x="13" y="0"/>
                  </a:lnTo>
                  <a:lnTo>
                    <a:pt x="6" y="0"/>
                  </a:lnTo>
                  <a:lnTo>
                    <a:pt x="13" y="6"/>
                  </a:lnTo>
                  <a:lnTo>
                    <a:pt x="6" y="0"/>
                  </a:lnTo>
                  <a:lnTo>
                    <a:pt x="2" y="3"/>
                  </a:lnTo>
                  <a:lnTo>
                    <a:pt x="1" y="6"/>
                  </a:lnTo>
                  <a:lnTo>
                    <a:pt x="2" y="10"/>
                  </a:lnTo>
                  <a:lnTo>
                    <a:pt x="6" y="1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73" name="Freeform 105"/>
            <p:cNvSpPr>
              <a:spLocks/>
            </p:cNvSpPr>
            <p:nvPr/>
          </p:nvSpPr>
          <p:spPr bwMode="auto">
            <a:xfrm>
              <a:off x="10359" y="6475"/>
              <a:ext cx="6" cy="461"/>
            </a:xfrm>
            <a:custGeom>
              <a:avLst/>
              <a:gdLst>
                <a:gd name="T0" fmla="*/ 6 w 13"/>
                <a:gd name="T1" fmla="*/ 0 h 923"/>
                <a:gd name="T2" fmla="*/ 0 w 13"/>
                <a:gd name="T3" fmla="*/ 7 h 923"/>
                <a:gd name="T4" fmla="*/ 0 w 13"/>
                <a:gd name="T5" fmla="*/ 923 h 923"/>
                <a:gd name="T6" fmla="*/ 13 w 13"/>
                <a:gd name="T7" fmla="*/ 923 h 923"/>
                <a:gd name="T8" fmla="*/ 13 w 13"/>
                <a:gd name="T9" fmla="*/ 7 h 923"/>
                <a:gd name="T10" fmla="*/ 6 w 13"/>
                <a:gd name="T11" fmla="*/ 13 h 923"/>
                <a:gd name="T12" fmla="*/ 13 w 13"/>
                <a:gd name="T13" fmla="*/ 7 h 923"/>
                <a:gd name="T14" fmla="*/ 10 w 13"/>
                <a:gd name="T15" fmla="*/ 3 h 923"/>
                <a:gd name="T16" fmla="*/ 6 w 13"/>
                <a:gd name="T17" fmla="*/ 0 h 923"/>
                <a:gd name="T18" fmla="*/ 2 w 13"/>
                <a:gd name="T19" fmla="*/ 3 h 923"/>
                <a:gd name="T20" fmla="*/ 0 w 13"/>
                <a:gd name="T21" fmla="*/ 7 h 923"/>
                <a:gd name="T22" fmla="*/ 6 w 13"/>
                <a:gd name="T23" fmla="*/ 0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923">
                  <a:moveTo>
                    <a:pt x="6" y="0"/>
                  </a:moveTo>
                  <a:lnTo>
                    <a:pt x="0" y="7"/>
                  </a:lnTo>
                  <a:lnTo>
                    <a:pt x="0" y="923"/>
                  </a:lnTo>
                  <a:lnTo>
                    <a:pt x="13" y="923"/>
                  </a:lnTo>
                  <a:lnTo>
                    <a:pt x="13" y="7"/>
                  </a:lnTo>
                  <a:lnTo>
                    <a:pt x="6" y="13"/>
                  </a:lnTo>
                  <a:lnTo>
                    <a:pt x="13" y="7"/>
                  </a:lnTo>
                  <a:lnTo>
                    <a:pt x="10" y="3"/>
                  </a:lnTo>
                  <a:lnTo>
                    <a:pt x="6" y="0"/>
                  </a:lnTo>
                  <a:lnTo>
                    <a:pt x="2" y="3"/>
                  </a:lnTo>
                  <a:lnTo>
                    <a:pt x="0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74" name="Freeform 106"/>
            <p:cNvSpPr>
              <a:spLocks/>
            </p:cNvSpPr>
            <p:nvPr/>
          </p:nvSpPr>
          <p:spPr bwMode="auto">
            <a:xfrm>
              <a:off x="10362" y="6475"/>
              <a:ext cx="96" cy="6"/>
            </a:xfrm>
            <a:custGeom>
              <a:avLst/>
              <a:gdLst>
                <a:gd name="T0" fmla="*/ 179 w 192"/>
                <a:gd name="T1" fmla="*/ 7 h 13"/>
                <a:gd name="T2" fmla="*/ 185 w 192"/>
                <a:gd name="T3" fmla="*/ 0 h 13"/>
                <a:gd name="T4" fmla="*/ 0 w 192"/>
                <a:gd name="T5" fmla="*/ 0 h 13"/>
                <a:gd name="T6" fmla="*/ 0 w 192"/>
                <a:gd name="T7" fmla="*/ 13 h 13"/>
                <a:gd name="T8" fmla="*/ 185 w 192"/>
                <a:gd name="T9" fmla="*/ 13 h 13"/>
                <a:gd name="T10" fmla="*/ 192 w 192"/>
                <a:gd name="T11" fmla="*/ 7 h 13"/>
                <a:gd name="T12" fmla="*/ 185 w 192"/>
                <a:gd name="T13" fmla="*/ 13 h 13"/>
                <a:gd name="T14" fmla="*/ 189 w 192"/>
                <a:gd name="T15" fmla="*/ 10 h 13"/>
                <a:gd name="T16" fmla="*/ 192 w 192"/>
                <a:gd name="T17" fmla="*/ 7 h 13"/>
                <a:gd name="T18" fmla="*/ 189 w 192"/>
                <a:gd name="T19" fmla="*/ 3 h 13"/>
                <a:gd name="T20" fmla="*/ 185 w 192"/>
                <a:gd name="T21" fmla="*/ 0 h 13"/>
                <a:gd name="T22" fmla="*/ 179 w 192"/>
                <a:gd name="T23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3">
                  <a:moveTo>
                    <a:pt x="179" y="7"/>
                  </a:moveTo>
                  <a:lnTo>
                    <a:pt x="185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85" y="13"/>
                  </a:lnTo>
                  <a:lnTo>
                    <a:pt x="192" y="7"/>
                  </a:lnTo>
                  <a:lnTo>
                    <a:pt x="185" y="13"/>
                  </a:lnTo>
                  <a:lnTo>
                    <a:pt x="189" y="10"/>
                  </a:lnTo>
                  <a:lnTo>
                    <a:pt x="192" y="7"/>
                  </a:lnTo>
                  <a:lnTo>
                    <a:pt x="189" y="3"/>
                  </a:lnTo>
                  <a:lnTo>
                    <a:pt x="185" y="0"/>
                  </a:lnTo>
                  <a:lnTo>
                    <a:pt x="179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75" name="Freeform 107"/>
            <p:cNvSpPr>
              <a:spLocks/>
            </p:cNvSpPr>
            <p:nvPr/>
          </p:nvSpPr>
          <p:spPr bwMode="auto">
            <a:xfrm>
              <a:off x="10451" y="6451"/>
              <a:ext cx="7" cy="27"/>
            </a:xfrm>
            <a:custGeom>
              <a:avLst/>
              <a:gdLst>
                <a:gd name="T0" fmla="*/ 6 w 13"/>
                <a:gd name="T1" fmla="*/ 12 h 55"/>
                <a:gd name="T2" fmla="*/ 0 w 13"/>
                <a:gd name="T3" fmla="*/ 6 h 55"/>
                <a:gd name="T4" fmla="*/ 0 w 13"/>
                <a:gd name="T5" fmla="*/ 10 h 55"/>
                <a:gd name="T6" fmla="*/ 0 w 13"/>
                <a:gd name="T7" fmla="*/ 19 h 55"/>
                <a:gd name="T8" fmla="*/ 0 w 13"/>
                <a:gd name="T9" fmla="*/ 35 h 55"/>
                <a:gd name="T10" fmla="*/ 0 w 13"/>
                <a:gd name="T11" fmla="*/ 55 h 55"/>
                <a:gd name="T12" fmla="*/ 13 w 13"/>
                <a:gd name="T13" fmla="*/ 55 h 55"/>
                <a:gd name="T14" fmla="*/ 13 w 13"/>
                <a:gd name="T15" fmla="*/ 35 h 55"/>
                <a:gd name="T16" fmla="*/ 13 w 13"/>
                <a:gd name="T17" fmla="*/ 19 h 55"/>
                <a:gd name="T18" fmla="*/ 13 w 13"/>
                <a:gd name="T19" fmla="*/ 10 h 55"/>
                <a:gd name="T20" fmla="*/ 13 w 13"/>
                <a:gd name="T21" fmla="*/ 6 h 55"/>
                <a:gd name="T22" fmla="*/ 6 w 13"/>
                <a:gd name="T23" fmla="*/ 0 h 55"/>
                <a:gd name="T24" fmla="*/ 13 w 13"/>
                <a:gd name="T25" fmla="*/ 6 h 55"/>
                <a:gd name="T26" fmla="*/ 10 w 13"/>
                <a:gd name="T27" fmla="*/ 3 h 55"/>
                <a:gd name="T28" fmla="*/ 6 w 13"/>
                <a:gd name="T29" fmla="*/ 0 h 55"/>
                <a:gd name="T30" fmla="*/ 2 w 13"/>
                <a:gd name="T31" fmla="*/ 3 h 55"/>
                <a:gd name="T32" fmla="*/ 0 w 13"/>
                <a:gd name="T33" fmla="*/ 6 h 55"/>
                <a:gd name="T34" fmla="*/ 6 w 13"/>
                <a:gd name="T35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55">
                  <a:moveTo>
                    <a:pt x="6" y="12"/>
                  </a:moveTo>
                  <a:lnTo>
                    <a:pt x="0" y="6"/>
                  </a:lnTo>
                  <a:lnTo>
                    <a:pt x="0" y="10"/>
                  </a:lnTo>
                  <a:lnTo>
                    <a:pt x="0" y="19"/>
                  </a:lnTo>
                  <a:lnTo>
                    <a:pt x="0" y="35"/>
                  </a:lnTo>
                  <a:lnTo>
                    <a:pt x="0" y="55"/>
                  </a:lnTo>
                  <a:lnTo>
                    <a:pt x="13" y="55"/>
                  </a:lnTo>
                  <a:lnTo>
                    <a:pt x="13" y="35"/>
                  </a:lnTo>
                  <a:lnTo>
                    <a:pt x="13" y="19"/>
                  </a:lnTo>
                  <a:lnTo>
                    <a:pt x="13" y="10"/>
                  </a:lnTo>
                  <a:lnTo>
                    <a:pt x="13" y="6"/>
                  </a:lnTo>
                  <a:lnTo>
                    <a:pt x="6" y="0"/>
                  </a:lnTo>
                  <a:lnTo>
                    <a:pt x="13" y="6"/>
                  </a:lnTo>
                  <a:lnTo>
                    <a:pt x="10" y="3"/>
                  </a:lnTo>
                  <a:lnTo>
                    <a:pt x="6" y="0"/>
                  </a:lnTo>
                  <a:lnTo>
                    <a:pt x="2" y="3"/>
                  </a:lnTo>
                  <a:lnTo>
                    <a:pt x="0" y="6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76" name="Freeform 108"/>
            <p:cNvSpPr>
              <a:spLocks/>
            </p:cNvSpPr>
            <p:nvPr/>
          </p:nvSpPr>
          <p:spPr bwMode="auto">
            <a:xfrm>
              <a:off x="10010" y="6451"/>
              <a:ext cx="445" cy="6"/>
            </a:xfrm>
            <a:custGeom>
              <a:avLst/>
              <a:gdLst>
                <a:gd name="T0" fmla="*/ 11 w 889"/>
                <a:gd name="T1" fmla="*/ 7 h 12"/>
                <a:gd name="T2" fmla="*/ 5 w 889"/>
                <a:gd name="T3" fmla="*/ 12 h 12"/>
                <a:gd name="T4" fmla="*/ 889 w 889"/>
                <a:gd name="T5" fmla="*/ 12 h 12"/>
                <a:gd name="T6" fmla="*/ 889 w 889"/>
                <a:gd name="T7" fmla="*/ 0 h 12"/>
                <a:gd name="T8" fmla="*/ 5 w 889"/>
                <a:gd name="T9" fmla="*/ 0 h 12"/>
                <a:gd name="T10" fmla="*/ 0 w 889"/>
                <a:gd name="T11" fmla="*/ 5 h 12"/>
                <a:gd name="T12" fmla="*/ 5 w 889"/>
                <a:gd name="T13" fmla="*/ 0 h 12"/>
                <a:gd name="T14" fmla="*/ 1 w 889"/>
                <a:gd name="T15" fmla="*/ 3 h 12"/>
                <a:gd name="T16" fmla="*/ 0 w 889"/>
                <a:gd name="T17" fmla="*/ 6 h 12"/>
                <a:gd name="T18" fmla="*/ 1 w 889"/>
                <a:gd name="T19" fmla="*/ 10 h 12"/>
                <a:gd name="T20" fmla="*/ 5 w 889"/>
                <a:gd name="T21" fmla="*/ 12 h 12"/>
                <a:gd name="T22" fmla="*/ 11 w 889"/>
                <a:gd name="T23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9" h="12">
                  <a:moveTo>
                    <a:pt x="11" y="7"/>
                  </a:moveTo>
                  <a:lnTo>
                    <a:pt x="5" y="12"/>
                  </a:lnTo>
                  <a:lnTo>
                    <a:pt x="889" y="12"/>
                  </a:lnTo>
                  <a:lnTo>
                    <a:pt x="889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5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1" y="10"/>
                  </a:lnTo>
                  <a:lnTo>
                    <a:pt x="5" y="12"/>
                  </a:lnTo>
                  <a:lnTo>
                    <a:pt x="11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77" name="Freeform 109"/>
            <p:cNvSpPr>
              <a:spLocks/>
            </p:cNvSpPr>
            <p:nvPr/>
          </p:nvSpPr>
          <p:spPr bwMode="auto">
            <a:xfrm>
              <a:off x="9874" y="6453"/>
              <a:ext cx="141" cy="486"/>
            </a:xfrm>
            <a:custGeom>
              <a:avLst/>
              <a:gdLst>
                <a:gd name="T0" fmla="*/ 6 w 283"/>
                <a:gd name="T1" fmla="*/ 959 h 971"/>
                <a:gd name="T2" fmla="*/ 11 w 283"/>
                <a:gd name="T3" fmla="*/ 966 h 971"/>
                <a:gd name="T4" fmla="*/ 283 w 283"/>
                <a:gd name="T5" fmla="*/ 2 h 971"/>
                <a:gd name="T6" fmla="*/ 272 w 283"/>
                <a:gd name="T7" fmla="*/ 0 h 971"/>
                <a:gd name="T8" fmla="*/ 0 w 283"/>
                <a:gd name="T9" fmla="*/ 964 h 971"/>
                <a:gd name="T10" fmla="*/ 6 w 283"/>
                <a:gd name="T11" fmla="*/ 971 h 971"/>
                <a:gd name="T12" fmla="*/ 0 w 283"/>
                <a:gd name="T13" fmla="*/ 964 h 971"/>
                <a:gd name="T14" fmla="*/ 2 w 283"/>
                <a:gd name="T15" fmla="*/ 968 h 971"/>
                <a:gd name="T16" fmla="*/ 4 w 283"/>
                <a:gd name="T17" fmla="*/ 970 h 971"/>
                <a:gd name="T18" fmla="*/ 8 w 283"/>
                <a:gd name="T19" fmla="*/ 969 h 971"/>
                <a:gd name="T20" fmla="*/ 11 w 283"/>
                <a:gd name="T21" fmla="*/ 966 h 971"/>
                <a:gd name="T22" fmla="*/ 6 w 283"/>
                <a:gd name="T23" fmla="*/ 95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3" h="971">
                  <a:moveTo>
                    <a:pt x="6" y="959"/>
                  </a:moveTo>
                  <a:lnTo>
                    <a:pt x="11" y="966"/>
                  </a:lnTo>
                  <a:lnTo>
                    <a:pt x="283" y="2"/>
                  </a:lnTo>
                  <a:lnTo>
                    <a:pt x="272" y="0"/>
                  </a:lnTo>
                  <a:lnTo>
                    <a:pt x="0" y="964"/>
                  </a:lnTo>
                  <a:lnTo>
                    <a:pt x="6" y="971"/>
                  </a:lnTo>
                  <a:lnTo>
                    <a:pt x="0" y="964"/>
                  </a:lnTo>
                  <a:lnTo>
                    <a:pt x="2" y="968"/>
                  </a:lnTo>
                  <a:lnTo>
                    <a:pt x="4" y="970"/>
                  </a:lnTo>
                  <a:lnTo>
                    <a:pt x="8" y="969"/>
                  </a:lnTo>
                  <a:lnTo>
                    <a:pt x="11" y="966"/>
                  </a:lnTo>
                  <a:lnTo>
                    <a:pt x="6" y="9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78" name="Freeform 110"/>
            <p:cNvSpPr>
              <a:spLocks/>
            </p:cNvSpPr>
            <p:nvPr/>
          </p:nvSpPr>
          <p:spPr bwMode="auto">
            <a:xfrm>
              <a:off x="9877" y="6932"/>
              <a:ext cx="50" cy="7"/>
            </a:xfrm>
            <a:custGeom>
              <a:avLst/>
              <a:gdLst>
                <a:gd name="T0" fmla="*/ 88 w 100"/>
                <a:gd name="T1" fmla="*/ 5 h 12"/>
                <a:gd name="T2" fmla="*/ 93 w 100"/>
                <a:gd name="T3" fmla="*/ 0 h 12"/>
                <a:gd name="T4" fmla="*/ 0 w 100"/>
                <a:gd name="T5" fmla="*/ 0 h 12"/>
                <a:gd name="T6" fmla="*/ 0 w 100"/>
                <a:gd name="T7" fmla="*/ 12 h 12"/>
                <a:gd name="T8" fmla="*/ 93 w 100"/>
                <a:gd name="T9" fmla="*/ 12 h 12"/>
                <a:gd name="T10" fmla="*/ 98 w 100"/>
                <a:gd name="T11" fmla="*/ 7 h 12"/>
                <a:gd name="T12" fmla="*/ 93 w 100"/>
                <a:gd name="T13" fmla="*/ 12 h 12"/>
                <a:gd name="T14" fmla="*/ 97 w 100"/>
                <a:gd name="T15" fmla="*/ 10 h 12"/>
                <a:gd name="T16" fmla="*/ 100 w 100"/>
                <a:gd name="T17" fmla="*/ 6 h 12"/>
                <a:gd name="T18" fmla="*/ 97 w 100"/>
                <a:gd name="T19" fmla="*/ 2 h 12"/>
                <a:gd name="T20" fmla="*/ 93 w 100"/>
                <a:gd name="T21" fmla="*/ 0 h 12"/>
                <a:gd name="T22" fmla="*/ 88 w 100"/>
                <a:gd name="T23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0" h="12">
                  <a:moveTo>
                    <a:pt x="88" y="5"/>
                  </a:moveTo>
                  <a:lnTo>
                    <a:pt x="93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93" y="12"/>
                  </a:lnTo>
                  <a:lnTo>
                    <a:pt x="98" y="7"/>
                  </a:lnTo>
                  <a:lnTo>
                    <a:pt x="93" y="12"/>
                  </a:lnTo>
                  <a:lnTo>
                    <a:pt x="97" y="10"/>
                  </a:lnTo>
                  <a:lnTo>
                    <a:pt x="100" y="6"/>
                  </a:lnTo>
                  <a:lnTo>
                    <a:pt x="97" y="2"/>
                  </a:lnTo>
                  <a:lnTo>
                    <a:pt x="93" y="0"/>
                  </a:lnTo>
                  <a:lnTo>
                    <a:pt x="88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79" name="Freeform 111"/>
            <p:cNvSpPr>
              <a:spLocks/>
            </p:cNvSpPr>
            <p:nvPr/>
          </p:nvSpPr>
          <p:spPr bwMode="auto">
            <a:xfrm>
              <a:off x="9921" y="6475"/>
              <a:ext cx="124" cy="461"/>
            </a:xfrm>
            <a:custGeom>
              <a:avLst/>
              <a:gdLst>
                <a:gd name="T0" fmla="*/ 242 w 247"/>
                <a:gd name="T1" fmla="*/ 0 h 923"/>
                <a:gd name="T2" fmla="*/ 237 w 247"/>
                <a:gd name="T3" fmla="*/ 5 h 923"/>
                <a:gd name="T4" fmla="*/ 0 w 247"/>
                <a:gd name="T5" fmla="*/ 921 h 923"/>
                <a:gd name="T6" fmla="*/ 10 w 247"/>
                <a:gd name="T7" fmla="*/ 923 h 923"/>
                <a:gd name="T8" fmla="*/ 247 w 247"/>
                <a:gd name="T9" fmla="*/ 8 h 923"/>
                <a:gd name="T10" fmla="*/ 242 w 247"/>
                <a:gd name="T11" fmla="*/ 13 h 923"/>
                <a:gd name="T12" fmla="*/ 247 w 247"/>
                <a:gd name="T13" fmla="*/ 8 h 923"/>
                <a:gd name="T14" fmla="*/ 246 w 247"/>
                <a:gd name="T15" fmla="*/ 4 h 923"/>
                <a:gd name="T16" fmla="*/ 243 w 247"/>
                <a:gd name="T17" fmla="*/ 2 h 923"/>
                <a:gd name="T18" fmla="*/ 239 w 247"/>
                <a:gd name="T19" fmla="*/ 2 h 923"/>
                <a:gd name="T20" fmla="*/ 237 w 247"/>
                <a:gd name="T21" fmla="*/ 5 h 923"/>
                <a:gd name="T22" fmla="*/ 242 w 247"/>
                <a:gd name="T23" fmla="*/ 0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7" h="923">
                  <a:moveTo>
                    <a:pt x="242" y="0"/>
                  </a:moveTo>
                  <a:lnTo>
                    <a:pt x="237" y="5"/>
                  </a:lnTo>
                  <a:lnTo>
                    <a:pt x="0" y="921"/>
                  </a:lnTo>
                  <a:lnTo>
                    <a:pt x="10" y="923"/>
                  </a:lnTo>
                  <a:lnTo>
                    <a:pt x="247" y="8"/>
                  </a:lnTo>
                  <a:lnTo>
                    <a:pt x="242" y="13"/>
                  </a:lnTo>
                  <a:lnTo>
                    <a:pt x="247" y="8"/>
                  </a:lnTo>
                  <a:lnTo>
                    <a:pt x="246" y="4"/>
                  </a:lnTo>
                  <a:lnTo>
                    <a:pt x="243" y="2"/>
                  </a:lnTo>
                  <a:lnTo>
                    <a:pt x="239" y="2"/>
                  </a:lnTo>
                  <a:lnTo>
                    <a:pt x="237" y="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80" name="Freeform 112"/>
            <p:cNvSpPr>
              <a:spLocks/>
            </p:cNvSpPr>
            <p:nvPr/>
          </p:nvSpPr>
          <p:spPr bwMode="auto">
            <a:xfrm>
              <a:off x="9760" y="6230"/>
              <a:ext cx="239" cy="346"/>
            </a:xfrm>
            <a:custGeom>
              <a:avLst/>
              <a:gdLst>
                <a:gd name="T0" fmla="*/ 0 w 478"/>
                <a:gd name="T1" fmla="*/ 693 h 693"/>
                <a:gd name="T2" fmla="*/ 253 w 478"/>
                <a:gd name="T3" fmla="*/ 139 h 693"/>
                <a:gd name="T4" fmla="*/ 254 w 478"/>
                <a:gd name="T5" fmla="*/ 110 h 693"/>
                <a:gd name="T6" fmla="*/ 259 w 478"/>
                <a:gd name="T7" fmla="*/ 84 h 693"/>
                <a:gd name="T8" fmla="*/ 267 w 478"/>
                <a:gd name="T9" fmla="*/ 61 h 693"/>
                <a:gd name="T10" fmla="*/ 277 w 478"/>
                <a:gd name="T11" fmla="*/ 41 h 693"/>
                <a:gd name="T12" fmla="*/ 290 w 478"/>
                <a:gd name="T13" fmla="*/ 24 h 693"/>
                <a:gd name="T14" fmla="*/ 303 w 478"/>
                <a:gd name="T15" fmla="*/ 11 h 693"/>
                <a:gd name="T16" fmla="*/ 319 w 478"/>
                <a:gd name="T17" fmla="*/ 2 h 693"/>
                <a:gd name="T18" fmla="*/ 337 w 478"/>
                <a:gd name="T19" fmla="*/ 0 h 693"/>
                <a:gd name="T20" fmla="*/ 478 w 478"/>
                <a:gd name="T21" fmla="*/ 0 h 693"/>
                <a:gd name="T22" fmla="*/ 460 w 478"/>
                <a:gd name="T23" fmla="*/ 2 h 693"/>
                <a:gd name="T24" fmla="*/ 444 w 478"/>
                <a:gd name="T25" fmla="*/ 11 h 693"/>
                <a:gd name="T26" fmla="*/ 431 w 478"/>
                <a:gd name="T27" fmla="*/ 24 h 693"/>
                <a:gd name="T28" fmla="*/ 418 w 478"/>
                <a:gd name="T29" fmla="*/ 41 h 693"/>
                <a:gd name="T30" fmla="*/ 408 w 478"/>
                <a:gd name="T31" fmla="*/ 61 h 693"/>
                <a:gd name="T32" fmla="*/ 400 w 478"/>
                <a:gd name="T33" fmla="*/ 84 h 693"/>
                <a:gd name="T34" fmla="*/ 395 w 478"/>
                <a:gd name="T35" fmla="*/ 110 h 693"/>
                <a:gd name="T36" fmla="*/ 394 w 478"/>
                <a:gd name="T37" fmla="*/ 139 h 693"/>
                <a:gd name="T38" fmla="*/ 141 w 478"/>
                <a:gd name="T39" fmla="*/ 693 h 693"/>
                <a:gd name="T40" fmla="*/ 0 w 478"/>
                <a:gd name="T41" fmla="*/ 693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8" h="693">
                  <a:moveTo>
                    <a:pt x="0" y="693"/>
                  </a:moveTo>
                  <a:lnTo>
                    <a:pt x="253" y="139"/>
                  </a:lnTo>
                  <a:lnTo>
                    <a:pt x="254" y="110"/>
                  </a:lnTo>
                  <a:lnTo>
                    <a:pt x="259" y="84"/>
                  </a:lnTo>
                  <a:lnTo>
                    <a:pt x="267" y="61"/>
                  </a:lnTo>
                  <a:lnTo>
                    <a:pt x="277" y="41"/>
                  </a:lnTo>
                  <a:lnTo>
                    <a:pt x="290" y="24"/>
                  </a:lnTo>
                  <a:lnTo>
                    <a:pt x="303" y="11"/>
                  </a:lnTo>
                  <a:lnTo>
                    <a:pt x="319" y="2"/>
                  </a:lnTo>
                  <a:lnTo>
                    <a:pt x="337" y="0"/>
                  </a:lnTo>
                  <a:lnTo>
                    <a:pt x="478" y="0"/>
                  </a:lnTo>
                  <a:lnTo>
                    <a:pt x="460" y="2"/>
                  </a:lnTo>
                  <a:lnTo>
                    <a:pt x="444" y="11"/>
                  </a:lnTo>
                  <a:lnTo>
                    <a:pt x="431" y="24"/>
                  </a:lnTo>
                  <a:lnTo>
                    <a:pt x="418" y="41"/>
                  </a:lnTo>
                  <a:lnTo>
                    <a:pt x="408" y="61"/>
                  </a:lnTo>
                  <a:lnTo>
                    <a:pt x="400" y="84"/>
                  </a:lnTo>
                  <a:lnTo>
                    <a:pt x="395" y="110"/>
                  </a:lnTo>
                  <a:lnTo>
                    <a:pt x="394" y="139"/>
                  </a:lnTo>
                  <a:lnTo>
                    <a:pt x="141" y="693"/>
                  </a:lnTo>
                  <a:lnTo>
                    <a:pt x="0" y="693"/>
                  </a:lnTo>
                  <a:close/>
                </a:path>
              </a:pathLst>
            </a:custGeom>
            <a:solidFill>
              <a:srgbClr val="FFB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81" name="Freeform 113"/>
            <p:cNvSpPr>
              <a:spLocks/>
            </p:cNvSpPr>
            <p:nvPr/>
          </p:nvSpPr>
          <p:spPr bwMode="auto">
            <a:xfrm>
              <a:off x="9758" y="6297"/>
              <a:ext cx="132" cy="280"/>
            </a:xfrm>
            <a:custGeom>
              <a:avLst/>
              <a:gdLst>
                <a:gd name="T0" fmla="*/ 252 w 265"/>
                <a:gd name="T1" fmla="*/ 5 h 560"/>
                <a:gd name="T2" fmla="*/ 253 w 265"/>
                <a:gd name="T3" fmla="*/ 4 h 560"/>
                <a:gd name="T4" fmla="*/ 0 w 265"/>
                <a:gd name="T5" fmla="*/ 557 h 560"/>
                <a:gd name="T6" fmla="*/ 11 w 265"/>
                <a:gd name="T7" fmla="*/ 560 h 560"/>
                <a:gd name="T8" fmla="*/ 264 w 265"/>
                <a:gd name="T9" fmla="*/ 6 h 560"/>
                <a:gd name="T10" fmla="*/ 265 w 265"/>
                <a:gd name="T11" fmla="*/ 5 h 560"/>
                <a:gd name="T12" fmla="*/ 264 w 265"/>
                <a:gd name="T13" fmla="*/ 6 h 560"/>
                <a:gd name="T14" fmla="*/ 263 w 265"/>
                <a:gd name="T15" fmla="*/ 2 h 560"/>
                <a:gd name="T16" fmla="*/ 260 w 265"/>
                <a:gd name="T17" fmla="*/ 0 h 560"/>
                <a:gd name="T18" fmla="*/ 256 w 265"/>
                <a:gd name="T19" fmla="*/ 0 h 560"/>
                <a:gd name="T20" fmla="*/ 253 w 265"/>
                <a:gd name="T21" fmla="*/ 4 h 560"/>
                <a:gd name="T22" fmla="*/ 252 w 265"/>
                <a:gd name="T23" fmla="*/ 5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5" h="560">
                  <a:moveTo>
                    <a:pt x="252" y="5"/>
                  </a:moveTo>
                  <a:lnTo>
                    <a:pt x="253" y="4"/>
                  </a:lnTo>
                  <a:lnTo>
                    <a:pt x="0" y="557"/>
                  </a:lnTo>
                  <a:lnTo>
                    <a:pt x="11" y="560"/>
                  </a:lnTo>
                  <a:lnTo>
                    <a:pt x="264" y="6"/>
                  </a:lnTo>
                  <a:lnTo>
                    <a:pt x="265" y="5"/>
                  </a:lnTo>
                  <a:lnTo>
                    <a:pt x="264" y="6"/>
                  </a:lnTo>
                  <a:lnTo>
                    <a:pt x="263" y="2"/>
                  </a:lnTo>
                  <a:lnTo>
                    <a:pt x="260" y="0"/>
                  </a:lnTo>
                  <a:lnTo>
                    <a:pt x="256" y="0"/>
                  </a:lnTo>
                  <a:lnTo>
                    <a:pt x="253" y="4"/>
                  </a:lnTo>
                  <a:lnTo>
                    <a:pt x="252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82" name="Freeform 114"/>
            <p:cNvSpPr>
              <a:spLocks/>
            </p:cNvSpPr>
            <p:nvPr/>
          </p:nvSpPr>
          <p:spPr bwMode="auto">
            <a:xfrm>
              <a:off x="9884" y="6227"/>
              <a:ext cx="48" cy="72"/>
            </a:xfrm>
            <a:custGeom>
              <a:avLst/>
              <a:gdLst>
                <a:gd name="T0" fmla="*/ 91 w 97"/>
                <a:gd name="T1" fmla="*/ 0 h 145"/>
                <a:gd name="T2" fmla="*/ 91 w 97"/>
                <a:gd name="T3" fmla="*/ 0 h 145"/>
                <a:gd name="T4" fmla="*/ 72 w 97"/>
                <a:gd name="T5" fmla="*/ 4 h 145"/>
                <a:gd name="T6" fmla="*/ 53 w 97"/>
                <a:gd name="T7" fmla="*/ 13 h 145"/>
                <a:gd name="T8" fmla="*/ 40 w 97"/>
                <a:gd name="T9" fmla="*/ 26 h 145"/>
                <a:gd name="T10" fmla="*/ 25 w 97"/>
                <a:gd name="T11" fmla="*/ 44 h 145"/>
                <a:gd name="T12" fmla="*/ 16 w 97"/>
                <a:gd name="T13" fmla="*/ 65 h 145"/>
                <a:gd name="T14" fmla="*/ 8 w 97"/>
                <a:gd name="T15" fmla="*/ 89 h 145"/>
                <a:gd name="T16" fmla="*/ 3 w 97"/>
                <a:gd name="T17" fmla="*/ 116 h 145"/>
                <a:gd name="T18" fmla="*/ 0 w 97"/>
                <a:gd name="T19" fmla="*/ 145 h 145"/>
                <a:gd name="T20" fmla="*/ 13 w 97"/>
                <a:gd name="T21" fmla="*/ 145 h 145"/>
                <a:gd name="T22" fmla="*/ 13 w 97"/>
                <a:gd name="T23" fmla="*/ 116 h 145"/>
                <a:gd name="T24" fmla="*/ 19 w 97"/>
                <a:gd name="T25" fmla="*/ 91 h 145"/>
                <a:gd name="T26" fmla="*/ 27 w 97"/>
                <a:gd name="T27" fmla="*/ 68 h 145"/>
                <a:gd name="T28" fmla="*/ 36 w 97"/>
                <a:gd name="T29" fmla="*/ 49 h 145"/>
                <a:gd name="T30" fmla="*/ 48 w 97"/>
                <a:gd name="T31" fmla="*/ 33 h 145"/>
                <a:gd name="T32" fmla="*/ 61 w 97"/>
                <a:gd name="T33" fmla="*/ 21 h 145"/>
                <a:gd name="T34" fmla="*/ 75 w 97"/>
                <a:gd name="T35" fmla="*/ 13 h 145"/>
                <a:gd name="T36" fmla="*/ 91 w 97"/>
                <a:gd name="T37" fmla="*/ 12 h 145"/>
                <a:gd name="T38" fmla="*/ 91 w 97"/>
                <a:gd name="T39" fmla="*/ 12 h 145"/>
                <a:gd name="T40" fmla="*/ 91 w 97"/>
                <a:gd name="T41" fmla="*/ 12 h 145"/>
                <a:gd name="T42" fmla="*/ 95 w 97"/>
                <a:gd name="T43" fmla="*/ 10 h 145"/>
                <a:gd name="T44" fmla="*/ 97 w 97"/>
                <a:gd name="T45" fmla="*/ 6 h 145"/>
                <a:gd name="T46" fmla="*/ 95 w 97"/>
                <a:gd name="T47" fmla="*/ 2 h 145"/>
                <a:gd name="T48" fmla="*/ 91 w 97"/>
                <a:gd name="T4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45">
                  <a:moveTo>
                    <a:pt x="91" y="0"/>
                  </a:moveTo>
                  <a:lnTo>
                    <a:pt x="91" y="0"/>
                  </a:lnTo>
                  <a:lnTo>
                    <a:pt x="72" y="4"/>
                  </a:lnTo>
                  <a:lnTo>
                    <a:pt x="53" y="13"/>
                  </a:lnTo>
                  <a:lnTo>
                    <a:pt x="40" y="26"/>
                  </a:lnTo>
                  <a:lnTo>
                    <a:pt x="25" y="44"/>
                  </a:lnTo>
                  <a:lnTo>
                    <a:pt x="16" y="65"/>
                  </a:lnTo>
                  <a:lnTo>
                    <a:pt x="8" y="89"/>
                  </a:lnTo>
                  <a:lnTo>
                    <a:pt x="3" y="116"/>
                  </a:lnTo>
                  <a:lnTo>
                    <a:pt x="0" y="145"/>
                  </a:lnTo>
                  <a:lnTo>
                    <a:pt x="13" y="145"/>
                  </a:lnTo>
                  <a:lnTo>
                    <a:pt x="13" y="116"/>
                  </a:lnTo>
                  <a:lnTo>
                    <a:pt x="19" y="91"/>
                  </a:lnTo>
                  <a:lnTo>
                    <a:pt x="27" y="68"/>
                  </a:lnTo>
                  <a:lnTo>
                    <a:pt x="36" y="49"/>
                  </a:lnTo>
                  <a:lnTo>
                    <a:pt x="48" y="33"/>
                  </a:lnTo>
                  <a:lnTo>
                    <a:pt x="61" y="21"/>
                  </a:lnTo>
                  <a:lnTo>
                    <a:pt x="75" y="13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5" y="10"/>
                  </a:lnTo>
                  <a:lnTo>
                    <a:pt x="97" y="6"/>
                  </a:lnTo>
                  <a:lnTo>
                    <a:pt x="95" y="2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83" name="Freeform 115"/>
            <p:cNvSpPr>
              <a:spLocks/>
            </p:cNvSpPr>
            <p:nvPr/>
          </p:nvSpPr>
          <p:spPr bwMode="auto">
            <a:xfrm>
              <a:off x="9929" y="6227"/>
              <a:ext cx="74" cy="6"/>
            </a:xfrm>
            <a:custGeom>
              <a:avLst/>
              <a:gdLst>
                <a:gd name="T0" fmla="*/ 141 w 147"/>
                <a:gd name="T1" fmla="*/ 12 h 12"/>
                <a:gd name="T2" fmla="*/ 141 w 147"/>
                <a:gd name="T3" fmla="*/ 0 h 12"/>
                <a:gd name="T4" fmla="*/ 0 w 147"/>
                <a:gd name="T5" fmla="*/ 0 h 12"/>
                <a:gd name="T6" fmla="*/ 0 w 147"/>
                <a:gd name="T7" fmla="*/ 12 h 12"/>
                <a:gd name="T8" fmla="*/ 141 w 147"/>
                <a:gd name="T9" fmla="*/ 12 h 12"/>
                <a:gd name="T10" fmla="*/ 141 w 147"/>
                <a:gd name="T11" fmla="*/ 0 h 12"/>
                <a:gd name="T12" fmla="*/ 141 w 147"/>
                <a:gd name="T13" fmla="*/ 12 h 12"/>
                <a:gd name="T14" fmla="*/ 145 w 147"/>
                <a:gd name="T15" fmla="*/ 10 h 12"/>
                <a:gd name="T16" fmla="*/ 147 w 147"/>
                <a:gd name="T17" fmla="*/ 6 h 12"/>
                <a:gd name="T18" fmla="*/ 145 w 147"/>
                <a:gd name="T19" fmla="*/ 2 h 12"/>
                <a:gd name="T20" fmla="*/ 141 w 147"/>
                <a:gd name="T21" fmla="*/ 0 h 12"/>
                <a:gd name="T22" fmla="*/ 141 w 147"/>
                <a:gd name="T2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12">
                  <a:moveTo>
                    <a:pt x="141" y="12"/>
                  </a:moveTo>
                  <a:lnTo>
                    <a:pt x="14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41" y="12"/>
                  </a:lnTo>
                  <a:lnTo>
                    <a:pt x="141" y="0"/>
                  </a:lnTo>
                  <a:lnTo>
                    <a:pt x="141" y="12"/>
                  </a:lnTo>
                  <a:lnTo>
                    <a:pt x="145" y="10"/>
                  </a:lnTo>
                  <a:lnTo>
                    <a:pt x="147" y="6"/>
                  </a:lnTo>
                  <a:lnTo>
                    <a:pt x="145" y="2"/>
                  </a:lnTo>
                  <a:lnTo>
                    <a:pt x="141" y="0"/>
                  </a:lnTo>
                  <a:lnTo>
                    <a:pt x="141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84" name="Freeform 116"/>
            <p:cNvSpPr>
              <a:spLocks/>
            </p:cNvSpPr>
            <p:nvPr/>
          </p:nvSpPr>
          <p:spPr bwMode="auto">
            <a:xfrm>
              <a:off x="9954" y="6227"/>
              <a:ext cx="45" cy="75"/>
            </a:xfrm>
            <a:custGeom>
              <a:avLst/>
              <a:gdLst>
                <a:gd name="T0" fmla="*/ 12 w 91"/>
                <a:gd name="T1" fmla="*/ 146 h 150"/>
                <a:gd name="T2" fmla="*/ 13 w 91"/>
                <a:gd name="T3" fmla="*/ 145 h 150"/>
                <a:gd name="T4" fmla="*/ 13 w 91"/>
                <a:gd name="T5" fmla="*/ 116 h 150"/>
                <a:gd name="T6" fmla="*/ 19 w 91"/>
                <a:gd name="T7" fmla="*/ 91 h 150"/>
                <a:gd name="T8" fmla="*/ 27 w 91"/>
                <a:gd name="T9" fmla="*/ 68 h 150"/>
                <a:gd name="T10" fmla="*/ 36 w 91"/>
                <a:gd name="T11" fmla="*/ 49 h 150"/>
                <a:gd name="T12" fmla="*/ 48 w 91"/>
                <a:gd name="T13" fmla="*/ 33 h 150"/>
                <a:gd name="T14" fmla="*/ 61 w 91"/>
                <a:gd name="T15" fmla="*/ 21 h 150"/>
                <a:gd name="T16" fmla="*/ 75 w 91"/>
                <a:gd name="T17" fmla="*/ 13 h 150"/>
                <a:gd name="T18" fmla="*/ 91 w 91"/>
                <a:gd name="T19" fmla="*/ 12 h 150"/>
                <a:gd name="T20" fmla="*/ 91 w 91"/>
                <a:gd name="T21" fmla="*/ 0 h 150"/>
                <a:gd name="T22" fmla="*/ 72 w 91"/>
                <a:gd name="T23" fmla="*/ 4 h 150"/>
                <a:gd name="T24" fmla="*/ 53 w 91"/>
                <a:gd name="T25" fmla="*/ 13 h 150"/>
                <a:gd name="T26" fmla="*/ 40 w 91"/>
                <a:gd name="T27" fmla="*/ 26 h 150"/>
                <a:gd name="T28" fmla="*/ 25 w 91"/>
                <a:gd name="T29" fmla="*/ 44 h 150"/>
                <a:gd name="T30" fmla="*/ 16 w 91"/>
                <a:gd name="T31" fmla="*/ 65 h 150"/>
                <a:gd name="T32" fmla="*/ 8 w 91"/>
                <a:gd name="T33" fmla="*/ 89 h 150"/>
                <a:gd name="T34" fmla="*/ 3 w 91"/>
                <a:gd name="T35" fmla="*/ 116 h 150"/>
                <a:gd name="T36" fmla="*/ 0 w 91"/>
                <a:gd name="T37" fmla="*/ 145 h 150"/>
                <a:gd name="T38" fmla="*/ 1 w 91"/>
                <a:gd name="T39" fmla="*/ 144 h 150"/>
                <a:gd name="T40" fmla="*/ 0 w 91"/>
                <a:gd name="T41" fmla="*/ 145 h 150"/>
                <a:gd name="T42" fmla="*/ 3 w 91"/>
                <a:gd name="T43" fmla="*/ 148 h 150"/>
                <a:gd name="T44" fmla="*/ 7 w 91"/>
                <a:gd name="T45" fmla="*/ 150 h 150"/>
                <a:gd name="T46" fmla="*/ 11 w 91"/>
                <a:gd name="T47" fmla="*/ 148 h 150"/>
                <a:gd name="T48" fmla="*/ 13 w 91"/>
                <a:gd name="T49" fmla="*/ 145 h 150"/>
                <a:gd name="T50" fmla="*/ 12 w 91"/>
                <a:gd name="T51" fmla="*/ 146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1" h="150">
                  <a:moveTo>
                    <a:pt x="12" y="146"/>
                  </a:moveTo>
                  <a:lnTo>
                    <a:pt x="13" y="145"/>
                  </a:lnTo>
                  <a:lnTo>
                    <a:pt x="13" y="116"/>
                  </a:lnTo>
                  <a:lnTo>
                    <a:pt x="19" y="91"/>
                  </a:lnTo>
                  <a:lnTo>
                    <a:pt x="27" y="68"/>
                  </a:lnTo>
                  <a:lnTo>
                    <a:pt x="36" y="49"/>
                  </a:lnTo>
                  <a:lnTo>
                    <a:pt x="48" y="33"/>
                  </a:lnTo>
                  <a:lnTo>
                    <a:pt x="61" y="21"/>
                  </a:lnTo>
                  <a:lnTo>
                    <a:pt x="75" y="13"/>
                  </a:lnTo>
                  <a:lnTo>
                    <a:pt x="91" y="12"/>
                  </a:lnTo>
                  <a:lnTo>
                    <a:pt x="91" y="0"/>
                  </a:lnTo>
                  <a:lnTo>
                    <a:pt x="72" y="4"/>
                  </a:lnTo>
                  <a:lnTo>
                    <a:pt x="53" y="13"/>
                  </a:lnTo>
                  <a:lnTo>
                    <a:pt x="40" y="26"/>
                  </a:lnTo>
                  <a:lnTo>
                    <a:pt x="25" y="44"/>
                  </a:lnTo>
                  <a:lnTo>
                    <a:pt x="16" y="65"/>
                  </a:lnTo>
                  <a:lnTo>
                    <a:pt x="8" y="89"/>
                  </a:lnTo>
                  <a:lnTo>
                    <a:pt x="3" y="116"/>
                  </a:lnTo>
                  <a:lnTo>
                    <a:pt x="0" y="145"/>
                  </a:lnTo>
                  <a:lnTo>
                    <a:pt x="1" y="144"/>
                  </a:lnTo>
                  <a:lnTo>
                    <a:pt x="0" y="145"/>
                  </a:lnTo>
                  <a:lnTo>
                    <a:pt x="3" y="148"/>
                  </a:lnTo>
                  <a:lnTo>
                    <a:pt x="7" y="150"/>
                  </a:lnTo>
                  <a:lnTo>
                    <a:pt x="11" y="148"/>
                  </a:lnTo>
                  <a:lnTo>
                    <a:pt x="13" y="145"/>
                  </a:lnTo>
                  <a:lnTo>
                    <a:pt x="12" y="1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85" name="Freeform 117"/>
            <p:cNvSpPr>
              <a:spLocks/>
            </p:cNvSpPr>
            <p:nvPr/>
          </p:nvSpPr>
          <p:spPr bwMode="auto">
            <a:xfrm>
              <a:off x="9828" y="6299"/>
              <a:ext cx="132" cy="280"/>
            </a:xfrm>
            <a:custGeom>
              <a:avLst/>
              <a:gdLst>
                <a:gd name="T0" fmla="*/ 5 w 263"/>
                <a:gd name="T1" fmla="*/ 561 h 561"/>
                <a:gd name="T2" fmla="*/ 10 w 263"/>
                <a:gd name="T3" fmla="*/ 556 h 561"/>
                <a:gd name="T4" fmla="*/ 263 w 263"/>
                <a:gd name="T5" fmla="*/ 2 h 561"/>
                <a:gd name="T6" fmla="*/ 252 w 263"/>
                <a:gd name="T7" fmla="*/ 0 h 561"/>
                <a:gd name="T8" fmla="*/ 0 w 263"/>
                <a:gd name="T9" fmla="*/ 553 h 561"/>
                <a:gd name="T10" fmla="*/ 5 w 263"/>
                <a:gd name="T11" fmla="*/ 548 h 561"/>
                <a:gd name="T12" fmla="*/ 0 w 263"/>
                <a:gd name="T13" fmla="*/ 553 h 561"/>
                <a:gd name="T14" fmla="*/ 1 w 263"/>
                <a:gd name="T15" fmla="*/ 557 h 561"/>
                <a:gd name="T16" fmla="*/ 4 w 263"/>
                <a:gd name="T17" fmla="*/ 560 h 561"/>
                <a:gd name="T18" fmla="*/ 8 w 263"/>
                <a:gd name="T19" fmla="*/ 558 h 561"/>
                <a:gd name="T20" fmla="*/ 10 w 263"/>
                <a:gd name="T21" fmla="*/ 556 h 561"/>
                <a:gd name="T22" fmla="*/ 5 w 263"/>
                <a:gd name="T23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3" h="561">
                  <a:moveTo>
                    <a:pt x="5" y="561"/>
                  </a:moveTo>
                  <a:lnTo>
                    <a:pt x="10" y="556"/>
                  </a:lnTo>
                  <a:lnTo>
                    <a:pt x="263" y="2"/>
                  </a:lnTo>
                  <a:lnTo>
                    <a:pt x="252" y="0"/>
                  </a:lnTo>
                  <a:lnTo>
                    <a:pt x="0" y="553"/>
                  </a:lnTo>
                  <a:lnTo>
                    <a:pt x="5" y="548"/>
                  </a:lnTo>
                  <a:lnTo>
                    <a:pt x="0" y="553"/>
                  </a:lnTo>
                  <a:lnTo>
                    <a:pt x="1" y="557"/>
                  </a:lnTo>
                  <a:lnTo>
                    <a:pt x="4" y="560"/>
                  </a:lnTo>
                  <a:lnTo>
                    <a:pt x="8" y="558"/>
                  </a:lnTo>
                  <a:lnTo>
                    <a:pt x="10" y="556"/>
                  </a:lnTo>
                  <a:lnTo>
                    <a:pt x="5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86" name="Freeform 118"/>
            <p:cNvSpPr>
              <a:spLocks/>
            </p:cNvSpPr>
            <p:nvPr/>
          </p:nvSpPr>
          <p:spPr bwMode="auto">
            <a:xfrm>
              <a:off x="9758" y="6573"/>
              <a:ext cx="73" cy="6"/>
            </a:xfrm>
            <a:custGeom>
              <a:avLst/>
              <a:gdLst>
                <a:gd name="T0" fmla="*/ 0 w 147"/>
                <a:gd name="T1" fmla="*/ 5 h 13"/>
                <a:gd name="T2" fmla="*/ 6 w 147"/>
                <a:gd name="T3" fmla="*/ 13 h 13"/>
                <a:gd name="T4" fmla="*/ 147 w 147"/>
                <a:gd name="T5" fmla="*/ 13 h 13"/>
                <a:gd name="T6" fmla="*/ 147 w 147"/>
                <a:gd name="T7" fmla="*/ 0 h 13"/>
                <a:gd name="T8" fmla="*/ 6 w 147"/>
                <a:gd name="T9" fmla="*/ 0 h 13"/>
                <a:gd name="T10" fmla="*/ 11 w 147"/>
                <a:gd name="T11" fmla="*/ 8 h 13"/>
                <a:gd name="T12" fmla="*/ 6 w 147"/>
                <a:gd name="T13" fmla="*/ 0 h 13"/>
                <a:gd name="T14" fmla="*/ 2 w 147"/>
                <a:gd name="T15" fmla="*/ 3 h 13"/>
                <a:gd name="T16" fmla="*/ 0 w 147"/>
                <a:gd name="T17" fmla="*/ 7 h 13"/>
                <a:gd name="T18" fmla="*/ 2 w 147"/>
                <a:gd name="T19" fmla="*/ 10 h 13"/>
                <a:gd name="T20" fmla="*/ 6 w 147"/>
                <a:gd name="T21" fmla="*/ 13 h 13"/>
                <a:gd name="T22" fmla="*/ 0 w 147"/>
                <a:gd name="T23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13">
                  <a:moveTo>
                    <a:pt x="0" y="5"/>
                  </a:moveTo>
                  <a:lnTo>
                    <a:pt x="6" y="13"/>
                  </a:lnTo>
                  <a:lnTo>
                    <a:pt x="147" y="13"/>
                  </a:lnTo>
                  <a:lnTo>
                    <a:pt x="147" y="0"/>
                  </a:lnTo>
                  <a:lnTo>
                    <a:pt x="6" y="0"/>
                  </a:lnTo>
                  <a:lnTo>
                    <a:pt x="11" y="8"/>
                  </a:lnTo>
                  <a:lnTo>
                    <a:pt x="6" y="0"/>
                  </a:lnTo>
                  <a:lnTo>
                    <a:pt x="2" y="3"/>
                  </a:lnTo>
                  <a:lnTo>
                    <a:pt x="0" y="7"/>
                  </a:lnTo>
                  <a:lnTo>
                    <a:pt x="2" y="10"/>
                  </a:lnTo>
                  <a:lnTo>
                    <a:pt x="6" y="1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87" name="Freeform 119"/>
            <p:cNvSpPr>
              <a:spLocks/>
            </p:cNvSpPr>
            <p:nvPr/>
          </p:nvSpPr>
          <p:spPr bwMode="auto">
            <a:xfrm>
              <a:off x="9943" y="6377"/>
              <a:ext cx="131" cy="504"/>
            </a:xfrm>
            <a:custGeom>
              <a:avLst/>
              <a:gdLst>
                <a:gd name="T0" fmla="*/ 0 w 261"/>
                <a:gd name="T1" fmla="*/ 257 h 1008"/>
                <a:gd name="T2" fmla="*/ 90 w 261"/>
                <a:gd name="T3" fmla="*/ 1008 h 1008"/>
                <a:gd name="T4" fmla="*/ 261 w 261"/>
                <a:gd name="T5" fmla="*/ 1008 h 1008"/>
                <a:gd name="T6" fmla="*/ 112 w 261"/>
                <a:gd name="T7" fmla="*/ 0 h 1008"/>
                <a:gd name="T8" fmla="*/ 0 w 261"/>
                <a:gd name="T9" fmla="*/ 257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008">
                  <a:moveTo>
                    <a:pt x="0" y="257"/>
                  </a:moveTo>
                  <a:lnTo>
                    <a:pt x="90" y="1008"/>
                  </a:lnTo>
                  <a:lnTo>
                    <a:pt x="261" y="1008"/>
                  </a:lnTo>
                  <a:lnTo>
                    <a:pt x="112" y="0"/>
                  </a:lnTo>
                  <a:lnTo>
                    <a:pt x="0" y="257"/>
                  </a:lnTo>
                  <a:close/>
                </a:path>
              </a:pathLst>
            </a:custGeom>
            <a:solidFill>
              <a:srgbClr val="FFB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88" name="Freeform 120"/>
            <p:cNvSpPr>
              <a:spLocks/>
            </p:cNvSpPr>
            <p:nvPr/>
          </p:nvSpPr>
          <p:spPr bwMode="auto">
            <a:xfrm>
              <a:off x="9941" y="6506"/>
              <a:ext cx="50" cy="378"/>
            </a:xfrm>
            <a:custGeom>
              <a:avLst/>
              <a:gdLst>
                <a:gd name="T0" fmla="*/ 95 w 101"/>
                <a:gd name="T1" fmla="*/ 745 h 757"/>
                <a:gd name="T2" fmla="*/ 101 w 101"/>
                <a:gd name="T3" fmla="*/ 751 h 757"/>
                <a:gd name="T4" fmla="*/ 10 w 101"/>
                <a:gd name="T5" fmla="*/ 0 h 757"/>
                <a:gd name="T6" fmla="*/ 0 w 101"/>
                <a:gd name="T7" fmla="*/ 0 h 757"/>
                <a:gd name="T8" fmla="*/ 90 w 101"/>
                <a:gd name="T9" fmla="*/ 751 h 757"/>
                <a:gd name="T10" fmla="*/ 95 w 101"/>
                <a:gd name="T11" fmla="*/ 757 h 757"/>
                <a:gd name="T12" fmla="*/ 90 w 101"/>
                <a:gd name="T13" fmla="*/ 751 h 757"/>
                <a:gd name="T14" fmla="*/ 91 w 101"/>
                <a:gd name="T15" fmla="*/ 755 h 757"/>
                <a:gd name="T16" fmla="*/ 95 w 101"/>
                <a:gd name="T17" fmla="*/ 756 h 757"/>
                <a:gd name="T18" fmla="*/ 99 w 101"/>
                <a:gd name="T19" fmla="*/ 755 h 757"/>
                <a:gd name="T20" fmla="*/ 101 w 101"/>
                <a:gd name="T21" fmla="*/ 751 h 757"/>
                <a:gd name="T22" fmla="*/ 95 w 101"/>
                <a:gd name="T23" fmla="*/ 745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757">
                  <a:moveTo>
                    <a:pt x="95" y="745"/>
                  </a:moveTo>
                  <a:lnTo>
                    <a:pt x="101" y="751"/>
                  </a:lnTo>
                  <a:lnTo>
                    <a:pt x="10" y="0"/>
                  </a:lnTo>
                  <a:lnTo>
                    <a:pt x="0" y="0"/>
                  </a:lnTo>
                  <a:lnTo>
                    <a:pt x="90" y="751"/>
                  </a:lnTo>
                  <a:lnTo>
                    <a:pt x="95" y="757"/>
                  </a:lnTo>
                  <a:lnTo>
                    <a:pt x="90" y="751"/>
                  </a:lnTo>
                  <a:lnTo>
                    <a:pt x="91" y="755"/>
                  </a:lnTo>
                  <a:lnTo>
                    <a:pt x="95" y="756"/>
                  </a:lnTo>
                  <a:lnTo>
                    <a:pt x="99" y="755"/>
                  </a:lnTo>
                  <a:lnTo>
                    <a:pt x="101" y="751"/>
                  </a:lnTo>
                  <a:lnTo>
                    <a:pt x="95" y="7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89" name="Freeform 121"/>
            <p:cNvSpPr>
              <a:spLocks/>
            </p:cNvSpPr>
            <p:nvPr/>
          </p:nvSpPr>
          <p:spPr bwMode="auto">
            <a:xfrm>
              <a:off x="9989" y="6878"/>
              <a:ext cx="88" cy="6"/>
            </a:xfrm>
            <a:custGeom>
              <a:avLst/>
              <a:gdLst>
                <a:gd name="T0" fmla="*/ 165 w 177"/>
                <a:gd name="T1" fmla="*/ 6 h 12"/>
                <a:gd name="T2" fmla="*/ 171 w 177"/>
                <a:gd name="T3" fmla="*/ 0 h 12"/>
                <a:gd name="T4" fmla="*/ 0 w 177"/>
                <a:gd name="T5" fmla="*/ 0 h 12"/>
                <a:gd name="T6" fmla="*/ 0 w 177"/>
                <a:gd name="T7" fmla="*/ 12 h 12"/>
                <a:gd name="T8" fmla="*/ 171 w 177"/>
                <a:gd name="T9" fmla="*/ 12 h 12"/>
                <a:gd name="T10" fmla="*/ 176 w 177"/>
                <a:gd name="T11" fmla="*/ 6 h 12"/>
                <a:gd name="T12" fmla="*/ 171 w 177"/>
                <a:gd name="T13" fmla="*/ 12 h 12"/>
                <a:gd name="T14" fmla="*/ 175 w 177"/>
                <a:gd name="T15" fmla="*/ 10 h 12"/>
                <a:gd name="T16" fmla="*/ 177 w 177"/>
                <a:gd name="T17" fmla="*/ 6 h 12"/>
                <a:gd name="T18" fmla="*/ 175 w 177"/>
                <a:gd name="T19" fmla="*/ 2 h 12"/>
                <a:gd name="T20" fmla="*/ 171 w 177"/>
                <a:gd name="T21" fmla="*/ 0 h 12"/>
                <a:gd name="T22" fmla="*/ 165 w 177"/>
                <a:gd name="T2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7" h="12">
                  <a:moveTo>
                    <a:pt x="165" y="6"/>
                  </a:moveTo>
                  <a:lnTo>
                    <a:pt x="17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71" y="12"/>
                  </a:lnTo>
                  <a:lnTo>
                    <a:pt x="176" y="6"/>
                  </a:lnTo>
                  <a:lnTo>
                    <a:pt x="171" y="12"/>
                  </a:lnTo>
                  <a:lnTo>
                    <a:pt x="175" y="10"/>
                  </a:lnTo>
                  <a:lnTo>
                    <a:pt x="177" y="6"/>
                  </a:lnTo>
                  <a:lnTo>
                    <a:pt x="175" y="2"/>
                  </a:lnTo>
                  <a:lnTo>
                    <a:pt x="171" y="0"/>
                  </a:lnTo>
                  <a:lnTo>
                    <a:pt x="16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0" name="Freeform 122"/>
            <p:cNvSpPr>
              <a:spLocks/>
            </p:cNvSpPr>
            <p:nvPr/>
          </p:nvSpPr>
          <p:spPr bwMode="auto">
            <a:xfrm>
              <a:off x="9997" y="6374"/>
              <a:ext cx="80" cy="507"/>
            </a:xfrm>
            <a:custGeom>
              <a:avLst/>
              <a:gdLst>
                <a:gd name="T0" fmla="*/ 11 w 160"/>
                <a:gd name="T1" fmla="*/ 6 h 1013"/>
                <a:gd name="T2" fmla="*/ 0 w 160"/>
                <a:gd name="T3" fmla="*/ 5 h 1013"/>
                <a:gd name="T4" fmla="*/ 149 w 160"/>
                <a:gd name="T5" fmla="*/ 1013 h 1013"/>
                <a:gd name="T6" fmla="*/ 160 w 160"/>
                <a:gd name="T7" fmla="*/ 1013 h 1013"/>
                <a:gd name="T8" fmla="*/ 11 w 160"/>
                <a:gd name="T9" fmla="*/ 5 h 1013"/>
                <a:gd name="T10" fmla="*/ 0 w 160"/>
                <a:gd name="T11" fmla="*/ 3 h 1013"/>
                <a:gd name="T12" fmla="*/ 11 w 160"/>
                <a:gd name="T13" fmla="*/ 5 h 1013"/>
                <a:gd name="T14" fmla="*/ 10 w 160"/>
                <a:gd name="T15" fmla="*/ 1 h 1013"/>
                <a:gd name="T16" fmla="*/ 6 w 160"/>
                <a:gd name="T17" fmla="*/ 0 h 1013"/>
                <a:gd name="T18" fmla="*/ 2 w 160"/>
                <a:gd name="T19" fmla="*/ 1 h 1013"/>
                <a:gd name="T20" fmla="*/ 0 w 160"/>
                <a:gd name="T21" fmla="*/ 5 h 1013"/>
                <a:gd name="T22" fmla="*/ 11 w 160"/>
                <a:gd name="T23" fmla="*/ 6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0" h="1013">
                  <a:moveTo>
                    <a:pt x="11" y="6"/>
                  </a:moveTo>
                  <a:lnTo>
                    <a:pt x="0" y="5"/>
                  </a:lnTo>
                  <a:lnTo>
                    <a:pt x="149" y="1013"/>
                  </a:lnTo>
                  <a:lnTo>
                    <a:pt x="160" y="1013"/>
                  </a:lnTo>
                  <a:lnTo>
                    <a:pt x="11" y="5"/>
                  </a:lnTo>
                  <a:lnTo>
                    <a:pt x="0" y="3"/>
                  </a:lnTo>
                  <a:lnTo>
                    <a:pt x="11" y="5"/>
                  </a:lnTo>
                  <a:lnTo>
                    <a:pt x="10" y="1"/>
                  </a:lnTo>
                  <a:lnTo>
                    <a:pt x="6" y="0"/>
                  </a:lnTo>
                  <a:lnTo>
                    <a:pt x="2" y="1"/>
                  </a:lnTo>
                  <a:lnTo>
                    <a:pt x="0" y="5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1" name="Freeform 123"/>
            <p:cNvSpPr>
              <a:spLocks/>
            </p:cNvSpPr>
            <p:nvPr/>
          </p:nvSpPr>
          <p:spPr bwMode="auto">
            <a:xfrm>
              <a:off x="9941" y="6376"/>
              <a:ext cx="61" cy="132"/>
            </a:xfrm>
            <a:custGeom>
              <a:avLst/>
              <a:gdLst>
                <a:gd name="T0" fmla="*/ 10 w 122"/>
                <a:gd name="T1" fmla="*/ 259 h 264"/>
                <a:gd name="T2" fmla="*/ 10 w 122"/>
                <a:gd name="T3" fmla="*/ 261 h 264"/>
                <a:gd name="T4" fmla="*/ 122 w 122"/>
                <a:gd name="T5" fmla="*/ 3 h 264"/>
                <a:gd name="T6" fmla="*/ 111 w 122"/>
                <a:gd name="T7" fmla="*/ 0 h 264"/>
                <a:gd name="T8" fmla="*/ 0 w 122"/>
                <a:gd name="T9" fmla="*/ 258 h 264"/>
                <a:gd name="T10" fmla="*/ 0 w 122"/>
                <a:gd name="T11" fmla="*/ 259 h 264"/>
                <a:gd name="T12" fmla="*/ 0 w 122"/>
                <a:gd name="T13" fmla="*/ 258 h 264"/>
                <a:gd name="T14" fmla="*/ 1 w 122"/>
                <a:gd name="T15" fmla="*/ 262 h 264"/>
                <a:gd name="T16" fmla="*/ 4 w 122"/>
                <a:gd name="T17" fmla="*/ 264 h 264"/>
                <a:gd name="T18" fmla="*/ 8 w 122"/>
                <a:gd name="T19" fmla="*/ 263 h 264"/>
                <a:gd name="T20" fmla="*/ 10 w 122"/>
                <a:gd name="T21" fmla="*/ 261 h 264"/>
                <a:gd name="T22" fmla="*/ 10 w 122"/>
                <a:gd name="T23" fmla="*/ 259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2" h="264">
                  <a:moveTo>
                    <a:pt x="10" y="259"/>
                  </a:moveTo>
                  <a:lnTo>
                    <a:pt x="10" y="261"/>
                  </a:lnTo>
                  <a:lnTo>
                    <a:pt x="122" y="3"/>
                  </a:lnTo>
                  <a:lnTo>
                    <a:pt x="111" y="0"/>
                  </a:lnTo>
                  <a:lnTo>
                    <a:pt x="0" y="258"/>
                  </a:lnTo>
                  <a:lnTo>
                    <a:pt x="0" y="259"/>
                  </a:lnTo>
                  <a:lnTo>
                    <a:pt x="0" y="258"/>
                  </a:lnTo>
                  <a:lnTo>
                    <a:pt x="1" y="262"/>
                  </a:lnTo>
                  <a:lnTo>
                    <a:pt x="4" y="264"/>
                  </a:lnTo>
                  <a:lnTo>
                    <a:pt x="8" y="263"/>
                  </a:lnTo>
                  <a:lnTo>
                    <a:pt x="10" y="261"/>
                  </a:lnTo>
                  <a:lnTo>
                    <a:pt x="10" y="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2" name="Freeform 124"/>
            <p:cNvSpPr>
              <a:spLocks/>
            </p:cNvSpPr>
            <p:nvPr/>
          </p:nvSpPr>
          <p:spPr bwMode="auto">
            <a:xfrm>
              <a:off x="9971" y="6881"/>
              <a:ext cx="106" cy="145"/>
            </a:xfrm>
            <a:custGeom>
              <a:avLst/>
              <a:gdLst>
                <a:gd name="T0" fmla="*/ 42 w 211"/>
                <a:gd name="T1" fmla="*/ 288 h 290"/>
                <a:gd name="T2" fmla="*/ 33 w 211"/>
                <a:gd name="T3" fmla="*/ 273 h 290"/>
                <a:gd name="T4" fmla="*/ 25 w 211"/>
                <a:gd name="T5" fmla="*/ 257 h 290"/>
                <a:gd name="T6" fmla="*/ 17 w 211"/>
                <a:gd name="T7" fmla="*/ 240 h 290"/>
                <a:gd name="T8" fmla="*/ 12 w 211"/>
                <a:gd name="T9" fmla="*/ 222 h 290"/>
                <a:gd name="T10" fmla="*/ 6 w 211"/>
                <a:gd name="T11" fmla="*/ 202 h 290"/>
                <a:gd name="T12" fmla="*/ 2 w 211"/>
                <a:gd name="T13" fmla="*/ 182 h 290"/>
                <a:gd name="T14" fmla="*/ 1 w 211"/>
                <a:gd name="T15" fmla="*/ 161 h 290"/>
                <a:gd name="T16" fmla="*/ 0 w 211"/>
                <a:gd name="T17" fmla="*/ 140 h 290"/>
                <a:gd name="T18" fmla="*/ 2 w 211"/>
                <a:gd name="T19" fmla="*/ 102 h 290"/>
                <a:gd name="T20" fmla="*/ 9 w 211"/>
                <a:gd name="T21" fmla="*/ 65 h 290"/>
                <a:gd name="T22" fmla="*/ 21 w 211"/>
                <a:gd name="T23" fmla="*/ 31 h 290"/>
                <a:gd name="T24" fmla="*/ 37 w 211"/>
                <a:gd name="T25" fmla="*/ 0 h 290"/>
                <a:gd name="T26" fmla="*/ 205 w 211"/>
                <a:gd name="T27" fmla="*/ 0 h 290"/>
                <a:gd name="T28" fmla="*/ 189 w 211"/>
                <a:gd name="T29" fmla="*/ 31 h 290"/>
                <a:gd name="T30" fmla="*/ 177 w 211"/>
                <a:gd name="T31" fmla="*/ 65 h 290"/>
                <a:gd name="T32" fmla="*/ 170 w 211"/>
                <a:gd name="T33" fmla="*/ 102 h 290"/>
                <a:gd name="T34" fmla="*/ 168 w 211"/>
                <a:gd name="T35" fmla="*/ 140 h 290"/>
                <a:gd name="T36" fmla="*/ 169 w 211"/>
                <a:gd name="T37" fmla="*/ 161 h 290"/>
                <a:gd name="T38" fmla="*/ 170 w 211"/>
                <a:gd name="T39" fmla="*/ 182 h 290"/>
                <a:gd name="T40" fmla="*/ 174 w 211"/>
                <a:gd name="T41" fmla="*/ 203 h 290"/>
                <a:gd name="T42" fmla="*/ 180 w 211"/>
                <a:gd name="T43" fmla="*/ 222 h 290"/>
                <a:gd name="T44" fmla="*/ 185 w 211"/>
                <a:gd name="T45" fmla="*/ 240 h 290"/>
                <a:gd name="T46" fmla="*/ 193 w 211"/>
                <a:gd name="T47" fmla="*/ 259 h 290"/>
                <a:gd name="T48" fmla="*/ 202 w 211"/>
                <a:gd name="T49" fmla="*/ 275 h 290"/>
                <a:gd name="T50" fmla="*/ 211 w 211"/>
                <a:gd name="T51" fmla="*/ 290 h 290"/>
                <a:gd name="T52" fmla="*/ 42 w 211"/>
                <a:gd name="T53" fmla="*/ 288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1" h="290">
                  <a:moveTo>
                    <a:pt x="42" y="288"/>
                  </a:moveTo>
                  <a:lnTo>
                    <a:pt x="33" y="273"/>
                  </a:lnTo>
                  <a:lnTo>
                    <a:pt x="25" y="257"/>
                  </a:lnTo>
                  <a:lnTo>
                    <a:pt x="17" y="240"/>
                  </a:lnTo>
                  <a:lnTo>
                    <a:pt x="12" y="222"/>
                  </a:lnTo>
                  <a:lnTo>
                    <a:pt x="6" y="202"/>
                  </a:lnTo>
                  <a:lnTo>
                    <a:pt x="2" y="182"/>
                  </a:lnTo>
                  <a:lnTo>
                    <a:pt x="1" y="161"/>
                  </a:lnTo>
                  <a:lnTo>
                    <a:pt x="0" y="140"/>
                  </a:lnTo>
                  <a:lnTo>
                    <a:pt x="2" y="102"/>
                  </a:lnTo>
                  <a:lnTo>
                    <a:pt x="9" y="65"/>
                  </a:lnTo>
                  <a:lnTo>
                    <a:pt x="21" y="31"/>
                  </a:lnTo>
                  <a:lnTo>
                    <a:pt x="37" y="0"/>
                  </a:lnTo>
                  <a:lnTo>
                    <a:pt x="205" y="0"/>
                  </a:lnTo>
                  <a:lnTo>
                    <a:pt x="189" y="31"/>
                  </a:lnTo>
                  <a:lnTo>
                    <a:pt x="177" y="65"/>
                  </a:lnTo>
                  <a:lnTo>
                    <a:pt x="170" y="102"/>
                  </a:lnTo>
                  <a:lnTo>
                    <a:pt x="168" y="140"/>
                  </a:lnTo>
                  <a:lnTo>
                    <a:pt x="169" y="161"/>
                  </a:lnTo>
                  <a:lnTo>
                    <a:pt x="170" y="182"/>
                  </a:lnTo>
                  <a:lnTo>
                    <a:pt x="174" y="203"/>
                  </a:lnTo>
                  <a:lnTo>
                    <a:pt x="180" y="222"/>
                  </a:lnTo>
                  <a:lnTo>
                    <a:pt x="185" y="240"/>
                  </a:lnTo>
                  <a:lnTo>
                    <a:pt x="193" y="259"/>
                  </a:lnTo>
                  <a:lnTo>
                    <a:pt x="202" y="275"/>
                  </a:lnTo>
                  <a:lnTo>
                    <a:pt x="211" y="290"/>
                  </a:lnTo>
                  <a:lnTo>
                    <a:pt x="42" y="288"/>
                  </a:lnTo>
                  <a:close/>
                </a:path>
              </a:pathLst>
            </a:custGeom>
            <a:solidFill>
              <a:srgbClr val="FFB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3" name="Freeform 125"/>
            <p:cNvSpPr>
              <a:spLocks/>
            </p:cNvSpPr>
            <p:nvPr/>
          </p:nvSpPr>
          <p:spPr bwMode="auto">
            <a:xfrm>
              <a:off x="9968" y="6951"/>
              <a:ext cx="27" cy="75"/>
            </a:xfrm>
            <a:custGeom>
              <a:avLst/>
              <a:gdLst>
                <a:gd name="T0" fmla="*/ 0 w 55"/>
                <a:gd name="T1" fmla="*/ 0 h 150"/>
                <a:gd name="T2" fmla="*/ 0 w 55"/>
                <a:gd name="T3" fmla="*/ 0 h 150"/>
                <a:gd name="T4" fmla="*/ 3 w 55"/>
                <a:gd name="T5" fmla="*/ 21 h 150"/>
                <a:gd name="T6" fmla="*/ 4 w 55"/>
                <a:gd name="T7" fmla="*/ 42 h 150"/>
                <a:gd name="T8" fmla="*/ 8 w 55"/>
                <a:gd name="T9" fmla="*/ 63 h 150"/>
                <a:gd name="T10" fmla="*/ 13 w 55"/>
                <a:gd name="T11" fmla="*/ 83 h 150"/>
                <a:gd name="T12" fmla="*/ 19 w 55"/>
                <a:gd name="T13" fmla="*/ 102 h 150"/>
                <a:gd name="T14" fmla="*/ 27 w 55"/>
                <a:gd name="T15" fmla="*/ 119 h 150"/>
                <a:gd name="T16" fmla="*/ 35 w 55"/>
                <a:gd name="T17" fmla="*/ 135 h 150"/>
                <a:gd name="T18" fmla="*/ 44 w 55"/>
                <a:gd name="T19" fmla="*/ 150 h 150"/>
                <a:gd name="T20" fmla="*/ 55 w 55"/>
                <a:gd name="T21" fmla="*/ 145 h 150"/>
                <a:gd name="T22" fmla="*/ 45 w 55"/>
                <a:gd name="T23" fmla="*/ 130 h 150"/>
                <a:gd name="T24" fmla="*/ 37 w 55"/>
                <a:gd name="T25" fmla="*/ 114 h 150"/>
                <a:gd name="T26" fmla="*/ 29 w 55"/>
                <a:gd name="T27" fmla="*/ 99 h 150"/>
                <a:gd name="T28" fmla="*/ 24 w 55"/>
                <a:gd name="T29" fmla="*/ 81 h 150"/>
                <a:gd name="T30" fmla="*/ 19 w 55"/>
                <a:gd name="T31" fmla="*/ 61 h 150"/>
                <a:gd name="T32" fmla="*/ 15 w 55"/>
                <a:gd name="T33" fmla="*/ 42 h 150"/>
                <a:gd name="T34" fmla="*/ 13 w 55"/>
                <a:gd name="T35" fmla="*/ 21 h 150"/>
                <a:gd name="T36" fmla="*/ 13 w 55"/>
                <a:gd name="T37" fmla="*/ 0 h 150"/>
                <a:gd name="T38" fmla="*/ 13 w 55"/>
                <a:gd name="T39" fmla="*/ 0 h 150"/>
                <a:gd name="T40" fmla="*/ 0 w 55"/>
                <a:gd name="T41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5" h="150">
                  <a:moveTo>
                    <a:pt x="0" y="0"/>
                  </a:moveTo>
                  <a:lnTo>
                    <a:pt x="0" y="0"/>
                  </a:lnTo>
                  <a:lnTo>
                    <a:pt x="3" y="21"/>
                  </a:lnTo>
                  <a:lnTo>
                    <a:pt x="4" y="42"/>
                  </a:lnTo>
                  <a:lnTo>
                    <a:pt x="8" y="63"/>
                  </a:lnTo>
                  <a:lnTo>
                    <a:pt x="13" y="83"/>
                  </a:lnTo>
                  <a:lnTo>
                    <a:pt x="19" y="102"/>
                  </a:lnTo>
                  <a:lnTo>
                    <a:pt x="27" y="119"/>
                  </a:lnTo>
                  <a:lnTo>
                    <a:pt x="35" y="135"/>
                  </a:lnTo>
                  <a:lnTo>
                    <a:pt x="44" y="150"/>
                  </a:lnTo>
                  <a:lnTo>
                    <a:pt x="55" y="145"/>
                  </a:lnTo>
                  <a:lnTo>
                    <a:pt x="45" y="130"/>
                  </a:lnTo>
                  <a:lnTo>
                    <a:pt x="37" y="114"/>
                  </a:lnTo>
                  <a:lnTo>
                    <a:pt x="29" y="99"/>
                  </a:lnTo>
                  <a:lnTo>
                    <a:pt x="24" y="81"/>
                  </a:lnTo>
                  <a:lnTo>
                    <a:pt x="19" y="61"/>
                  </a:lnTo>
                  <a:lnTo>
                    <a:pt x="15" y="42"/>
                  </a:lnTo>
                  <a:lnTo>
                    <a:pt x="13" y="2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4" name="Freeform 126"/>
            <p:cNvSpPr>
              <a:spLocks/>
            </p:cNvSpPr>
            <p:nvPr/>
          </p:nvSpPr>
          <p:spPr bwMode="auto">
            <a:xfrm>
              <a:off x="9968" y="6878"/>
              <a:ext cx="25" cy="73"/>
            </a:xfrm>
            <a:custGeom>
              <a:avLst/>
              <a:gdLst>
                <a:gd name="T0" fmla="*/ 44 w 49"/>
                <a:gd name="T1" fmla="*/ 0 h 146"/>
                <a:gd name="T2" fmla="*/ 39 w 49"/>
                <a:gd name="T3" fmla="*/ 4 h 146"/>
                <a:gd name="T4" fmla="*/ 23 w 49"/>
                <a:gd name="T5" fmla="*/ 36 h 146"/>
                <a:gd name="T6" fmla="*/ 11 w 49"/>
                <a:gd name="T7" fmla="*/ 69 h 146"/>
                <a:gd name="T8" fmla="*/ 4 w 49"/>
                <a:gd name="T9" fmla="*/ 108 h 146"/>
                <a:gd name="T10" fmla="*/ 0 w 49"/>
                <a:gd name="T11" fmla="*/ 146 h 146"/>
                <a:gd name="T12" fmla="*/ 13 w 49"/>
                <a:gd name="T13" fmla="*/ 146 h 146"/>
                <a:gd name="T14" fmla="*/ 15 w 49"/>
                <a:gd name="T15" fmla="*/ 108 h 146"/>
                <a:gd name="T16" fmla="*/ 21 w 49"/>
                <a:gd name="T17" fmla="*/ 72 h 146"/>
                <a:gd name="T18" fmla="*/ 33 w 49"/>
                <a:gd name="T19" fmla="*/ 38 h 146"/>
                <a:gd name="T20" fmla="*/ 49 w 49"/>
                <a:gd name="T21" fmla="*/ 9 h 146"/>
                <a:gd name="T22" fmla="*/ 44 w 49"/>
                <a:gd name="T23" fmla="*/ 12 h 146"/>
                <a:gd name="T24" fmla="*/ 49 w 49"/>
                <a:gd name="T25" fmla="*/ 9 h 146"/>
                <a:gd name="T26" fmla="*/ 49 w 49"/>
                <a:gd name="T27" fmla="*/ 5 h 146"/>
                <a:gd name="T28" fmla="*/ 47 w 49"/>
                <a:gd name="T29" fmla="*/ 1 h 146"/>
                <a:gd name="T30" fmla="*/ 41 w 49"/>
                <a:gd name="T31" fmla="*/ 1 h 146"/>
                <a:gd name="T32" fmla="*/ 39 w 49"/>
                <a:gd name="T33" fmla="*/ 4 h 146"/>
                <a:gd name="T34" fmla="*/ 44 w 49"/>
                <a:gd name="T3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146">
                  <a:moveTo>
                    <a:pt x="44" y="0"/>
                  </a:moveTo>
                  <a:lnTo>
                    <a:pt x="39" y="4"/>
                  </a:lnTo>
                  <a:lnTo>
                    <a:pt x="23" y="36"/>
                  </a:lnTo>
                  <a:lnTo>
                    <a:pt x="11" y="69"/>
                  </a:lnTo>
                  <a:lnTo>
                    <a:pt x="4" y="108"/>
                  </a:lnTo>
                  <a:lnTo>
                    <a:pt x="0" y="146"/>
                  </a:lnTo>
                  <a:lnTo>
                    <a:pt x="13" y="146"/>
                  </a:lnTo>
                  <a:lnTo>
                    <a:pt x="15" y="108"/>
                  </a:lnTo>
                  <a:lnTo>
                    <a:pt x="21" y="72"/>
                  </a:lnTo>
                  <a:lnTo>
                    <a:pt x="33" y="38"/>
                  </a:lnTo>
                  <a:lnTo>
                    <a:pt x="49" y="9"/>
                  </a:lnTo>
                  <a:lnTo>
                    <a:pt x="44" y="12"/>
                  </a:lnTo>
                  <a:lnTo>
                    <a:pt x="49" y="9"/>
                  </a:lnTo>
                  <a:lnTo>
                    <a:pt x="49" y="5"/>
                  </a:lnTo>
                  <a:lnTo>
                    <a:pt x="47" y="1"/>
                  </a:lnTo>
                  <a:lnTo>
                    <a:pt x="41" y="1"/>
                  </a:lnTo>
                  <a:lnTo>
                    <a:pt x="39" y="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5" name="Freeform 127"/>
            <p:cNvSpPr>
              <a:spLocks/>
            </p:cNvSpPr>
            <p:nvPr/>
          </p:nvSpPr>
          <p:spPr bwMode="auto">
            <a:xfrm>
              <a:off x="9990" y="6878"/>
              <a:ext cx="87" cy="6"/>
            </a:xfrm>
            <a:custGeom>
              <a:avLst/>
              <a:gdLst>
                <a:gd name="T0" fmla="*/ 173 w 174"/>
                <a:gd name="T1" fmla="*/ 9 h 12"/>
                <a:gd name="T2" fmla="*/ 168 w 174"/>
                <a:gd name="T3" fmla="*/ 0 h 12"/>
                <a:gd name="T4" fmla="*/ 0 w 174"/>
                <a:gd name="T5" fmla="*/ 0 h 12"/>
                <a:gd name="T6" fmla="*/ 0 w 174"/>
                <a:gd name="T7" fmla="*/ 12 h 12"/>
                <a:gd name="T8" fmla="*/ 168 w 174"/>
                <a:gd name="T9" fmla="*/ 12 h 12"/>
                <a:gd name="T10" fmla="*/ 162 w 174"/>
                <a:gd name="T11" fmla="*/ 4 h 12"/>
                <a:gd name="T12" fmla="*/ 168 w 174"/>
                <a:gd name="T13" fmla="*/ 12 h 12"/>
                <a:gd name="T14" fmla="*/ 172 w 174"/>
                <a:gd name="T15" fmla="*/ 10 h 12"/>
                <a:gd name="T16" fmla="*/ 174 w 174"/>
                <a:gd name="T17" fmla="*/ 6 h 12"/>
                <a:gd name="T18" fmla="*/ 172 w 174"/>
                <a:gd name="T19" fmla="*/ 2 h 12"/>
                <a:gd name="T20" fmla="*/ 168 w 174"/>
                <a:gd name="T21" fmla="*/ 0 h 12"/>
                <a:gd name="T22" fmla="*/ 173 w 174"/>
                <a:gd name="T23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4" h="12">
                  <a:moveTo>
                    <a:pt x="173" y="9"/>
                  </a:moveTo>
                  <a:lnTo>
                    <a:pt x="168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8" y="12"/>
                  </a:lnTo>
                  <a:lnTo>
                    <a:pt x="162" y="4"/>
                  </a:lnTo>
                  <a:lnTo>
                    <a:pt x="168" y="12"/>
                  </a:lnTo>
                  <a:lnTo>
                    <a:pt x="172" y="10"/>
                  </a:lnTo>
                  <a:lnTo>
                    <a:pt x="174" y="6"/>
                  </a:lnTo>
                  <a:lnTo>
                    <a:pt x="172" y="2"/>
                  </a:lnTo>
                  <a:lnTo>
                    <a:pt x="168" y="0"/>
                  </a:lnTo>
                  <a:lnTo>
                    <a:pt x="173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6" name="Freeform 128"/>
            <p:cNvSpPr>
              <a:spLocks/>
            </p:cNvSpPr>
            <p:nvPr/>
          </p:nvSpPr>
          <p:spPr bwMode="auto">
            <a:xfrm>
              <a:off x="10052" y="6880"/>
              <a:ext cx="25" cy="71"/>
            </a:xfrm>
            <a:custGeom>
              <a:avLst/>
              <a:gdLst>
                <a:gd name="T0" fmla="*/ 13 w 49"/>
                <a:gd name="T1" fmla="*/ 142 h 142"/>
                <a:gd name="T2" fmla="*/ 13 w 49"/>
                <a:gd name="T3" fmla="*/ 142 h 142"/>
                <a:gd name="T4" fmla="*/ 15 w 49"/>
                <a:gd name="T5" fmla="*/ 104 h 142"/>
                <a:gd name="T6" fmla="*/ 21 w 49"/>
                <a:gd name="T7" fmla="*/ 68 h 142"/>
                <a:gd name="T8" fmla="*/ 33 w 49"/>
                <a:gd name="T9" fmla="*/ 34 h 142"/>
                <a:gd name="T10" fmla="*/ 49 w 49"/>
                <a:gd name="T11" fmla="*/ 5 h 142"/>
                <a:gd name="T12" fmla="*/ 38 w 49"/>
                <a:gd name="T13" fmla="*/ 0 h 142"/>
                <a:gd name="T14" fmla="*/ 22 w 49"/>
                <a:gd name="T15" fmla="*/ 32 h 142"/>
                <a:gd name="T16" fmla="*/ 11 w 49"/>
                <a:gd name="T17" fmla="*/ 65 h 142"/>
                <a:gd name="T18" fmla="*/ 4 w 49"/>
                <a:gd name="T19" fmla="*/ 104 h 142"/>
                <a:gd name="T20" fmla="*/ 0 w 49"/>
                <a:gd name="T21" fmla="*/ 142 h 142"/>
                <a:gd name="T22" fmla="*/ 0 w 49"/>
                <a:gd name="T23" fmla="*/ 142 h 142"/>
                <a:gd name="T24" fmla="*/ 13 w 49"/>
                <a:gd name="T25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142">
                  <a:moveTo>
                    <a:pt x="13" y="142"/>
                  </a:moveTo>
                  <a:lnTo>
                    <a:pt x="13" y="142"/>
                  </a:lnTo>
                  <a:lnTo>
                    <a:pt x="15" y="104"/>
                  </a:lnTo>
                  <a:lnTo>
                    <a:pt x="21" y="68"/>
                  </a:lnTo>
                  <a:lnTo>
                    <a:pt x="33" y="34"/>
                  </a:lnTo>
                  <a:lnTo>
                    <a:pt x="49" y="5"/>
                  </a:lnTo>
                  <a:lnTo>
                    <a:pt x="38" y="0"/>
                  </a:lnTo>
                  <a:lnTo>
                    <a:pt x="22" y="32"/>
                  </a:lnTo>
                  <a:lnTo>
                    <a:pt x="11" y="65"/>
                  </a:lnTo>
                  <a:lnTo>
                    <a:pt x="4" y="10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13" y="1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7" name="Freeform 129"/>
            <p:cNvSpPr>
              <a:spLocks/>
            </p:cNvSpPr>
            <p:nvPr/>
          </p:nvSpPr>
          <p:spPr bwMode="auto">
            <a:xfrm>
              <a:off x="10052" y="6951"/>
              <a:ext cx="28" cy="77"/>
            </a:xfrm>
            <a:custGeom>
              <a:avLst/>
              <a:gdLst>
                <a:gd name="T0" fmla="*/ 50 w 56"/>
                <a:gd name="T1" fmla="*/ 155 h 155"/>
                <a:gd name="T2" fmla="*/ 56 w 56"/>
                <a:gd name="T3" fmla="*/ 148 h 155"/>
                <a:gd name="T4" fmla="*/ 46 w 56"/>
                <a:gd name="T5" fmla="*/ 133 h 155"/>
                <a:gd name="T6" fmla="*/ 37 w 56"/>
                <a:gd name="T7" fmla="*/ 117 h 155"/>
                <a:gd name="T8" fmla="*/ 29 w 56"/>
                <a:gd name="T9" fmla="*/ 99 h 155"/>
                <a:gd name="T10" fmla="*/ 24 w 56"/>
                <a:gd name="T11" fmla="*/ 81 h 155"/>
                <a:gd name="T12" fmla="*/ 19 w 56"/>
                <a:gd name="T13" fmla="*/ 62 h 155"/>
                <a:gd name="T14" fmla="*/ 15 w 56"/>
                <a:gd name="T15" fmla="*/ 42 h 155"/>
                <a:gd name="T16" fmla="*/ 13 w 56"/>
                <a:gd name="T17" fmla="*/ 21 h 155"/>
                <a:gd name="T18" fmla="*/ 13 w 56"/>
                <a:gd name="T19" fmla="*/ 0 h 155"/>
                <a:gd name="T20" fmla="*/ 0 w 56"/>
                <a:gd name="T21" fmla="*/ 0 h 155"/>
                <a:gd name="T22" fmla="*/ 3 w 56"/>
                <a:gd name="T23" fmla="*/ 21 h 155"/>
                <a:gd name="T24" fmla="*/ 4 w 56"/>
                <a:gd name="T25" fmla="*/ 42 h 155"/>
                <a:gd name="T26" fmla="*/ 8 w 56"/>
                <a:gd name="T27" fmla="*/ 65 h 155"/>
                <a:gd name="T28" fmla="*/ 13 w 56"/>
                <a:gd name="T29" fmla="*/ 83 h 155"/>
                <a:gd name="T30" fmla="*/ 19 w 56"/>
                <a:gd name="T31" fmla="*/ 102 h 155"/>
                <a:gd name="T32" fmla="*/ 26 w 56"/>
                <a:gd name="T33" fmla="*/ 122 h 155"/>
                <a:gd name="T34" fmla="*/ 36 w 56"/>
                <a:gd name="T35" fmla="*/ 138 h 155"/>
                <a:gd name="T36" fmla="*/ 45 w 56"/>
                <a:gd name="T37" fmla="*/ 152 h 155"/>
                <a:gd name="T38" fmla="*/ 50 w 56"/>
                <a:gd name="T39" fmla="*/ 145 h 155"/>
                <a:gd name="T40" fmla="*/ 45 w 56"/>
                <a:gd name="T41" fmla="*/ 152 h 155"/>
                <a:gd name="T42" fmla="*/ 48 w 56"/>
                <a:gd name="T43" fmla="*/ 155 h 155"/>
                <a:gd name="T44" fmla="*/ 53 w 56"/>
                <a:gd name="T45" fmla="*/ 155 h 155"/>
                <a:gd name="T46" fmla="*/ 56 w 56"/>
                <a:gd name="T47" fmla="*/ 151 h 155"/>
                <a:gd name="T48" fmla="*/ 56 w 56"/>
                <a:gd name="T49" fmla="*/ 148 h 155"/>
                <a:gd name="T50" fmla="*/ 50 w 56"/>
                <a:gd name="T51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55">
                  <a:moveTo>
                    <a:pt x="50" y="155"/>
                  </a:moveTo>
                  <a:lnTo>
                    <a:pt x="56" y="148"/>
                  </a:lnTo>
                  <a:lnTo>
                    <a:pt x="46" y="133"/>
                  </a:lnTo>
                  <a:lnTo>
                    <a:pt x="37" y="117"/>
                  </a:lnTo>
                  <a:lnTo>
                    <a:pt x="29" y="99"/>
                  </a:lnTo>
                  <a:lnTo>
                    <a:pt x="24" y="81"/>
                  </a:lnTo>
                  <a:lnTo>
                    <a:pt x="19" y="62"/>
                  </a:lnTo>
                  <a:lnTo>
                    <a:pt x="15" y="42"/>
                  </a:lnTo>
                  <a:lnTo>
                    <a:pt x="13" y="2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3" y="21"/>
                  </a:lnTo>
                  <a:lnTo>
                    <a:pt x="4" y="42"/>
                  </a:lnTo>
                  <a:lnTo>
                    <a:pt x="8" y="65"/>
                  </a:lnTo>
                  <a:lnTo>
                    <a:pt x="13" y="83"/>
                  </a:lnTo>
                  <a:lnTo>
                    <a:pt x="19" y="102"/>
                  </a:lnTo>
                  <a:lnTo>
                    <a:pt x="26" y="122"/>
                  </a:lnTo>
                  <a:lnTo>
                    <a:pt x="36" y="138"/>
                  </a:lnTo>
                  <a:lnTo>
                    <a:pt x="45" y="152"/>
                  </a:lnTo>
                  <a:lnTo>
                    <a:pt x="50" y="145"/>
                  </a:lnTo>
                  <a:lnTo>
                    <a:pt x="45" y="152"/>
                  </a:lnTo>
                  <a:lnTo>
                    <a:pt x="48" y="155"/>
                  </a:lnTo>
                  <a:lnTo>
                    <a:pt x="53" y="155"/>
                  </a:lnTo>
                  <a:lnTo>
                    <a:pt x="56" y="151"/>
                  </a:lnTo>
                  <a:lnTo>
                    <a:pt x="56" y="148"/>
                  </a:lnTo>
                  <a:lnTo>
                    <a:pt x="50" y="1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8" name="Freeform 130"/>
            <p:cNvSpPr>
              <a:spLocks/>
            </p:cNvSpPr>
            <p:nvPr/>
          </p:nvSpPr>
          <p:spPr bwMode="auto">
            <a:xfrm>
              <a:off x="9990" y="7022"/>
              <a:ext cx="87" cy="6"/>
            </a:xfrm>
            <a:custGeom>
              <a:avLst/>
              <a:gdLst>
                <a:gd name="T0" fmla="*/ 0 w 174"/>
                <a:gd name="T1" fmla="*/ 9 h 14"/>
                <a:gd name="T2" fmla="*/ 5 w 174"/>
                <a:gd name="T3" fmla="*/ 11 h 14"/>
                <a:gd name="T4" fmla="*/ 174 w 174"/>
                <a:gd name="T5" fmla="*/ 14 h 14"/>
                <a:gd name="T6" fmla="*/ 174 w 174"/>
                <a:gd name="T7" fmla="*/ 4 h 14"/>
                <a:gd name="T8" fmla="*/ 5 w 174"/>
                <a:gd name="T9" fmla="*/ 2 h 14"/>
                <a:gd name="T10" fmla="*/ 11 w 174"/>
                <a:gd name="T11" fmla="*/ 4 h 14"/>
                <a:gd name="T12" fmla="*/ 5 w 174"/>
                <a:gd name="T13" fmla="*/ 0 h 14"/>
                <a:gd name="T14" fmla="*/ 1 w 174"/>
                <a:gd name="T15" fmla="*/ 3 h 14"/>
                <a:gd name="T16" fmla="*/ 0 w 174"/>
                <a:gd name="T17" fmla="*/ 7 h 14"/>
                <a:gd name="T18" fmla="*/ 1 w 174"/>
                <a:gd name="T19" fmla="*/ 10 h 14"/>
                <a:gd name="T20" fmla="*/ 5 w 174"/>
                <a:gd name="T21" fmla="*/ 13 h 14"/>
                <a:gd name="T22" fmla="*/ 0 w 174"/>
                <a:gd name="T23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4" h="14">
                  <a:moveTo>
                    <a:pt x="0" y="9"/>
                  </a:moveTo>
                  <a:lnTo>
                    <a:pt x="5" y="11"/>
                  </a:lnTo>
                  <a:lnTo>
                    <a:pt x="174" y="14"/>
                  </a:lnTo>
                  <a:lnTo>
                    <a:pt x="174" y="4"/>
                  </a:lnTo>
                  <a:lnTo>
                    <a:pt x="5" y="2"/>
                  </a:lnTo>
                  <a:lnTo>
                    <a:pt x="11" y="4"/>
                  </a:lnTo>
                  <a:lnTo>
                    <a:pt x="5" y="0"/>
                  </a:lnTo>
                  <a:lnTo>
                    <a:pt x="1" y="3"/>
                  </a:lnTo>
                  <a:lnTo>
                    <a:pt x="0" y="7"/>
                  </a:lnTo>
                  <a:lnTo>
                    <a:pt x="1" y="10"/>
                  </a:lnTo>
                  <a:lnTo>
                    <a:pt x="5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9" name="Freeform 131"/>
            <p:cNvSpPr>
              <a:spLocks/>
            </p:cNvSpPr>
            <p:nvPr/>
          </p:nvSpPr>
          <p:spPr bwMode="auto">
            <a:xfrm>
              <a:off x="9567" y="6576"/>
              <a:ext cx="402" cy="422"/>
            </a:xfrm>
            <a:custGeom>
              <a:avLst/>
              <a:gdLst>
                <a:gd name="T0" fmla="*/ 310 w 804"/>
                <a:gd name="T1" fmla="*/ 752 h 842"/>
                <a:gd name="T2" fmla="*/ 338 w 804"/>
                <a:gd name="T3" fmla="*/ 780 h 842"/>
                <a:gd name="T4" fmla="*/ 368 w 804"/>
                <a:gd name="T5" fmla="*/ 807 h 842"/>
                <a:gd name="T6" fmla="*/ 402 w 804"/>
                <a:gd name="T7" fmla="*/ 831 h 842"/>
                <a:gd name="T8" fmla="*/ 295 w 804"/>
                <a:gd name="T9" fmla="*/ 842 h 842"/>
                <a:gd name="T10" fmla="*/ 221 w 804"/>
                <a:gd name="T11" fmla="*/ 789 h 842"/>
                <a:gd name="T12" fmla="*/ 161 w 804"/>
                <a:gd name="T13" fmla="*/ 724 h 842"/>
                <a:gd name="T14" fmla="*/ 114 w 804"/>
                <a:gd name="T15" fmla="*/ 652 h 842"/>
                <a:gd name="T16" fmla="*/ 78 w 804"/>
                <a:gd name="T17" fmla="*/ 576 h 842"/>
                <a:gd name="T18" fmla="*/ 50 w 804"/>
                <a:gd name="T19" fmla="*/ 500 h 842"/>
                <a:gd name="T20" fmla="*/ 30 w 804"/>
                <a:gd name="T21" fmla="*/ 427 h 842"/>
                <a:gd name="T22" fmla="*/ 14 w 804"/>
                <a:gd name="T23" fmla="*/ 361 h 842"/>
                <a:gd name="T24" fmla="*/ 4 w 804"/>
                <a:gd name="T25" fmla="*/ 307 h 842"/>
                <a:gd name="T26" fmla="*/ 5 w 804"/>
                <a:gd name="T27" fmla="*/ 204 h 842"/>
                <a:gd name="T28" fmla="*/ 44 w 804"/>
                <a:gd name="T29" fmla="*/ 105 h 842"/>
                <a:gd name="T30" fmla="*/ 106 w 804"/>
                <a:gd name="T31" fmla="*/ 29 h 842"/>
                <a:gd name="T32" fmla="*/ 182 w 804"/>
                <a:gd name="T33" fmla="*/ 0 h 842"/>
                <a:gd name="T34" fmla="*/ 652 w 804"/>
                <a:gd name="T35" fmla="*/ 7 h 842"/>
                <a:gd name="T36" fmla="*/ 581 w 804"/>
                <a:gd name="T37" fmla="*/ 63 h 842"/>
                <a:gd name="T38" fmla="*/ 531 w 804"/>
                <a:gd name="T39" fmla="*/ 153 h 842"/>
                <a:gd name="T40" fmla="*/ 510 w 804"/>
                <a:gd name="T41" fmla="*/ 256 h 842"/>
                <a:gd name="T42" fmla="*/ 519 w 804"/>
                <a:gd name="T43" fmla="*/ 333 h 842"/>
                <a:gd name="T44" fmla="*/ 531 w 804"/>
                <a:gd name="T45" fmla="*/ 394 h 842"/>
                <a:gd name="T46" fmla="*/ 548 w 804"/>
                <a:gd name="T47" fmla="*/ 463 h 842"/>
                <a:gd name="T48" fmla="*/ 572 w 804"/>
                <a:gd name="T49" fmla="*/ 538 h 842"/>
                <a:gd name="T50" fmla="*/ 604 w 804"/>
                <a:gd name="T51" fmla="*/ 614 h 842"/>
                <a:gd name="T52" fmla="*/ 645 w 804"/>
                <a:gd name="T53" fmla="*/ 688 h 842"/>
                <a:gd name="T54" fmla="*/ 699 w 804"/>
                <a:gd name="T55" fmla="*/ 758 h 842"/>
                <a:gd name="T56" fmla="*/ 765 w 804"/>
                <a:gd name="T57" fmla="*/ 817 h 842"/>
                <a:gd name="T58" fmla="*/ 672 w 804"/>
                <a:gd name="T59" fmla="*/ 842 h 842"/>
                <a:gd name="T60" fmla="*/ 636 w 804"/>
                <a:gd name="T61" fmla="*/ 820 h 842"/>
                <a:gd name="T62" fmla="*/ 604 w 804"/>
                <a:gd name="T63" fmla="*/ 794 h 842"/>
                <a:gd name="T64" fmla="*/ 575 w 804"/>
                <a:gd name="T65" fmla="*/ 766 h 842"/>
                <a:gd name="T66" fmla="*/ 548 w 804"/>
                <a:gd name="T67" fmla="*/ 737 h 842"/>
                <a:gd name="T68" fmla="*/ 502 w 804"/>
                <a:gd name="T69" fmla="*/ 752 h 842"/>
                <a:gd name="T70" fmla="*/ 530 w 804"/>
                <a:gd name="T71" fmla="*/ 780 h 842"/>
                <a:gd name="T72" fmla="*/ 560 w 804"/>
                <a:gd name="T73" fmla="*/ 807 h 842"/>
                <a:gd name="T74" fmla="*/ 593 w 804"/>
                <a:gd name="T75" fmla="*/ 831 h 842"/>
                <a:gd name="T76" fmla="*/ 480 w 804"/>
                <a:gd name="T77" fmla="*/ 842 h 842"/>
                <a:gd name="T78" fmla="*/ 444 w 804"/>
                <a:gd name="T79" fmla="*/ 820 h 842"/>
                <a:gd name="T80" fmla="*/ 412 w 804"/>
                <a:gd name="T81" fmla="*/ 794 h 842"/>
                <a:gd name="T82" fmla="*/ 383 w 804"/>
                <a:gd name="T83" fmla="*/ 766 h 842"/>
                <a:gd name="T84" fmla="*/ 356 w 804"/>
                <a:gd name="T85" fmla="*/ 737 h 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04" h="842">
                  <a:moveTo>
                    <a:pt x="297" y="737"/>
                  </a:moveTo>
                  <a:lnTo>
                    <a:pt x="310" y="752"/>
                  </a:lnTo>
                  <a:lnTo>
                    <a:pt x="323" y="766"/>
                  </a:lnTo>
                  <a:lnTo>
                    <a:pt x="338" y="780"/>
                  </a:lnTo>
                  <a:lnTo>
                    <a:pt x="352" y="794"/>
                  </a:lnTo>
                  <a:lnTo>
                    <a:pt x="368" y="807"/>
                  </a:lnTo>
                  <a:lnTo>
                    <a:pt x="384" y="820"/>
                  </a:lnTo>
                  <a:lnTo>
                    <a:pt x="402" y="831"/>
                  </a:lnTo>
                  <a:lnTo>
                    <a:pt x="420" y="842"/>
                  </a:lnTo>
                  <a:lnTo>
                    <a:pt x="295" y="842"/>
                  </a:lnTo>
                  <a:lnTo>
                    <a:pt x="257" y="817"/>
                  </a:lnTo>
                  <a:lnTo>
                    <a:pt x="221" y="789"/>
                  </a:lnTo>
                  <a:lnTo>
                    <a:pt x="190" y="758"/>
                  </a:lnTo>
                  <a:lnTo>
                    <a:pt x="161" y="724"/>
                  </a:lnTo>
                  <a:lnTo>
                    <a:pt x="137" y="688"/>
                  </a:lnTo>
                  <a:lnTo>
                    <a:pt x="114" y="652"/>
                  </a:lnTo>
                  <a:lnTo>
                    <a:pt x="94" y="614"/>
                  </a:lnTo>
                  <a:lnTo>
                    <a:pt x="78" y="576"/>
                  </a:lnTo>
                  <a:lnTo>
                    <a:pt x="62" y="538"/>
                  </a:lnTo>
                  <a:lnTo>
                    <a:pt x="50" y="500"/>
                  </a:lnTo>
                  <a:lnTo>
                    <a:pt x="40" y="463"/>
                  </a:lnTo>
                  <a:lnTo>
                    <a:pt x="30" y="427"/>
                  </a:lnTo>
                  <a:lnTo>
                    <a:pt x="22" y="394"/>
                  </a:lnTo>
                  <a:lnTo>
                    <a:pt x="14" y="361"/>
                  </a:lnTo>
                  <a:lnTo>
                    <a:pt x="9" y="333"/>
                  </a:lnTo>
                  <a:lnTo>
                    <a:pt x="4" y="307"/>
                  </a:lnTo>
                  <a:lnTo>
                    <a:pt x="0" y="256"/>
                  </a:lnTo>
                  <a:lnTo>
                    <a:pt x="5" y="204"/>
                  </a:lnTo>
                  <a:lnTo>
                    <a:pt x="21" y="153"/>
                  </a:lnTo>
                  <a:lnTo>
                    <a:pt x="44" y="105"/>
                  </a:lnTo>
                  <a:lnTo>
                    <a:pt x="73" y="63"/>
                  </a:lnTo>
                  <a:lnTo>
                    <a:pt x="106" y="29"/>
                  </a:lnTo>
                  <a:lnTo>
                    <a:pt x="143" y="7"/>
                  </a:lnTo>
                  <a:lnTo>
                    <a:pt x="182" y="0"/>
                  </a:lnTo>
                  <a:lnTo>
                    <a:pt x="692" y="0"/>
                  </a:lnTo>
                  <a:lnTo>
                    <a:pt x="652" y="7"/>
                  </a:lnTo>
                  <a:lnTo>
                    <a:pt x="616" y="29"/>
                  </a:lnTo>
                  <a:lnTo>
                    <a:pt x="581" y="63"/>
                  </a:lnTo>
                  <a:lnTo>
                    <a:pt x="553" y="105"/>
                  </a:lnTo>
                  <a:lnTo>
                    <a:pt x="531" y="153"/>
                  </a:lnTo>
                  <a:lnTo>
                    <a:pt x="515" y="204"/>
                  </a:lnTo>
                  <a:lnTo>
                    <a:pt x="510" y="256"/>
                  </a:lnTo>
                  <a:lnTo>
                    <a:pt x="514" y="307"/>
                  </a:lnTo>
                  <a:lnTo>
                    <a:pt x="519" y="333"/>
                  </a:lnTo>
                  <a:lnTo>
                    <a:pt x="524" y="361"/>
                  </a:lnTo>
                  <a:lnTo>
                    <a:pt x="531" y="394"/>
                  </a:lnTo>
                  <a:lnTo>
                    <a:pt x="539" y="427"/>
                  </a:lnTo>
                  <a:lnTo>
                    <a:pt x="548" y="463"/>
                  </a:lnTo>
                  <a:lnTo>
                    <a:pt x="560" y="500"/>
                  </a:lnTo>
                  <a:lnTo>
                    <a:pt x="572" y="538"/>
                  </a:lnTo>
                  <a:lnTo>
                    <a:pt x="587" y="576"/>
                  </a:lnTo>
                  <a:lnTo>
                    <a:pt x="604" y="614"/>
                  </a:lnTo>
                  <a:lnTo>
                    <a:pt x="623" y="652"/>
                  </a:lnTo>
                  <a:lnTo>
                    <a:pt x="645" y="688"/>
                  </a:lnTo>
                  <a:lnTo>
                    <a:pt x="671" y="724"/>
                  </a:lnTo>
                  <a:lnTo>
                    <a:pt x="699" y="758"/>
                  </a:lnTo>
                  <a:lnTo>
                    <a:pt x="729" y="789"/>
                  </a:lnTo>
                  <a:lnTo>
                    <a:pt x="765" y="817"/>
                  </a:lnTo>
                  <a:lnTo>
                    <a:pt x="804" y="842"/>
                  </a:lnTo>
                  <a:lnTo>
                    <a:pt x="672" y="842"/>
                  </a:lnTo>
                  <a:lnTo>
                    <a:pt x="653" y="831"/>
                  </a:lnTo>
                  <a:lnTo>
                    <a:pt x="636" y="820"/>
                  </a:lnTo>
                  <a:lnTo>
                    <a:pt x="620" y="807"/>
                  </a:lnTo>
                  <a:lnTo>
                    <a:pt x="604" y="794"/>
                  </a:lnTo>
                  <a:lnTo>
                    <a:pt x="589" y="780"/>
                  </a:lnTo>
                  <a:lnTo>
                    <a:pt x="575" y="766"/>
                  </a:lnTo>
                  <a:lnTo>
                    <a:pt x="561" y="752"/>
                  </a:lnTo>
                  <a:lnTo>
                    <a:pt x="548" y="737"/>
                  </a:lnTo>
                  <a:lnTo>
                    <a:pt x="488" y="737"/>
                  </a:lnTo>
                  <a:lnTo>
                    <a:pt x="502" y="752"/>
                  </a:lnTo>
                  <a:lnTo>
                    <a:pt x="515" y="766"/>
                  </a:lnTo>
                  <a:lnTo>
                    <a:pt x="530" y="780"/>
                  </a:lnTo>
                  <a:lnTo>
                    <a:pt x="544" y="794"/>
                  </a:lnTo>
                  <a:lnTo>
                    <a:pt x="560" y="807"/>
                  </a:lnTo>
                  <a:lnTo>
                    <a:pt x="576" y="820"/>
                  </a:lnTo>
                  <a:lnTo>
                    <a:pt x="593" y="831"/>
                  </a:lnTo>
                  <a:lnTo>
                    <a:pt x="612" y="842"/>
                  </a:lnTo>
                  <a:lnTo>
                    <a:pt x="480" y="842"/>
                  </a:lnTo>
                  <a:lnTo>
                    <a:pt x="462" y="831"/>
                  </a:lnTo>
                  <a:lnTo>
                    <a:pt x="444" y="820"/>
                  </a:lnTo>
                  <a:lnTo>
                    <a:pt x="428" y="807"/>
                  </a:lnTo>
                  <a:lnTo>
                    <a:pt x="412" y="794"/>
                  </a:lnTo>
                  <a:lnTo>
                    <a:pt x="398" y="780"/>
                  </a:lnTo>
                  <a:lnTo>
                    <a:pt x="383" y="766"/>
                  </a:lnTo>
                  <a:lnTo>
                    <a:pt x="370" y="752"/>
                  </a:lnTo>
                  <a:lnTo>
                    <a:pt x="356" y="737"/>
                  </a:lnTo>
                  <a:lnTo>
                    <a:pt x="297" y="737"/>
                  </a:lnTo>
                  <a:close/>
                </a:path>
              </a:pathLst>
            </a:custGeom>
            <a:solidFill>
              <a:srgbClr val="FFB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0" name="Freeform 132"/>
            <p:cNvSpPr>
              <a:spLocks/>
            </p:cNvSpPr>
            <p:nvPr/>
          </p:nvSpPr>
          <p:spPr bwMode="auto">
            <a:xfrm>
              <a:off x="9714" y="6943"/>
              <a:ext cx="66" cy="58"/>
            </a:xfrm>
            <a:custGeom>
              <a:avLst/>
              <a:gdLst>
                <a:gd name="T0" fmla="*/ 127 w 133"/>
                <a:gd name="T1" fmla="*/ 115 h 115"/>
                <a:gd name="T2" fmla="*/ 130 w 133"/>
                <a:gd name="T3" fmla="*/ 104 h 115"/>
                <a:gd name="T4" fmla="*/ 111 w 133"/>
                <a:gd name="T5" fmla="*/ 93 h 115"/>
                <a:gd name="T6" fmla="*/ 95 w 133"/>
                <a:gd name="T7" fmla="*/ 83 h 115"/>
                <a:gd name="T8" fmla="*/ 79 w 133"/>
                <a:gd name="T9" fmla="*/ 71 h 115"/>
                <a:gd name="T10" fmla="*/ 63 w 133"/>
                <a:gd name="T11" fmla="*/ 57 h 115"/>
                <a:gd name="T12" fmla="*/ 49 w 133"/>
                <a:gd name="T13" fmla="*/ 43 h 115"/>
                <a:gd name="T14" fmla="*/ 34 w 133"/>
                <a:gd name="T15" fmla="*/ 30 h 115"/>
                <a:gd name="T16" fmla="*/ 21 w 133"/>
                <a:gd name="T17" fmla="*/ 15 h 115"/>
                <a:gd name="T18" fmla="*/ 8 w 133"/>
                <a:gd name="T19" fmla="*/ 0 h 115"/>
                <a:gd name="T20" fmla="*/ 0 w 133"/>
                <a:gd name="T21" fmla="*/ 7 h 115"/>
                <a:gd name="T22" fmla="*/ 13 w 133"/>
                <a:gd name="T23" fmla="*/ 22 h 115"/>
                <a:gd name="T24" fmla="*/ 26 w 133"/>
                <a:gd name="T25" fmla="*/ 37 h 115"/>
                <a:gd name="T26" fmla="*/ 41 w 133"/>
                <a:gd name="T27" fmla="*/ 51 h 115"/>
                <a:gd name="T28" fmla="*/ 55 w 133"/>
                <a:gd name="T29" fmla="*/ 64 h 115"/>
                <a:gd name="T30" fmla="*/ 71 w 133"/>
                <a:gd name="T31" fmla="*/ 78 h 115"/>
                <a:gd name="T32" fmla="*/ 87 w 133"/>
                <a:gd name="T33" fmla="*/ 90 h 115"/>
                <a:gd name="T34" fmla="*/ 106 w 133"/>
                <a:gd name="T35" fmla="*/ 103 h 115"/>
                <a:gd name="T36" fmla="*/ 125 w 133"/>
                <a:gd name="T37" fmla="*/ 114 h 115"/>
                <a:gd name="T38" fmla="*/ 127 w 133"/>
                <a:gd name="T39" fmla="*/ 103 h 115"/>
                <a:gd name="T40" fmla="*/ 125 w 133"/>
                <a:gd name="T41" fmla="*/ 114 h 115"/>
                <a:gd name="T42" fmla="*/ 129 w 133"/>
                <a:gd name="T43" fmla="*/ 114 h 115"/>
                <a:gd name="T44" fmla="*/ 133 w 133"/>
                <a:gd name="T45" fmla="*/ 110 h 115"/>
                <a:gd name="T46" fmla="*/ 133 w 133"/>
                <a:gd name="T47" fmla="*/ 107 h 115"/>
                <a:gd name="T48" fmla="*/ 130 w 133"/>
                <a:gd name="T49" fmla="*/ 104 h 115"/>
                <a:gd name="T50" fmla="*/ 127 w 133"/>
                <a:gd name="T51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115">
                  <a:moveTo>
                    <a:pt x="127" y="115"/>
                  </a:moveTo>
                  <a:lnTo>
                    <a:pt x="130" y="104"/>
                  </a:lnTo>
                  <a:lnTo>
                    <a:pt x="111" y="93"/>
                  </a:lnTo>
                  <a:lnTo>
                    <a:pt x="95" y="83"/>
                  </a:lnTo>
                  <a:lnTo>
                    <a:pt x="79" y="71"/>
                  </a:lnTo>
                  <a:lnTo>
                    <a:pt x="63" y="57"/>
                  </a:lnTo>
                  <a:lnTo>
                    <a:pt x="49" y="43"/>
                  </a:lnTo>
                  <a:lnTo>
                    <a:pt x="34" y="30"/>
                  </a:lnTo>
                  <a:lnTo>
                    <a:pt x="21" y="15"/>
                  </a:lnTo>
                  <a:lnTo>
                    <a:pt x="8" y="0"/>
                  </a:lnTo>
                  <a:lnTo>
                    <a:pt x="0" y="7"/>
                  </a:lnTo>
                  <a:lnTo>
                    <a:pt x="13" y="22"/>
                  </a:lnTo>
                  <a:lnTo>
                    <a:pt x="26" y="37"/>
                  </a:lnTo>
                  <a:lnTo>
                    <a:pt x="41" y="51"/>
                  </a:lnTo>
                  <a:lnTo>
                    <a:pt x="55" y="64"/>
                  </a:lnTo>
                  <a:lnTo>
                    <a:pt x="71" y="78"/>
                  </a:lnTo>
                  <a:lnTo>
                    <a:pt x="87" y="90"/>
                  </a:lnTo>
                  <a:lnTo>
                    <a:pt x="106" y="103"/>
                  </a:lnTo>
                  <a:lnTo>
                    <a:pt x="125" y="114"/>
                  </a:lnTo>
                  <a:lnTo>
                    <a:pt x="127" y="103"/>
                  </a:lnTo>
                  <a:lnTo>
                    <a:pt x="125" y="114"/>
                  </a:lnTo>
                  <a:lnTo>
                    <a:pt x="129" y="114"/>
                  </a:lnTo>
                  <a:lnTo>
                    <a:pt x="133" y="110"/>
                  </a:lnTo>
                  <a:lnTo>
                    <a:pt x="133" y="107"/>
                  </a:lnTo>
                  <a:lnTo>
                    <a:pt x="130" y="104"/>
                  </a:lnTo>
                  <a:lnTo>
                    <a:pt x="127" y="1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1" name="Freeform 133"/>
            <p:cNvSpPr>
              <a:spLocks/>
            </p:cNvSpPr>
            <p:nvPr/>
          </p:nvSpPr>
          <p:spPr bwMode="auto">
            <a:xfrm>
              <a:off x="9712" y="6994"/>
              <a:ext cx="66" cy="7"/>
            </a:xfrm>
            <a:custGeom>
              <a:avLst/>
              <a:gdLst>
                <a:gd name="T0" fmla="*/ 3 w 130"/>
                <a:gd name="T1" fmla="*/ 11 h 12"/>
                <a:gd name="T2" fmla="*/ 5 w 130"/>
                <a:gd name="T3" fmla="*/ 12 h 12"/>
                <a:gd name="T4" fmla="*/ 130 w 130"/>
                <a:gd name="T5" fmla="*/ 12 h 12"/>
                <a:gd name="T6" fmla="*/ 130 w 130"/>
                <a:gd name="T7" fmla="*/ 0 h 12"/>
                <a:gd name="T8" fmla="*/ 5 w 130"/>
                <a:gd name="T9" fmla="*/ 0 h 12"/>
                <a:gd name="T10" fmla="*/ 8 w 130"/>
                <a:gd name="T11" fmla="*/ 1 h 12"/>
                <a:gd name="T12" fmla="*/ 5 w 130"/>
                <a:gd name="T13" fmla="*/ 0 h 12"/>
                <a:gd name="T14" fmla="*/ 1 w 130"/>
                <a:gd name="T15" fmla="*/ 2 h 12"/>
                <a:gd name="T16" fmla="*/ 0 w 130"/>
                <a:gd name="T17" fmla="*/ 6 h 12"/>
                <a:gd name="T18" fmla="*/ 1 w 130"/>
                <a:gd name="T19" fmla="*/ 10 h 12"/>
                <a:gd name="T20" fmla="*/ 5 w 130"/>
                <a:gd name="T21" fmla="*/ 12 h 12"/>
                <a:gd name="T22" fmla="*/ 3 w 130"/>
                <a:gd name="T2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0" h="12">
                  <a:moveTo>
                    <a:pt x="3" y="11"/>
                  </a:moveTo>
                  <a:lnTo>
                    <a:pt x="5" y="12"/>
                  </a:lnTo>
                  <a:lnTo>
                    <a:pt x="130" y="12"/>
                  </a:lnTo>
                  <a:lnTo>
                    <a:pt x="130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1" y="10"/>
                  </a:lnTo>
                  <a:lnTo>
                    <a:pt x="5" y="12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2" name="Freeform 134"/>
            <p:cNvSpPr>
              <a:spLocks/>
            </p:cNvSpPr>
            <p:nvPr/>
          </p:nvSpPr>
          <p:spPr bwMode="auto">
            <a:xfrm>
              <a:off x="9567" y="6730"/>
              <a:ext cx="149" cy="270"/>
            </a:xfrm>
            <a:custGeom>
              <a:avLst/>
              <a:gdLst>
                <a:gd name="T0" fmla="*/ 0 w 300"/>
                <a:gd name="T1" fmla="*/ 0 h 540"/>
                <a:gd name="T2" fmla="*/ 0 w 300"/>
                <a:gd name="T3" fmla="*/ 0 h 540"/>
                <a:gd name="T4" fmla="*/ 6 w 300"/>
                <a:gd name="T5" fmla="*/ 26 h 540"/>
                <a:gd name="T6" fmla="*/ 11 w 300"/>
                <a:gd name="T7" fmla="*/ 54 h 540"/>
                <a:gd name="T8" fmla="*/ 19 w 300"/>
                <a:gd name="T9" fmla="*/ 88 h 540"/>
                <a:gd name="T10" fmla="*/ 27 w 300"/>
                <a:gd name="T11" fmla="*/ 121 h 540"/>
                <a:gd name="T12" fmla="*/ 36 w 300"/>
                <a:gd name="T13" fmla="*/ 157 h 540"/>
                <a:gd name="T14" fmla="*/ 47 w 300"/>
                <a:gd name="T15" fmla="*/ 194 h 540"/>
                <a:gd name="T16" fmla="*/ 59 w 300"/>
                <a:gd name="T17" fmla="*/ 233 h 540"/>
                <a:gd name="T18" fmla="*/ 75 w 300"/>
                <a:gd name="T19" fmla="*/ 270 h 540"/>
                <a:gd name="T20" fmla="*/ 91 w 300"/>
                <a:gd name="T21" fmla="*/ 308 h 540"/>
                <a:gd name="T22" fmla="*/ 111 w 300"/>
                <a:gd name="T23" fmla="*/ 348 h 540"/>
                <a:gd name="T24" fmla="*/ 133 w 300"/>
                <a:gd name="T25" fmla="*/ 384 h 540"/>
                <a:gd name="T26" fmla="*/ 157 w 300"/>
                <a:gd name="T27" fmla="*/ 420 h 540"/>
                <a:gd name="T28" fmla="*/ 188 w 300"/>
                <a:gd name="T29" fmla="*/ 454 h 540"/>
                <a:gd name="T30" fmla="*/ 219 w 300"/>
                <a:gd name="T31" fmla="*/ 485 h 540"/>
                <a:gd name="T32" fmla="*/ 255 w 300"/>
                <a:gd name="T33" fmla="*/ 514 h 540"/>
                <a:gd name="T34" fmla="*/ 295 w 300"/>
                <a:gd name="T35" fmla="*/ 540 h 540"/>
                <a:gd name="T36" fmla="*/ 300 w 300"/>
                <a:gd name="T37" fmla="*/ 530 h 540"/>
                <a:gd name="T38" fmla="*/ 263 w 300"/>
                <a:gd name="T39" fmla="*/ 507 h 540"/>
                <a:gd name="T40" fmla="*/ 227 w 300"/>
                <a:gd name="T41" fmla="*/ 478 h 540"/>
                <a:gd name="T42" fmla="*/ 196 w 300"/>
                <a:gd name="T43" fmla="*/ 447 h 540"/>
                <a:gd name="T44" fmla="*/ 168 w 300"/>
                <a:gd name="T45" fmla="*/ 415 h 540"/>
                <a:gd name="T46" fmla="*/ 144 w 300"/>
                <a:gd name="T47" fmla="*/ 379 h 540"/>
                <a:gd name="T48" fmla="*/ 121 w 300"/>
                <a:gd name="T49" fmla="*/ 343 h 540"/>
                <a:gd name="T50" fmla="*/ 101 w 300"/>
                <a:gd name="T51" fmla="*/ 306 h 540"/>
                <a:gd name="T52" fmla="*/ 86 w 300"/>
                <a:gd name="T53" fmla="*/ 267 h 540"/>
                <a:gd name="T54" fmla="*/ 70 w 300"/>
                <a:gd name="T55" fmla="*/ 230 h 540"/>
                <a:gd name="T56" fmla="*/ 58 w 300"/>
                <a:gd name="T57" fmla="*/ 192 h 540"/>
                <a:gd name="T58" fmla="*/ 47 w 300"/>
                <a:gd name="T59" fmla="*/ 155 h 540"/>
                <a:gd name="T60" fmla="*/ 38 w 300"/>
                <a:gd name="T61" fmla="*/ 119 h 540"/>
                <a:gd name="T62" fmla="*/ 30 w 300"/>
                <a:gd name="T63" fmla="*/ 85 h 540"/>
                <a:gd name="T64" fmla="*/ 22 w 300"/>
                <a:gd name="T65" fmla="*/ 54 h 540"/>
                <a:gd name="T66" fmla="*/ 16 w 300"/>
                <a:gd name="T67" fmla="*/ 26 h 540"/>
                <a:gd name="T68" fmla="*/ 11 w 300"/>
                <a:gd name="T69" fmla="*/ 0 h 540"/>
                <a:gd name="T70" fmla="*/ 11 w 300"/>
                <a:gd name="T71" fmla="*/ 0 h 540"/>
                <a:gd name="T72" fmla="*/ 0 w 300"/>
                <a:gd name="T73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0" h="540">
                  <a:moveTo>
                    <a:pt x="0" y="0"/>
                  </a:moveTo>
                  <a:lnTo>
                    <a:pt x="0" y="0"/>
                  </a:lnTo>
                  <a:lnTo>
                    <a:pt x="6" y="26"/>
                  </a:lnTo>
                  <a:lnTo>
                    <a:pt x="11" y="54"/>
                  </a:lnTo>
                  <a:lnTo>
                    <a:pt x="19" y="88"/>
                  </a:lnTo>
                  <a:lnTo>
                    <a:pt x="27" y="121"/>
                  </a:lnTo>
                  <a:lnTo>
                    <a:pt x="36" y="157"/>
                  </a:lnTo>
                  <a:lnTo>
                    <a:pt x="47" y="194"/>
                  </a:lnTo>
                  <a:lnTo>
                    <a:pt x="59" y="233"/>
                  </a:lnTo>
                  <a:lnTo>
                    <a:pt x="75" y="270"/>
                  </a:lnTo>
                  <a:lnTo>
                    <a:pt x="91" y="308"/>
                  </a:lnTo>
                  <a:lnTo>
                    <a:pt x="111" y="348"/>
                  </a:lnTo>
                  <a:lnTo>
                    <a:pt x="133" y="384"/>
                  </a:lnTo>
                  <a:lnTo>
                    <a:pt x="157" y="420"/>
                  </a:lnTo>
                  <a:lnTo>
                    <a:pt x="188" y="454"/>
                  </a:lnTo>
                  <a:lnTo>
                    <a:pt x="219" y="485"/>
                  </a:lnTo>
                  <a:lnTo>
                    <a:pt x="255" y="514"/>
                  </a:lnTo>
                  <a:lnTo>
                    <a:pt x="295" y="540"/>
                  </a:lnTo>
                  <a:lnTo>
                    <a:pt x="300" y="530"/>
                  </a:lnTo>
                  <a:lnTo>
                    <a:pt x="263" y="507"/>
                  </a:lnTo>
                  <a:lnTo>
                    <a:pt x="227" y="478"/>
                  </a:lnTo>
                  <a:lnTo>
                    <a:pt x="196" y="447"/>
                  </a:lnTo>
                  <a:lnTo>
                    <a:pt x="168" y="415"/>
                  </a:lnTo>
                  <a:lnTo>
                    <a:pt x="144" y="379"/>
                  </a:lnTo>
                  <a:lnTo>
                    <a:pt x="121" y="343"/>
                  </a:lnTo>
                  <a:lnTo>
                    <a:pt x="101" y="306"/>
                  </a:lnTo>
                  <a:lnTo>
                    <a:pt x="86" y="267"/>
                  </a:lnTo>
                  <a:lnTo>
                    <a:pt x="70" y="230"/>
                  </a:lnTo>
                  <a:lnTo>
                    <a:pt x="58" y="192"/>
                  </a:lnTo>
                  <a:lnTo>
                    <a:pt x="47" y="155"/>
                  </a:lnTo>
                  <a:lnTo>
                    <a:pt x="38" y="119"/>
                  </a:lnTo>
                  <a:lnTo>
                    <a:pt x="30" y="85"/>
                  </a:lnTo>
                  <a:lnTo>
                    <a:pt x="22" y="54"/>
                  </a:lnTo>
                  <a:lnTo>
                    <a:pt x="16" y="26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3" name="Freeform 135"/>
            <p:cNvSpPr>
              <a:spLocks/>
            </p:cNvSpPr>
            <p:nvPr/>
          </p:nvSpPr>
          <p:spPr bwMode="auto">
            <a:xfrm>
              <a:off x="9564" y="6573"/>
              <a:ext cx="98" cy="157"/>
            </a:xfrm>
            <a:custGeom>
              <a:avLst/>
              <a:gdLst>
                <a:gd name="T0" fmla="*/ 189 w 196"/>
                <a:gd name="T1" fmla="*/ 0 h 314"/>
                <a:gd name="T2" fmla="*/ 189 w 196"/>
                <a:gd name="T3" fmla="*/ 0 h 314"/>
                <a:gd name="T4" fmla="*/ 149 w 196"/>
                <a:gd name="T5" fmla="*/ 9 h 314"/>
                <a:gd name="T6" fmla="*/ 109 w 196"/>
                <a:gd name="T7" fmla="*/ 33 h 314"/>
                <a:gd name="T8" fmla="*/ 76 w 196"/>
                <a:gd name="T9" fmla="*/ 66 h 314"/>
                <a:gd name="T10" fmla="*/ 45 w 196"/>
                <a:gd name="T11" fmla="*/ 109 h 314"/>
                <a:gd name="T12" fmla="*/ 23 w 196"/>
                <a:gd name="T13" fmla="*/ 159 h 314"/>
                <a:gd name="T14" fmla="*/ 7 w 196"/>
                <a:gd name="T15" fmla="*/ 211 h 314"/>
                <a:gd name="T16" fmla="*/ 0 w 196"/>
                <a:gd name="T17" fmla="*/ 263 h 314"/>
                <a:gd name="T18" fmla="*/ 5 w 196"/>
                <a:gd name="T19" fmla="*/ 314 h 314"/>
                <a:gd name="T20" fmla="*/ 16 w 196"/>
                <a:gd name="T21" fmla="*/ 314 h 314"/>
                <a:gd name="T22" fmla="*/ 13 w 196"/>
                <a:gd name="T23" fmla="*/ 263 h 314"/>
                <a:gd name="T24" fmla="*/ 17 w 196"/>
                <a:gd name="T25" fmla="*/ 211 h 314"/>
                <a:gd name="T26" fmla="*/ 33 w 196"/>
                <a:gd name="T27" fmla="*/ 161 h 314"/>
                <a:gd name="T28" fmla="*/ 56 w 196"/>
                <a:gd name="T29" fmla="*/ 114 h 314"/>
                <a:gd name="T30" fmla="*/ 84 w 196"/>
                <a:gd name="T31" fmla="*/ 73 h 314"/>
                <a:gd name="T32" fmla="*/ 117 w 196"/>
                <a:gd name="T33" fmla="*/ 40 h 314"/>
                <a:gd name="T34" fmla="*/ 152 w 196"/>
                <a:gd name="T35" fmla="*/ 19 h 314"/>
                <a:gd name="T36" fmla="*/ 189 w 196"/>
                <a:gd name="T37" fmla="*/ 13 h 314"/>
                <a:gd name="T38" fmla="*/ 189 w 196"/>
                <a:gd name="T39" fmla="*/ 13 h 314"/>
                <a:gd name="T40" fmla="*/ 189 w 196"/>
                <a:gd name="T41" fmla="*/ 13 h 314"/>
                <a:gd name="T42" fmla="*/ 193 w 196"/>
                <a:gd name="T43" fmla="*/ 10 h 314"/>
                <a:gd name="T44" fmla="*/ 196 w 196"/>
                <a:gd name="T45" fmla="*/ 7 h 314"/>
                <a:gd name="T46" fmla="*/ 193 w 196"/>
                <a:gd name="T47" fmla="*/ 3 h 314"/>
                <a:gd name="T48" fmla="*/ 189 w 196"/>
                <a:gd name="T49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6" h="314">
                  <a:moveTo>
                    <a:pt x="189" y="0"/>
                  </a:moveTo>
                  <a:lnTo>
                    <a:pt x="189" y="0"/>
                  </a:lnTo>
                  <a:lnTo>
                    <a:pt x="149" y="9"/>
                  </a:lnTo>
                  <a:lnTo>
                    <a:pt x="109" y="33"/>
                  </a:lnTo>
                  <a:lnTo>
                    <a:pt x="76" y="66"/>
                  </a:lnTo>
                  <a:lnTo>
                    <a:pt x="45" y="109"/>
                  </a:lnTo>
                  <a:lnTo>
                    <a:pt x="23" y="159"/>
                  </a:lnTo>
                  <a:lnTo>
                    <a:pt x="7" y="211"/>
                  </a:lnTo>
                  <a:lnTo>
                    <a:pt x="0" y="263"/>
                  </a:lnTo>
                  <a:lnTo>
                    <a:pt x="5" y="314"/>
                  </a:lnTo>
                  <a:lnTo>
                    <a:pt x="16" y="314"/>
                  </a:lnTo>
                  <a:lnTo>
                    <a:pt x="13" y="263"/>
                  </a:lnTo>
                  <a:lnTo>
                    <a:pt x="17" y="211"/>
                  </a:lnTo>
                  <a:lnTo>
                    <a:pt x="33" y="161"/>
                  </a:lnTo>
                  <a:lnTo>
                    <a:pt x="56" y="114"/>
                  </a:lnTo>
                  <a:lnTo>
                    <a:pt x="84" y="73"/>
                  </a:lnTo>
                  <a:lnTo>
                    <a:pt x="117" y="40"/>
                  </a:lnTo>
                  <a:lnTo>
                    <a:pt x="152" y="19"/>
                  </a:lnTo>
                  <a:lnTo>
                    <a:pt x="189" y="13"/>
                  </a:lnTo>
                  <a:lnTo>
                    <a:pt x="189" y="13"/>
                  </a:lnTo>
                  <a:lnTo>
                    <a:pt x="189" y="13"/>
                  </a:lnTo>
                  <a:lnTo>
                    <a:pt x="193" y="10"/>
                  </a:lnTo>
                  <a:lnTo>
                    <a:pt x="196" y="7"/>
                  </a:lnTo>
                  <a:lnTo>
                    <a:pt x="193" y="3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4" name="Freeform 136"/>
            <p:cNvSpPr>
              <a:spLocks/>
            </p:cNvSpPr>
            <p:nvPr/>
          </p:nvSpPr>
          <p:spPr bwMode="auto">
            <a:xfrm>
              <a:off x="9659" y="6573"/>
              <a:ext cx="258" cy="6"/>
            </a:xfrm>
            <a:custGeom>
              <a:avLst/>
              <a:gdLst>
                <a:gd name="T0" fmla="*/ 510 w 517"/>
                <a:gd name="T1" fmla="*/ 13 h 13"/>
                <a:gd name="T2" fmla="*/ 510 w 517"/>
                <a:gd name="T3" fmla="*/ 0 h 13"/>
                <a:gd name="T4" fmla="*/ 0 w 517"/>
                <a:gd name="T5" fmla="*/ 0 h 13"/>
                <a:gd name="T6" fmla="*/ 0 w 517"/>
                <a:gd name="T7" fmla="*/ 13 h 13"/>
                <a:gd name="T8" fmla="*/ 510 w 517"/>
                <a:gd name="T9" fmla="*/ 13 h 13"/>
                <a:gd name="T10" fmla="*/ 510 w 517"/>
                <a:gd name="T11" fmla="*/ 0 h 13"/>
                <a:gd name="T12" fmla="*/ 510 w 517"/>
                <a:gd name="T13" fmla="*/ 13 h 13"/>
                <a:gd name="T14" fmla="*/ 514 w 517"/>
                <a:gd name="T15" fmla="*/ 10 h 13"/>
                <a:gd name="T16" fmla="*/ 517 w 517"/>
                <a:gd name="T17" fmla="*/ 7 h 13"/>
                <a:gd name="T18" fmla="*/ 514 w 517"/>
                <a:gd name="T19" fmla="*/ 3 h 13"/>
                <a:gd name="T20" fmla="*/ 510 w 517"/>
                <a:gd name="T21" fmla="*/ 0 h 13"/>
                <a:gd name="T22" fmla="*/ 510 w 517"/>
                <a:gd name="T2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7" h="13">
                  <a:moveTo>
                    <a:pt x="510" y="13"/>
                  </a:moveTo>
                  <a:lnTo>
                    <a:pt x="510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510" y="13"/>
                  </a:lnTo>
                  <a:lnTo>
                    <a:pt x="510" y="0"/>
                  </a:lnTo>
                  <a:lnTo>
                    <a:pt x="510" y="13"/>
                  </a:lnTo>
                  <a:lnTo>
                    <a:pt x="514" y="10"/>
                  </a:lnTo>
                  <a:lnTo>
                    <a:pt x="517" y="7"/>
                  </a:lnTo>
                  <a:lnTo>
                    <a:pt x="514" y="3"/>
                  </a:lnTo>
                  <a:lnTo>
                    <a:pt x="510" y="0"/>
                  </a:lnTo>
                  <a:lnTo>
                    <a:pt x="51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5" name="Freeform 137"/>
            <p:cNvSpPr>
              <a:spLocks/>
            </p:cNvSpPr>
            <p:nvPr/>
          </p:nvSpPr>
          <p:spPr bwMode="auto">
            <a:xfrm>
              <a:off x="9819" y="6573"/>
              <a:ext cx="94" cy="157"/>
            </a:xfrm>
            <a:custGeom>
              <a:avLst/>
              <a:gdLst>
                <a:gd name="T0" fmla="*/ 16 w 189"/>
                <a:gd name="T1" fmla="*/ 314 h 314"/>
                <a:gd name="T2" fmla="*/ 16 w 189"/>
                <a:gd name="T3" fmla="*/ 314 h 314"/>
                <a:gd name="T4" fmla="*/ 13 w 189"/>
                <a:gd name="T5" fmla="*/ 263 h 314"/>
                <a:gd name="T6" fmla="*/ 17 w 189"/>
                <a:gd name="T7" fmla="*/ 211 h 314"/>
                <a:gd name="T8" fmla="*/ 33 w 189"/>
                <a:gd name="T9" fmla="*/ 161 h 314"/>
                <a:gd name="T10" fmla="*/ 56 w 189"/>
                <a:gd name="T11" fmla="*/ 114 h 314"/>
                <a:gd name="T12" fmla="*/ 82 w 189"/>
                <a:gd name="T13" fmla="*/ 73 h 314"/>
                <a:gd name="T14" fmla="*/ 117 w 189"/>
                <a:gd name="T15" fmla="*/ 40 h 314"/>
                <a:gd name="T16" fmla="*/ 150 w 189"/>
                <a:gd name="T17" fmla="*/ 19 h 314"/>
                <a:gd name="T18" fmla="*/ 189 w 189"/>
                <a:gd name="T19" fmla="*/ 13 h 314"/>
                <a:gd name="T20" fmla="*/ 189 w 189"/>
                <a:gd name="T21" fmla="*/ 0 h 314"/>
                <a:gd name="T22" fmla="*/ 148 w 189"/>
                <a:gd name="T23" fmla="*/ 9 h 314"/>
                <a:gd name="T24" fmla="*/ 109 w 189"/>
                <a:gd name="T25" fmla="*/ 33 h 314"/>
                <a:gd name="T26" fmla="*/ 74 w 189"/>
                <a:gd name="T27" fmla="*/ 66 h 314"/>
                <a:gd name="T28" fmla="*/ 45 w 189"/>
                <a:gd name="T29" fmla="*/ 109 h 314"/>
                <a:gd name="T30" fmla="*/ 23 w 189"/>
                <a:gd name="T31" fmla="*/ 159 h 314"/>
                <a:gd name="T32" fmla="*/ 7 w 189"/>
                <a:gd name="T33" fmla="*/ 211 h 314"/>
                <a:gd name="T34" fmla="*/ 0 w 189"/>
                <a:gd name="T35" fmla="*/ 263 h 314"/>
                <a:gd name="T36" fmla="*/ 5 w 189"/>
                <a:gd name="T37" fmla="*/ 314 h 314"/>
                <a:gd name="T38" fmla="*/ 5 w 189"/>
                <a:gd name="T39" fmla="*/ 314 h 314"/>
                <a:gd name="T40" fmla="*/ 16 w 189"/>
                <a:gd name="T41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" h="314">
                  <a:moveTo>
                    <a:pt x="16" y="314"/>
                  </a:moveTo>
                  <a:lnTo>
                    <a:pt x="16" y="314"/>
                  </a:lnTo>
                  <a:lnTo>
                    <a:pt x="13" y="263"/>
                  </a:lnTo>
                  <a:lnTo>
                    <a:pt x="17" y="211"/>
                  </a:lnTo>
                  <a:lnTo>
                    <a:pt x="33" y="161"/>
                  </a:lnTo>
                  <a:lnTo>
                    <a:pt x="56" y="114"/>
                  </a:lnTo>
                  <a:lnTo>
                    <a:pt x="82" y="73"/>
                  </a:lnTo>
                  <a:lnTo>
                    <a:pt x="117" y="40"/>
                  </a:lnTo>
                  <a:lnTo>
                    <a:pt x="150" y="19"/>
                  </a:lnTo>
                  <a:lnTo>
                    <a:pt x="189" y="13"/>
                  </a:lnTo>
                  <a:lnTo>
                    <a:pt x="189" y="0"/>
                  </a:lnTo>
                  <a:lnTo>
                    <a:pt x="148" y="9"/>
                  </a:lnTo>
                  <a:lnTo>
                    <a:pt x="109" y="33"/>
                  </a:lnTo>
                  <a:lnTo>
                    <a:pt x="74" y="66"/>
                  </a:lnTo>
                  <a:lnTo>
                    <a:pt x="45" y="109"/>
                  </a:lnTo>
                  <a:lnTo>
                    <a:pt x="23" y="159"/>
                  </a:lnTo>
                  <a:lnTo>
                    <a:pt x="7" y="211"/>
                  </a:lnTo>
                  <a:lnTo>
                    <a:pt x="0" y="263"/>
                  </a:lnTo>
                  <a:lnTo>
                    <a:pt x="5" y="314"/>
                  </a:lnTo>
                  <a:lnTo>
                    <a:pt x="5" y="314"/>
                  </a:lnTo>
                  <a:lnTo>
                    <a:pt x="16" y="3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6" name="Freeform 138"/>
            <p:cNvSpPr>
              <a:spLocks/>
            </p:cNvSpPr>
            <p:nvPr/>
          </p:nvSpPr>
          <p:spPr bwMode="auto">
            <a:xfrm>
              <a:off x="9822" y="6730"/>
              <a:ext cx="150" cy="271"/>
            </a:xfrm>
            <a:custGeom>
              <a:avLst/>
              <a:gdLst>
                <a:gd name="T0" fmla="*/ 296 w 301"/>
                <a:gd name="T1" fmla="*/ 541 h 541"/>
                <a:gd name="T2" fmla="*/ 298 w 301"/>
                <a:gd name="T3" fmla="*/ 530 h 541"/>
                <a:gd name="T4" fmla="*/ 261 w 301"/>
                <a:gd name="T5" fmla="*/ 507 h 541"/>
                <a:gd name="T6" fmla="*/ 225 w 301"/>
                <a:gd name="T7" fmla="*/ 478 h 541"/>
                <a:gd name="T8" fmla="*/ 195 w 301"/>
                <a:gd name="T9" fmla="*/ 447 h 541"/>
                <a:gd name="T10" fmla="*/ 168 w 301"/>
                <a:gd name="T11" fmla="*/ 415 h 541"/>
                <a:gd name="T12" fmla="*/ 143 w 301"/>
                <a:gd name="T13" fmla="*/ 379 h 541"/>
                <a:gd name="T14" fmla="*/ 120 w 301"/>
                <a:gd name="T15" fmla="*/ 343 h 541"/>
                <a:gd name="T16" fmla="*/ 101 w 301"/>
                <a:gd name="T17" fmla="*/ 306 h 541"/>
                <a:gd name="T18" fmla="*/ 84 w 301"/>
                <a:gd name="T19" fmla="*/ 267 h 541"/>
                <a:gd name="T20" fmla="*/ 69 w 301"/>
                <a:gd name="T21" fmla="*/ 230 h 541"/>
                <a:gd name="T22" fmla="*/ 57 w 301"/>
                <a:gd name="T23" fmla="*/ 192 h 541"/>
                <a:gd name="T24" fmla="*/ 45 w 301"/>
                <a:gd name="T25" fmla="*/ 155 h 541"/>
                <a:gd name="T26" fmla="*/ 36 w 301"/>
                <a:gd name="T27" fmla="*/ 119 h 541"/>
                <a:gd name="T28" fmla="*/ 28 w 301"/>
                <a:gd name="T29" fmla="*/ 85 h 541"/>
                <a:gd name="T30" fmla="*/ 22 w 301"/>
                <a:gd name="T31" fmla="*/ 54 h 541"/>
                <a:gd name="T32" fmla="*/ 16 w 301"/>
                <a:gd name="T33" fmla="*/ 26 h 541"/>
                <a:gd name="T34" fmla="*/ 11 w 301"/>
                <a:gd name="T35" fmla="*/ 0 h 541"/>
                <a:gd name="T36" fmla="*/ 0 w 301"/>
                <a:gd name="T37" fmla="*/ 0 h 541"/>
                <a:gd name="T38" fmla="*/ 6 w 301"/>
                <a:gd name="T39" fmla="*/ 26 h 541"/>
                <a:gd name="T40" fmla="*/ 11 w 301"/>
                <a:gd name="T41" fmla="*/ 54 h 541"/>
                <a:gd name="T42" fmla="*/ 18 w 301"/>
                <a:gd name="T43" fmla="*/ 88 h 541"/>
                <a:gd name="T44" fmla="*/ 26 w 301"/>
                <a:gd name="T45" fmla="*/ 121 h 541"/>
                <a:gd name="T46" fmla="*/ 35 w 301"/>
                <a:gd name="T47" fmla="*/ 157 h 541"/>
                <a:gd name="T48" fmla="*/ 47 w 301"/>
                <a:gd name="T49" fmla="*/ 194 h 541"/>
                <a:gd name="T50" fmla="*/ 59 w 301"/>
                <a:gd name="T51" fmla="*/ 233 h 541"/>
                <a:gd name="T52" fmla="*/ 73 w 301"/>
                <a:gd name="T53" fmla="*/ 270 h 541"/>
                <a:gd name="T54" fmla="*/ 91 w 301"/>
                <a:gd name="T55" fmla="*/ 308 h 541"/>
                <a:gd name="T56" fmla="*/ 109 w 301"/>
                <a:gd name="T57" fmla="*/ 348 h 541"/>
                <a:gd name="T58" fmla="*/ 132 w 301"/>
                <a:gd name="T59" fmla="*/ 384 h 541"/>
                <a:gd name="T60" fmla="*/ 157 w 301"/>
                <a:gd name="T61" fmla="*/ 420 h 541"/>
                <a:gd name="T62" fmla="*/ 187 w 301"/>
                <a:gd name="T63" fmla="*/ 454 h 541"/>
                <a:gd name="T64" fmla="*/ 217 w 301"/>
                <a:gd name="T65" fmla="*/ 485 h 541"/>
                <a:gd name="T66" fmla="*/ 253 w 301"/>
                <a:gd name="T67" fmla="*/ 514 h 541"/>
                <a:gd name="T68" fmla="*/ 293 w 301"/>
                <a:gd name="T69" fmla="*/ 540 h 541"/>
                <a:gd name="T70" fmla="*/ 296 w 301"/>
                <a:gd name="T71" fmla="*/ 529 h 541"/>
                <a:gd name="T72" fmla="*/ 293 w 301"/>
                <a:gd name="T73" fmla="*/ 540 h 541"/>
                <a:gd name="T74" fmla="*/ 297 w 301"/>
                <a:gd name="T75" fmla="*/ 540 h 541"/>
                <a:gd name="T76" fmla="*/ 301 w 301"/>
                <a:gd name="T77" fmla="*/ 536 h 541"/>
                <a:gd name="T78" fmla="*/ 301 w 301"/>
                <a:gd name="T79" fmla="*/ 533 h 541"/>
                <a:gd name="T80" fmla="*/ 298 w 301"/>
                <a:gd name="T81" fmla="*/ 530 h 541"/>
                <a:gd name="T82" fmla="*/ 296 w 301"/>
                <a:gd name="T83" fmla="*/ 541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1" h="541">
                  <a:moveTo>
                    <a:pt x="296" y="541"/>
                  </a:moveTo>
                  <a:lnTo>
                    <a:pt x="298" y="530"/>
                  </a:lnTo>
                  <a:lnTo>
                    <a:pt x="261" y="507"/>
                  </a:lnTo>
                  <a:lnTo>
                    <a:pt x="225" y="478"/>
                  </a:lnTo>
                  <a:lnTo>
                    <a:pt x="195" y="447"/>
                  </a:lnTo>
                  <a:lnTo>
                    <a:pt x="168" y="415"/>
                  </a:lnTo>
                  <a:lnTo>
                    <a:pt x="143" y="379"/>
                  </a:lnTo>
                  <a:lnTo>
                    <a:pt x="120" y="343"/>
                  </a:lnTo>
                  <a:lnTo>
                    <a:pt x="101" y="306"/>
                  </a:lnTo>
                  <a:lnTo>
                    <a:pt x="84" y="267"/>
                  </a:lnTo>
                  <a:lnTo>
                    <a:pt x="69" y="230"/>
                  </a:lnTo>
                  <a:lnTo>
                    <a:pt x="57" y="192"/>
                  </a:lnTo>
                  <a:lnTo>
                    <a:pt x="45" y="155"/>
                  </a:lnTo>
                  <a:lnTo>
                    <a:pt x="36" y="119"/>
                  </a:lnTo>
                  <a:lnTo>
                    <a:pt x="28" y="85"/>
                  </a:lnTo>
                  <a:lnTo>
                    <a:pt x="22" y="54"/>
                  </a:lnTo>
                  <a:lnTo>
                    <a:pt x="16" y="2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6" y="26"/>
                  </a:lnTo>
                  <a:lnTo>
                    <a:pt x="11" y="54"/>
                  </a:lnTo>
                  <a:lnTo>
                    <a:pt x="18" y="88"/>
                  </a:lnTo>
                  <a:lnTo>
                    <a:pt x="26" y="121"/>
                  </a:lnTo>
                  <a:lnTo>
                    <a:pt x="35" y="157"/>
                  </a:lnTo>
                  <a:lnTo>
                    <a:pt x="47" y="194"/>
                  </a:lnTo>
                  <a:lnTo>
                    <a:pt x="59" y="233"/>
                  </a:lnTo>
                  <a:lnTo>
                    <a:pt x="73" y="270"/>
                  </a:lnTo>
                  <a:lnTo>
                    <a:pt x="91" y="308"/>
                  </a:lnTo>
                  <a:lnTo>
                    <a:pt x="109" y="348"/>
                  </a:lnTo>
                  <a:lnTo>
                    <a:pt x="132" y="384"/>
                  </a:lnTo>
                  <a:lnTo>
                    <a:pt x="157" y="420"/>
                  </a:lnTo>
                  <a:lnTo>
                    <a:pt x="187" y="454"/>
                  </a:lnTo>
                  <a:lnTo>
                    <a:pt x="217" y="485"/>
                  </a:lnTo>
                  <a:lnTo>
                    <a:pt x="253" y="514"/>
                  </a:lnTo>
                  <a:lnTo>
                    <a:pt x="293" y="540"/>
                  </a:lnTo>
                  <a:lnTo>
                    <a:pt x="296" y="529"/>
                  </a:lnTo>
                  <a:lnTo>
                    <a:pt x="293" y="540"/>
                  </a:lnTo>
                  <a:lnTo>
                    <a:pt x="297" y="540"/>
                  </a:lnTo>
                  <a:lnTo>
                    <a:pt x="301" y="536"/>
                  </a:lnTo>
                  <a:lnTo>
                    <a:pt x="301" y="533"/>
                  </a:lnTo>
                  <a:lnTo>
                    <a:pt x="298" y="530"/>
                  </a:lnTo>
                  <a:lnTo>
                    <a:pt x="296" y="5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7" name="Freeform 139"/>
            <p:cNvSpPr>
              <a:spLocks/>
            </p:cNvSpPr>
            <p:nvPr/>
          </p:nvSpPr>
          <p:spPr bwMode="auto">
            <a:xfrm>
              <a:off x="9901" y="6994"/>
              <a:ext cx="68" cy="7"/>
            </a:xfrm>
            <a:custGeom>
              <a:avLst/>
              <a:gdLst>
                <a:gd name="T0" fmla="*/ 2 w 137"/>
                <a:gd name="T1" fmla="*/ 11 h 12"/>
                <a:gd name="T2" fmla="*/ 5 w 137"/>
                <a:gd name="T3" fmla="*/ 12 h 12"/>
                <a:gd name="T4" fmla="*/ 137 w 137"/>
                <a:gd name="T5" fmla="*/ 12 h 12"/>
                <a:gd name="T6" fmla="*/ 137 w 137"/>
                <a:gd name="T7" fmla="*/ 0 h 12"/>
                <a:gd name="T8" fmla="*/ 5 w 137"/>
                <a:gd name="T9" fmla="*/ 0 h 12"/>
                <a:gd name="T10" fmla="*/ 8 w 137"/>
                <a:gd name="T11" fmla="*/ 1 h 12"/>
                <a:gd name="T12" fmla="*/ 5 w 137"/>
                <a:gd name="T13" fmla="*/ 0 h 12"/>
                <a:gd name="T14" fmla="*/ 1 w 137"/>
                <a:gd name="T15" fmla="*/ 2 h 12"/>
                <a:gd name="T16" fmla="*/ 0 w 137"/>
                <a:gd name="T17" fmla="*/ 6 h 12"/>
                <a:gd name="T18" fmla="*/ 1 w 137"/>
                <a:gd name="T19" fmla="*/ 10 h 12"/>
                <a:gd name="T20" fmla="*/ 5 w 137"/>
                <a:gd name="T21" fmla="*/ 12 h 12"/>
                <a:gd name="T22" fmla="*/ 2 w 137"/>
                <a:gd name="T2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7" h="12">
                  <a:moveTo>
                    <a:pt x="2" y="11"/>
                  </a:moveTo>
                  <a:lnTo>
                    <a:pt x="5" y="12"/>
                  </a:lnTo>
                  <a:lnTo>
                    <a:pt x="137" y="12"/>
                  </a:lnTo>
                  <a:lnTo>
                    <a:pt x="137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1" y="10"/>
                  </a:lnTo>
                  <a:lnTo>
                    <a:pt x="5" y="12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8" name="Freeform 140"/>
            <p:cNvSpPr>
              <a:spLocks/>
            </p:cNvSpPr>
            <p:nvPr/>
          </p:nvSpPr>
          <p:spPr bwMode="auto">
            <a:xfrm>
              <a:off x="9839" y="6942"/>
              <a:ext cx="66" cy="58"/>
            </a:xfrm>
            <a:custGeom>
              <a:avLst/>
              <a:gdLst>
                <a:gd name="T0" fmla="*/ 5 w 132"/>
                <a:gd name="T1" fmla="*/ 12 h 116"/>
                <a:gd name="T2" fmla="*/ 1 w 132"/>
                <a:gd name="T3" fmla="*/ 9 h 116"/>
                <a:gd name="T4" fmla="*/ 14 w 132"/>
                <a:gd name="T5" fmla="*/ 24 h 116"/>
                <a:gd name="T6" fmla="*/ 28 w 132"/>
                <a:gd name="T7" fmla="*/ 39 h 116"/>
                <a:gd name="T8" fmla="*/ 42 w 132"/>
                <a:gd name="T9" fmla="*/ 53 h 116"/>
                <a:gd name="T10" fmla="*/ 57 w 132"/>
                <a:gd name="T11" fmla="*/ 66 h 116"/>
                <a:gd name="T12" fmla="*/ 73 w 132"/>
                <a:gd name="T13" fmla="*/ 80 h 116"/>
                <a:gd name="T14" fmla="*/ 89 w 132"/>
                <a:gd name="T15" fmla="*/ 92 h 116"/>
                <a:gd name="T16" fmla="*/ 108 w 132"/>
                <a:gd name="T17" fmla="*/ 105 h 116"/>
                <a:gd name="T18" fmla="*/ 126 w 132"/>
                <a:gd name="T19" fmla="*/ 116 h 116"/>
                <a:gd name="T20" fmla="*/ 132 w 132"/>
                <a:gd name="T21" fmla="*/ 106 h 116"/>
                <a:gd name="T22" fmla="*/ 113 w 132"/>
                <a:gd name="T23" fmla="*/ 95 h 116"/>
                <a:gd name="T24" fmla="*/ 97 w 132"/>
                <a:gd name="T25" fmla="*/ 85 h 116"/>
                <a:gd name="T26" fmla="*/ 81 w 132"/>
                <a:gd name="T27" fmla="*/ 73 h 116"/>
                <a:gd name="T28" fmla="*/ 65 w 132"/>
                <a:gd name="T29" fmla="*/ 59 h 116"/>
                <a:gd name="T30" fmla="*/ 50 w 132"/>
                <a:gd name="T31" fmla="*/ 45 h 116"/>
                <a:gd name="T32" fmla="*/ 36 w 132"/>
                <a:gd name="T33" fmla="*/ 32 h 116"/>
                <a:gd name="T34" fmla="*/ 22 w 132"/>
                <a:gd name="T35" fmla="*/ 17 h 116"/>
                <a:gd name="T36" fmla="*/ 9 w 132"/>
                <a:gd name="T37" fmla="*/ 2 h 116"/>
                <a:gd name="T38" fmla="*/ 5 w 132"/>
                <a:gd name="T39" fmla="*/ 0 h 116"/>
                <a:gd name="T40" fmla="*/ 9 w 132"/>
                <a:gd name="T41" fmla="*/ 2 h 116"/>
                <a:gd name="T42" fmla="*/ 5 w 132"/>
                <a:gd name="T43" fmla="*/ 1 h 116"/>
                <a:gd name="T44" fmla="*/ 1 w 132"/>
                <a:gd name="T45" fmla="*/ 2 h 116"/>
                <a:gd name="T46" fmla="*/ 0 w 132"/>
                <a:gd name="T47" fmla="*/ 6 h 116"/>
                <a:gd name="T48" fmla="*/ 1 w 132"/>
                <a:gd name="T49" fmla="*/ 9 h 116"/>
                <a:gd name="T50" fmla="*/ 5 w 132"/>
                <a:gd name="T51" fmla="*/ 1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2" h="116">
                  <a:moveTo>
                    <a:pt x="5" y="12"/>
                  </a:moveTo>
                  <a:lnTo>
                    <a:pt x="1" y="9"/>
                  </a:lnTo>
                  <a:lnTo>
                    <a:pt x="14" y="24"/>
                  </a:lnTo>
                  <a:lnTo>
                    <a:pt x="28" y="39"/>
                  </a:lnTo>
                  <a:lnTo>
                    <a:pt x="42" y="53"/>
                  </a:lnTo>
                  <a:lnTo>
                    <a:pt x="57" y="66"/>
                  </a:lnTo>
                  <a:lnTo>
                    <a:pt x="73" y="80"/>
                  </a:lnTo>
                  <a:lnTo>
                    <a:pt x="89" y="92"/>
                  </a:lnTo>
                  <a:lnTo>
                    <a:pt x="108" y="105"/>
                  </a:lnTo>
                  <a:lnTo>
                    <a:pt x="126" y="116"/>
                  </a:lnTo>
                  <a:lnTo>
                    <a:pt x="132" y="106"/>
                  </a:lnTo>
                  <a:lnTo>
                    <a:pt x="113" y="95"/>
                  </a:lnTo>
                  <a:lnTo>
                    <a:pt x="97" y="85"/>
                  </a:lnTo>
                  <a:lnTo>
                    <a:pt x="81" y="73"/>
                  </a:lnTo>
                  <a:lnTo>
                    <a:pt x="65" y="59"/>
                  </a:lnTo>
                  <a:lnTo>
                    <a:pt x="50" y="45"/>
                  </a:lnTo>
                  <a:lnTo>
                    <a:pt x="36" y="32"/>
                  </a:lnTo>
                  <a:lnTo>
                    <a:pt x="22" y="17"/>
                  </a:lnTo>
                  <a:lnTo>
                    <a:pt x="9" y="2"/>
                  </a:lnTo>
                  <a:lnTo>
                    <a:pt x="5" y="0"/>
                  </a:lnTo>
                  <a:lnTo>
                    <a:pt x="9" y="2"/>
                  </a:lnTo>
                  <a:lnTo>
                    <a:pt x="5" y="1"/>
                  </a:lnTo>
                  <a:lnTo>
                    <a:pt x="1" y="2"/>
                  </a:lnTo>
                  <a:lnTo>
                    <a:pt x="0" y="6"/>
                  </a:lnTo>
                  <a:lnTo>
                    <a:pt x="1" y="9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9" name="Freeform 141"/>
            <p:cNvSpPr>
              <a:spLocks/>
            </p:cNvSpPr>
            <p:nvPr/>
          </p:nvSpPr>
          <p:spPr bwMode="auto">
            <a:xfrm>
              <a:off x="9809" y="6942"/>
              <a:ext cx="33" cy="6"/>
            </a:xfrm>
            <a:custGeom>
              <a:avLst/>
              <a:gdLst>
                <a:gd name="T0" fmla="*/ 9 w 65"/>
                <a:gd name="T1" fmla="*/ 2 h 12"/>
                <a:gd name="T2" fmla="*/ 5 w 65"/>
                <a:gd name="T3" fmla="*/ 12 h 12"/>
                <a:gd name="T4" fmla="*/ 65 w 65"/>
                <a:gd name="T5" fmla="*/ 12 h 12"/>
                <a:gd name="T6" fmla="*/ 65 w 65"/>
                <a:gd name="T7" fmla="*/ 0 h 12"/>
                <a:gd name="T8" fmla="*/ 5 w 65"/>
                <a:gd name="T9" fmla="*/ 0 h 12"/>
                <a:gd name="T10" fmla="*/ 1 w 65"/>
                <a:gd name="T11" fmla="*/ 9 h 12"/>
                <a:gd name="T12" fmla="*/ 5 w 65"/>
                <a:gd name="T13" fmla="*/ 0 h 12"/>
                <a:gd name="T14" fmla="*/ 1 w 65"/>
                <a:gd name="T15" fmla="*/ 2 h 12"/>
                <a:gd name="T16" fmla="*/ 0 w 65"/>
                <a:gd name="T17" fmla="*/ 6 h 12"/>
                <a:gd name="T18" fmla="*/ 1 w 65"/>
                <a:gd name="T19" fmla="*/ 9 h 12"/>
                <a:gd name="T20" fmla="*/ 5 w 65"/>
                <a:gd name="T21" fmla="*/ 12 h 12"/>
                <a:gd name="T22" fmla="*/ 9 w 65"/>
                <a:gd name="T23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12">
                  <a:moveTo>
                    <a:pt x="9" y="2"/>
                  </a:moveTo>
                  <a:lnTo>
                    <a:pt x="5" y="12"/>
                  </a:lnTo>
                  <a:lnTo>
                    <a:pt x="65" y="12"/>
                  </a:lnTo>
                  <a:lnTo>
                    <a:pt x="65" y="0"/>
                  </a:lnTo>
                  <a:lnTo>
                    <a:pt x="5" y="0"/>
                  </a:lnTo>
                  <a:lnTo>
                    <a:pt x="1" y="9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1" y="9"/>
                  </a:lnTo>
                  <a:lnTo>
                    <a:pt x="5" y="12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10" name="Freeform 142"/>
            <p:cNvSpPr>
              <a:spLocks/>
            </p:cNvSpPr>
            <p:nvPr/>
          </p:nvSpPr>
          <p:spPr bwMode="auto">
            <a:xfrm>
              <a:off x="9810" y="6943"/>
              <a:ext cx="66" cy="58"/>
            </a:xfrm>
            <a:custGeom>
              <a:avLst/>
              <a:gdLst>
                <a:gd name="T0" fmla="*/ 128 w 133"/>
                <a:gd name="T1" fmla="*/ 115 h 115"/>
                <a:gd name="T2" fmla="*/ 131 w 133"/>
                <a:gd name="T3" fmla="*/ 104 h 115"/>
                <a:gd name="T4" fmla="*/ 112 w 133"/>
                <a:gd name="T5" fmla="*/ 93 h 115"/>
                <a:gd name="T6" fmla="*/ 96 w 133"/>
                <a:gd name="T7" fmla="*/ 83 h 115"/>
                <a:gd name="T8" fmla="*/ 80 w 133"/>
                <a:gd name="T9" fmla="*/ 71 h 115"/>
                <a:gd name="T10" fmla="*/ 64 w 133"/>
                <a:gd name="T11" fmla="*/ 57 h 115"/>
                <a:gd name="T12" fmla="*/ 50 w 133"/>
                <a:gd name="T13" fmla="*/ 43 h 115"/>
                <a:gd name="T14" fmla="*/ 35 w 133"/>
                <a:gd name="T15" fmla="*/ 30 h 115"/>
                <a:gd name="T16" fmla="*/ 22 w 133"/>
                <a:gd name="T17" fmla="*/ 15 h 115"/>
                <a:gd name="T18" fmla="*/ 8 w 133"/>
                <a:gd name="T19" fmla="*/ 0 h 115"/>
                <a:gd name="T20" fmla="*/ 0 w 133"/>
                <a:gd name="T21" fmla="*/ 7 h 115"/>
                <a:gd name="T22" fmla="*/ 14 w 133"/>
                <a:gd name="T23" fmla="*/ 22 h 115"/>
                <a:gd name="T24" fmla="*/ 27 w 133"/>
                <a:gd name="T25" fmla="*/ 37 h 115"/>
                <a:gd name="T26" fmla="*/ 42 w 133"/>
                <a:gd name="T27" fmla="*/ 51 h 115"/>
                <a:gd name="T28" fmla="*/ 56 w 133"/>
                <a:gd name="T29" fmla="*/ 64 h 115"/>
                <a:gd name="T30" fmla="*/ 72 w 133"/>
                <a:gd name="T31" fmla="*/ 78 h 115"/>
                <a:gd name="T32" fmla="*/ 88 w 133"/>
                <a:gd name="T33" fmla="*/ 90 h 115"/>
                <a:gd name="T34" fmla="*/ 107 w 133"/>
                <a:gd name="T35" fmla="*/ 103 h 115"/>
                <a:gd name="T36" fmla="*/ 125 w 133"/>
                <a:gd name="T37" fmla="*/ 114 h 115"/>
                <a:gd name="T38" fmla="*/ 128 w 133"/>
                <a:gd name="T39" fmla="*/ 103 h 115"/>
                <a:gd name="T40" fmla="*/ 125 w 133"/>
                <a:gd name="T41" fmla="*/ 114 h 115"/>
                <a:gd name="T42" fmla="*/ 129 w 133"/>
                <a:gd name="T43" fmla="*/ 114 h 115"/>
                <a:gd name="T44" fmla="*/ 133 w 133"/>
                <a:gd name="T45" fmla="*/ 110 h 115"/>
                <a:gd name="T46" fmla="*/ 133 w 133"/>
                <a:gd name="T47" fmla="*/ 107 h 115"/>
                <a:gd name="T48" fmla="*/ 131 w 133"/>
                <a:gd name="T49" fmla="*/ 104 h 115"/>
                <a:gd name="T50" fmla="*/ 128 w 133"/>
                <a:gd name="T51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115">
                  <a:moveTo>
                    <a:pt x="128" y="115"/>
                  </a:moveTo>
                  <a:lnTo>
                    <a:pt x="131" y="104"/>
                  </a:lnTo>
                  <a:lnTo>
                    <a:pt x="112" y="93"/>
                  </a:lnTo>
                  <a:lnTo>
                    <a:pt x="96" y="83"/>
                  </a:lnTo>
                  <a:lnTo>
                    <a:pt x="80" y="71"/>
                  </a:lnTo>
                  <a:lnTo>
                    <a:pt x="64" y="57"/>
                  </a:lnTo>
                  <a:lnTo>
                    <a:pt x="50" y="43"/>
                  </a:lnTo>
                  <a:lnTo>
                    <a:pt x="35" y="30"/>
                  </a:lnTo>
                  <a:lnTo>
                    <a:pt x="22" y="15"/>
                  </a:lnTo>
                  <a:lnTo>
                    <a:pt x="8" y="0"/>
                  </a:lnTo>
                  <a:lnTo>
                    <a:pt x="0" y="7"/>
                  </a:lnTo>
                  <a:lnTo>
                    <a:pt x="14" y="22"/>
                  </a:lnTo>
                  <a:lnTo>
                    <a:pt x="27" y="37"/>
                  </a:lnTo>
                  <a:lnTo>
                    <a:pt x="42" y="51"/>
                  </a:lnTo>
                  <a:lnTo>
                    <a:pt x="56" y="64"/>
                  </a:lnTo>
                  <a:lnTo>
                    <a:pt x="72" y="78"/>
                  </a:lnTo>
                  <a:lnTo>
                    <a:pt x="88" y="90"/>
                  </a:lnTo>
                  <a:lnTo>
                    <a:pt x="107" y="103"/>
                  </a:lnTo>
                  <a:lnTo>
                    <a:pt x="125" y="114"/>
                  </a:lnTo>
                  <a:lnTo>
                    <a:pt x="128" y="103"/>
                  </a:lnTo>
                  <a:lnTo>
                    <a:pt x="125" y="114"/>
                  </a:lnTo>
                  <a:lnTo>
                    <a:pt x="129" y="114"/>
                  </a:lnTo>
                  <a:lnTo>
                    <a:pt x="133" y="110"/>
                  </a:lnTo>
                  <a:lnTo>
                    <a:pt x="133" y="107"/>
                  </a:lnTo>
                  <a:lnTo>
                    <a:pt x="131" y="104"/>
                  </a:lnTo>
                  <a:lnTo>
                    <a:pt x="128" y="1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11" name="Freeform 143"/>
            <p:cNvSpPr>
              <a:spLocks/>
            </p:cNvSpPr>
            <p:nvPr/>
          </p:nvSpPr>
          <p:spPr bwMode="auto">
            <a:xfrm>
              <a:off x="9805" y="6994"/>
              <a:ext cx="69" cy="7"/>
            </a:xfrm>
            <a:custGeom>
              <a:avLst/>
              <a:gdLst>
                <a:gd name="T0" fmla="*/ 3 w 137"/>
                <a:gd name="T1" fmla="*/ 11 h 12"/>
                <a:gd name="T2" fmla="*/ 5 w 137"/>
                <a:gd name="T3" fmla="*/ 12 h 12"/>
                <a:gd name="T4" fmla="*/ 137 w 137"/>
                <a:gd name="T5" fmla="*/ 12 h 12"/>
                <a:gd name="T6" fmla="*/ 137 w 137"/>
                <a:gd name="T7" fmla="*/ 0 h 12"/>
                <a:gd name="T8" fmla="*/ 5 w 137"/>
                <a:gd name="T9" fmla="*/ 0 h 12"/>
                <a:gd name="T10" fmla="*/ 8 w 137"/>
                <a:gd name="T11" fmla="*/ 1 h 12"/>
                <a:gd name="T12" fmla="*/ 5 w 137"/>
                <a:gd name="T13" fmla="*/ 0 h 12"/>
                <a:gd name="T14" fmla="*/ 1 w 137"/>
                <a:gd name="T15" fmla="*/ 2 h 12"/>
                <a:gd name="T16" fmla="*/ 0 w 137"/>
                <a:gd name="T17" fmla="*/ 6 h 12"/>
                <a:gd name="T18" fmla="*/ 1 w 137"/>
                <a:gd name="T19" fmla="*/ 10 h 12"/>
                <a:gd name="T20" fmla="*/ 5 w 137"/>
                <a:gd name="T21" fmla="*/ 12 h 12"/>
                <a:gd name="T22" fmla="*/ 3 w 137"/>
                <a:gd name="T2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7" h="12">
                  <a:moveTo>
                    <a:pt x="3" y="11"/>
                  </a:moveTo>
                  <a:lnTo>
                    <a:pt x="5" y="12"/>
                  </a:lnTo>
                  <a:lnTo>
                    <a:pt x="137" y="12"/>
                  </a:lnTo>
                  <a:lnTo>
                    <a:pt x="137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1" y="10"/>
                  </a:lnTo>
                  <a:lnTo>
                    <a:pt x="5" y="12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12" name="Freeform 144"/>
            <p:cNvSpPr>
              <a:spLocks/>
            </p:cNvSpPr>
            <p:nvPr/>
          </p:nvSpPr>
          <p:spPr bwMode="auto">
            <a:xfrm>
              <a:off x="9743" y="6942"/>
              <a:ext cx="66" cy="58"/>
            </a:xfrm>
            <a:custGeom>
              <a:avLst/>
              <a:gdLst>
                <a:gd name="T0" fmla="*/ 5 w 132"/>
                <a:gd name="T1" fmla="*/ 12 h 116"/>
                <a:gd name="T2" fmla="*/ 1 w 132"/>
                <a:gd name="T3" fmla="*/ 9 h 116"/>
                <a:gd name="T4" fmla="*/ 15 w 132"/>
                <a:gd name="T5" fmla="*/ 24 h 116"/>
                <a:gd name="T6" fmla="*/ 28 w 132"/>
                <a:gd name="T7" fmla="*/ 39 h 116"/>
                <a:gd name="T8" fmla="*/ 43 w 132"/>
                <a:gd name="T9" fmla="*/ 53 h 116"/>
                <a:gd name="T10" fmla="*/ 57 w 132"/>
                <a:gd name="T11" fmla="*/ 66 h 116"/>
                <a:gd name="T12" fmla="*/ 73 w 132"/>
                <a:gd name="T13" fmla="*/ 80 h 116"/>
                <a:gd name="T14" fmla="*/ 89 w 132"/>
                <a:gd name="T15" fmla="*/ 92 h 116"/>
                <a:gd name="T16" fmla="*/ 108 w 132"/>
                <a:gd name="T17" fmla="*/ 105 h 116"/>
                <a:gd name="T18" fmla="*/ 127 w 132"/>
                <a:gd name="T19" fmla="*/ 116 h 116"/>
                <a:gd name="T20" fmla="*/ 132 w 132"/>
                <a:gd name="T21" fmla="*/ 106 h 116"/>
                <a:gd name="T22" fmla="*/ 113 w 132"/>
                <a:gd name="T23" fmla="*/ 95 h 116"/>
                <a:gd name="T24" fmla="*/ 97 w 132"/>
                <a:gd name="T25" fmla="*/ 85 h 116"/>
                <a:gd name="T26" fmla="*/ 81 w 132"/>
                <a:gd name="T27" fmla="*/ 73 h 116"/>
                <a:gd name="T28" fmla="*/ 65 w 132"/>
                <a:gd name="T29" fmla="*/ 59 h 116"/>
                <a:gd name="T30" fmla="*/ 51 w 132"/>
                <a:gd name="T31" fmla="*/ 45 h 116"/>
                <a:gd name="T32" fmla="*/ 36 w 132"/>
                <a:gd name="T33" fmla="*/ 32 h 116"/>
                <a:gd name="T34" fmla="*/ 23 w 132"/>
                <a:gd name="T35" fmla="*/ 17 h 116"/>
                <a:gd name="T36" fmla="*/ 9 w 132"/>
                <a:gd name="T37" fmla="*/ 2 h 116"/>
                <a:gd name="T38" fmla="*/ 5 w 132"/>
                <a:gd name="T39" fmla="*/ 0 h 116"/>
                <a:gd name="T40" fmla="*/ 9 w 132"/>
                <a:gd name="T41" fmla="*/ 2 h 116"/>
                <a:gd name="T42" fmla="*/ 5 w 132"/>
                <a:gd name="T43" fmla="*/ 1 h 116"/>
                <a:gd name="T44" fmla="*/ 1 w 132"/>
                <a:gd name="T45" fmla="*/ 2 h 116"/>
                <a:gd name="T46" fmla="*/ 0 w 132"/>
                <a:gd name="T47" fmla="*/ 6 h 116"/>
                <a:gd name="T48" fmla="*/ 1 w 132"/>
                <a:gd name="T49" fmla="*/ 9 h 116"/>
                <a:gd name="T50" fmla="*/ 5 w 132"/>
                <a:gd name="T51" fmla="*/ 1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2" h="116">
                  <a:moveTo>
                    <a:pt x="5" y="12"/>
                  </a:moveTo>
                  <a:lnTo>
                    <a:pt x="1" y="9"/>
                  </a:lnTo>
                  <a:lnTo>
                    <a:pt x="15" y="24"/>
                  </a:lnTo>
                  <a:lnTo>
                    <a:pt x="28" y="39"/>
                  </a:lnTo>
                  <a:lnTo>
                    <a:pt x="43" y="53"/>
                  </a:lnTo>
                  <a:lnTo>
                    <a:pt x="57" y="66"/>
                  </a:lnTo>
                  <a:lnTo>
                    <a:pt x="73" y="80"/>
                  </a:lnTo>
                  <a:lnTo>
                    <a:pt x="89" y="92"/>
                  </a:lnTo>
                  <a:lnTo>
                    <a:pt x="108" y="105"/>
                  </a:lnTo>
                  <a:lnTo>
                    <a:pt x="127" y="116"/>
                  </a:lnTo>
                  <a:lnTo>
                    <a:pt x="132" y="106"/>
                  </a:lnTo>
                  <a:lnTo>
                    <a:pt x="113" y="95"/>
                  </a:lnTo>
                  <a:lnTo>
                    <a:pt x="97" y="85"/>
                  </a:lnTo>
                  <a:lnTo>
                    <a:pt x="81" y="73"/>
                  </a:lnTo>
                  <a:lnTo>
                    <a:pt x="65" y="59"/>
                  </a:lnTo>
                  <a:lnTo>
                    <a:pt x="51" y="45"/>
                  </a:lnTo>
                  <a:lnTo>
                    <a:pt x="36" y="32"/>
                  </a:lnTo>
                  <a:lnTo>
                    <a:pt x="23" y="17"/>
                  </a:lnTo>
                  <a:lnTo>
                    <a:pt x="9" y="2"/>
                  </a:lnTo>
                  <a:lnTo>
                    <a:pt x="5" y="0"/>
                  </a:lnTo>
                  <a:lnTo>
                    <a:pt x="9" y="2"/>
                  </a:lnTo>
                  <a:lnTo>
                    <a:pt x="5" y="1"/>
                  </a:lnTo>
                  <a:lnTo>
                    <a:pt x="1" y="2"/>
                  </a:lnTo>
                  <a:lnTo>
                    <a:pt x="0" y="6"/>
                  </a:lnTo>
                  <a:lnTo>
                    <a:pt x="1" y="9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13" name="Freeform 145"/>
            <p:cNvSpPr>
              <a:spLocks/>
            </p:cNvSpPr>
            <p:nvPr/>
          </p:nvSpPr>
          <p:spPr bwMode="auto">
            <a:xfrm>
              <a:off x="9713" y="6942"/>
              <a:ext cx="33" cy="6"/>
            </a:xfrm>
            <a:custGeom>
              <a:avLst/>
              <a:gdLst>
                <a:gd name="T0" fmla="*/ 10 w 65"/>
                <a:gd name="T1" fmla="*/ 2 h 12"/>
                <a:gd name="T2" fmla="*/ 6 w 65"/>
                <a:gd name="T3" fmla="*/ 12 h 12"/>
                <a:gd name="T4" fmla="*/ 65 w 65"/>
                <a:gd name="T5" fmla="*/ 12 h 12"/>
                <a:gd name="T6" fmla="*/ 65 w 65"/>
                <a:gd name="T7" fmla="*/ 0 h 12"/>
                <a:gd name="T8" fmla="*/ 6 w 65"/>
                <a:gd name="T9" fmla="*/ 0 h 12"/>
                <a:gd name="T10" fmla="*/ 2 w 65"/>
                <a:gd name="T11" fmla="*/ 9 h 12"/>
                <a:gd name="T12" fmla="*/ 6 w 65"/>
                <a:gd name="T13" fmla="*/ 0 h 12"/>
                <a:gd name="T14" fmla="*/ 2 w 65"/>
                <a:gd name="T15" fmla="*/ 2 h 12"/>
                <a:gd name="T16" fmla="*/ 0 w 65"/>
                <a:gd name="T17" fmla="*/ 6 h 12"/>
                <a:gd name="T18" fmla="*/ 2 w 65"/>
                <a:gd name="T19" fmla="*/ 9 h 12"/>
                <a:gd name="T20" fmla="*/ 6 w 65"/>
                <a:gd name="T21" fmla="*/ 12 h 12"/>
                <a:gd name="T22" fmla="*/ 10 w 65"/>
                <a:gd name="T23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12">
                  <a:moveTo>
                    <a:pt x="10" y="2"/>
                  </a:moveTo>
                  <a:lnTo>
                    <a:pt x="6" y="12"/>
                  </a:lnTo>
                  <a:lnTo>
                    <a:pt x="65" y="12"/>
                  </a:lnTo>
                  <a:lnTo>
                    <a:pt x="65" y="0"/>
                  </a:lnTo>
                  <a:lnTo>
                    <a:pt x="6" y="0"/>
                  </a:lnTo>
                  <a:lnTo>
                    <a:pt x="2" y="9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2" y="9"/>
                  </a:lnTo>
                  <a:lnTo>
                    <a:pt x="6" y="1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14" name="Freeform 146"/>
            <p:cNvSpPr>
              <a:spLocks/>
            </p:cNvSpPr>
            <p:nvPr/>
          </p:nvSpPr>
          <p:spPr bwMode="auto">
            <a:xfrm>
              <a:off x="9831" y="6230"/>
              <a:ext cx="375" cy="796"/>
            </a:xfrm>
            <a:custGeom>
              <a:avLst/>
              <a:gdLst>
                <a:gd name="T0" fmla="*/ 707 w 751"/>
                <a:gd name="T1" fmla="*/ 1592 h 1592"/>
                <a:gd name="T2" fmla="*/ 716 w 751"/>
                <a:gd name="T3" fmla="*/ 1577 h 1592"/>
                <a:gd name="T4" fmla="*/ 725 w 751"/>
                <a:gd name="T5" fmla="*/ 1561 h 1592"/>
                <a:gd name="T6" fmla="*/ 733 w 751"/>
                <a:gd name="T7" fmla="*/ 1542 h 1592"/>
                <a:gd name="T8" fmla="*/ 739 w 751"/>
                <a:gd name="T9" fmla="*/ 1524 h 1592"/>
                <a:gd name="T10" fmla="*/ 744 w 751"/>
                <a:gd name="T11" fmla="*/ 1505 h 1592"/>
                <a:gd name="T12" fmla="*/ 748 w 751"/>
                <a:gd name="T13" fmla="*/ 1484 h 1592"/>
                <a:gd name="T14" fmla="*/ 749 w 751"/>
                <a:gd name="T15" fmla="*/ 1463 h 1592"/>
                <a:gd name="T16" fmla="*/ 751 w 751"/>
                <a:gd name="T17" fmla="*/ 1442 h 1592"/>
                <a:gd name="T18" fmla="*/ 748 w 751"/>
                <a:gd name="T19" fmla="*/ 1406 h 1592"/>
                <a:gd name="T20" fmla="*/ 743 w 751"/>
                <a:gd name="T21" fmla="*/ 1371 h 1592"/>
                <a:gd name="T22" fmla="*/ 732 w 751"/>
                <a:gd name="T23" fmla="*/ 1339 h 1592"/>
                <a:gd name="T24" fmla="*/ 719 w 751"/>
                <a:gd name="T25" fmla="*/ 1311 h 1592"/>
                <a:gd name="T26" fmla="*/ 701 w 751"/>
                <a:gd name="T27" fmla="*/ 1286 h 1592"/>
                <a:gd name="T28" fmla="*/ 683 w 751"/>
                <a:gd name="T29" fmla="*/ 1265 h 1592"/>
                <a:gd name="T30" fmla="*/ 660 w 751"/>
                <a:gd name="T31" fmla="*/ 1248 h 1592"/>
                <a:gd name="T32" fmla="*/ 636 w 751"/>
                <a:gd name="T33" fmla="*/ 1236 h 1592"/>
                <a:gd name="T34" fmla="*/ 419 w 751"/>
                <a:gd name="T35" fmla="*/ 139 h 1592"/>
                <a:gd name="T36" fmla="*/ 418 w 751"/>
                <a:gd name="T37" fmla="*/ 110 h 1592"/>
                <a:gd name="T38" fmla="*/ 413 w 751"/>
                <a:gd name="T39" fmla="*/ 84 h 1592"/>
                <a:gd name="T40" fmla="*/ 406 w 751"/>
                <a:gd name="T41" fmla="*/ 61 h 1592"/>
                <a:gd name="T42" fmla="*/ 395 w 751"/>
                <a:gd name="T43" fmla="*/ 41 h 1592"/>
                <a:gd name="T44" fmla="*/ 383 w 751"/>
                <a:gd name="T45" fmla="*/ 24 h 1592"/>
                <a:gd name="T46" fmla="*/ 369 w 751"/>
                <a:gd name="T47" fmla="*/ 11 h 1592"/>
                <a:gd name="T48" fmla="*/ 354 w 751"/>
                <a:gd name="T49" fmla="*/ 2 h 1592"/>
                <a:gd name="T50" fmla="*/ 337 w 751"/>
                <a:gd name="T51" fmla="*/ 0 h 1592"/>
                <a:gd name="T52" fmla="*/ 319 w 751"/>
                <a:gd name="T53" fmla="*/ 2 h 1592"/>
                <a:gd name="T54" fmla="*/ 303 w 751"/>
                <a:gd name="T55" fmla="*/ 11 h 1592"/>
                <a:gd name="T56" fmla="*/ 290 w 751"/>
                <a:gd name="T57" fmla="*/ 24 h 1592"/>
                <a:gd name="T58" fmla="*/ 277 w 751"/>
                <a:gd name="T59" fmla="*/ 41 h 1592"/>
                <a:gd name="T60" fmla="*/ 267 w 751"/>
                <a:gd name="T61" fmla="*/ 61 h 1592"/>
                <a:gd name="T62" fmla="*/ 259 w 751"/>
                <a:gd name="T63" fmla="*/ 84 h 1592"/>
                <a:gd name="T64" fmla="*/ 254 w 751"/>
                <a:gd name="T65" fmla="*/ 110 h 1592"/>
                <a:gd name="T66" fmla="*/ 253 w 751"/>
                <a:gd name="T67" fmla="*/ 139 h 1592"/>
                <a:gd name="T68" fmla="*/ 0 w 751"/>
                <a:gd name="T69" fmla="*/ 693 h 1592"/>
                <a:gd name="T70" fmla="*/ 165 w 751"/>
                <a:gd name="T71" fmla="*/ 693 h 1592"/>
                <a:gd name="T72" fmla="*/ 337 w 751"/>
                <a:gd name="T73" fmla="*/ 294 h 1592"/>
                <a:gd name="T74" fmla="*/ 486 w 751"/>
                <a:gd name="T75" fmla="*/ 1302 h 1592"/>
                <a:gd name="T76" fmla="*/ 470 w 751"/>
                <a:gd name="T77" fmla="*/ 1333 h 1592"/>
                <a:gd name="T78" fmla="*/ 458 w 751"/>
                <a:gd name="T79" fmla="*/ 1367 h 1592"/>
                <a:gd name="T80" fmla="*/ 451 w 751"/>
                <a:gd name="T81" fmla="*/ 1404 h 1592"/>
                <a:gd name="T82" fmla="*/ 449 w 751"/>
                <a:gd name="T83" fmla="*/ 1442 h 1592"/>
                <a:gd name="T84" fmla="*/ 450 w 751"/>
                <a:gd name="T85" fmla="*/ 1463 h 1592"/>
                <a:gd name="T86" fmla="*/ 451 w 751"/>
                <a:gd name="T87" fmla="*/ 1484 h 1592"/>
                <a:gd name="T88" fmla="*/ 455 w 751"/>
                <a:gd name="T89" fmla="*/ 1504 h 1592"/>
                <a:gd name="T90" fmla="*/ 461 w 751"/>
                <a:gd name="T91" fmla="*/ 1523 h 1592"/>
                <a:gd name="T92" fmla="*/ 466 w 751"/>
                <a:gd name="T93" fmla="*/ 1541 h 1592"/>
                <a:gd name="T94" fmla="*/ 474 w 751"/>
                <a:gd name="T95" fmla="*/ 1559 h 1592"/>
                <a:gd name="T96" fmla="*/ 482 w 751"/>
                <a:gd name="T97" fmla="*/ 1575 h 1592"/>
                <a:gd name="T98" fmla="*/ 491 w 751"/>
                <a:gd name="T99" fmla="*/ 1590 h 1592"/>
                <a:gd name="T100" fmla="*/ 707 w 751"/>
                <a:gd name="T101" fmla="*/ 1592 h 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51" h="1592">
                  <a:moveTo>
                    <a:pt x="707" y="1592"/>
                  </a:moveTo>
                  <a:lnTo>
                    <a:pt x="716" y="1577"/>
                  </a:lnTo>
                  <a:lnTo>
                    <a:pt x="725" y="1561"/>
                  </a:lnTo>
                  <a:lnTo>
                    <a:pt x="733" y="1542"/>
                  </a:lnTo>
                  <a:lnTo>
                    <a:pt x="739" y="1524"/>
                  </a:lnTo>
                  <a:lnTo>
                    <a:pt x="744" y="1505"/>
                  </a:lnTo>
                  <a:lnTo>
                    <a:pt x="748" y="1484"/>
                  </a:lnTo>
                  <a:lnTo>
                    <a:pt x="749" y="1463"/>
                  </a:lnTo>
                  <a:lnTo>
                    <a:pt x="751" y="1442"/>
                  </a:lnTo>
                  <a:lnTo>
                    <a:pt x="748" y="1406"/>
                  </a:lnTo>
                  <a:lnTo>
                    <a:pt x="743" y="1371"/>
                  </a:lnTo>
                  <a:lnTo>
                    <a:pt x="732" y="1339"/>
                  </a:lnTo>
                  <a:lnTo>
                    <a:pt x="719" y="1311"/>
                  </a:lnTo>
                  <a:lnTo>
                    <a:pt x="701" y="1286"/>
                  </a:lnTo>
                  <a:lnTo>
                    <a:pt x="683" y="1265"/>
                  </a:lnTo>
                  <a:lnTo>
                    <a:pt x="660" y="1248"/>
                  </a:lnTo>
                  <a:lnTo>
                    <a:pt x="636" y="1236"/>
                  </a:lnTo>
                  <a:lnTo>
                    <a:pt x="419" y="139"/>
                  </a:lnTo>
                  <a:lnTo>
                    <a:pt x="418" y="110"/>
                  </a:lnTo>
                  <a:lnTo>
                    <a:pt x="413" y="84"/>
                  </a:lnTo>
                  <a:lnTo>
                    <a:pt x="406" y="61"/>
                  </a:lnTo>
                  <a:lnTo>
                    <a:pt x="395" y="41"/>
                  </a:lnTo>
                  <a:lnTo>
                    <a:pt x="383" y="24"/>
                  </a:lnTo>
                  <a:lnTo>
                    <a:pt x="369" y="11"/>
                  </a:lnTo>
                  <a:lnTo>
                    <a:pt x="354" y="2"/>
                  </a:lnTo>
                  <a:lnTo>
                    <a:pt x="337" y="0"/>
                  </a:lnTo>
                  <a:lnTo>
                    <a:pt x="319" y="2"/>
                  </a:lnTo>
                  <a:lnTo>
                    <a:pt x="303" y="11"/>
                  </a:lnTo>
                  <a:lnTo>
                    <a:pt x="290" y="24"/>
                  </a:lnTo>
                  <a:lnTo>
                    <a:pt x="277" y="41"/>
                  </a:lnTo>
                  <a:lnTo>
                    <a:pt x="267" y="61"/>
                  </a:lnTo>
                  <a:lnTo>
                    <a:pt x="259" y="84"/>
                  </a:lnTo>
                  <a:lnTo>
                    <a:pt x="254" y="110"/>
                  </a:lnTo>
                  <a:lnTo>
                    <a:pt x="253" y="139"/>
                  </a:lnTo>
                  <a:lnTo>
                    <a:pt x="0" y="693"/>
                  </a:lnTo>
                  <a:lnTo>
                    <a:pt x="165" y="693"/>
                  </a:lnTo>
                  <a:lnTo>
                    <a:pt x="337" y="294"/>
                  </a:lnTo>
                  <a:lnTo>
                    <a:pt x="486" y="1302"/>
                  </a:lnTo>
                  <a:lnTo>
                    <a:pt x="470" y="1333"/>
                  </a:lnTo>
                  <a:lnTo>
                    <a:pt x="458" y="1367"/>
                  </a:lnTo>
                  <a:lnTo>
                    <a:pt x="451" y="1404"/>
                  </a:lnTo>
                  <a:lnTo>
                    <a:pt x="449" y="1442"/>
                  </a:lnTo>
                  <a:lnTo>
                    <a:pt x="450" y="1463"/>
                  </a:lnTo>
                  <a:lnTo>
                    <a:pt x="451" y="1484"/>
                  </a:lnTo>
                  <a:lnTo>
                    <a:pt x="455" y="1504"/>
                  </a:lnTo>
                  <a:lnTo>
                    <a:pt x="461" y="1523"/>
                  </a:lnTo>
                  <a:lnTo>
                    <a:pt x="466" y="1541"/>
                  </a:lnTo>
                  <a:lnTo>
                    <a:pt x="474" y="1559"/>
                  </a:lnTo>
                  <a:lnTo>
                    <a:pt x="482" y="1575"/>
                  </a:lnTo>
                  <a:lnTo>
                    <a:pt x="491" y="1590"/>
                  </a:lnTo>
                  <a:lnTo>
                    <a:pt x="707" y="1592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15" name="Freeform 147"/>
            <p:cNvSpPr>
              <a:spLocks/>
            </p:cNvSpPr>
            <p:nvPr/>
          </p:nvSpPr>
          <p:spPr bwMode="auto">
            <a:xfrm>
              <a:off x="10182" y="6951"/>
              <a:ext cx="28" cy="76"/>
            </a:xfrm>
            <a:custGeom>
              <a:avLst/>
              <a:gdLst>
                <a:gd name="T0" fmla="*/ 43 w 56"/>
                <a:gd name="T1" fmla="*/ 0 h 152"/>
                <a:gd name="T2" fmla="*/ 43 w 56"/>
                <a:gd name="T3" fmla="*/ 0 h 152"/>
                <a:gd name="T4" fmla="*/ 43 w 56"/>
                <a:gd name="T5" fmla="*/ 21 h 152"/>
                <a:gd name="T6" fmla="*/ 42 w 56"/>
                <a:gd name="T7" fmla="*/ 42 h 152"/>
                <a:gd name="T8" fmla="*/ 38 w 56"/>
                <a:gd name="T9" fmla="*/ 62 h 152"/>
                <a:gd name="T10" fmla="*/ 32 w 56"/>
                <a:gd name="T11" fmla="*/ 81 h 152"/>
                <a:gd name="T12" fmla="*/ 27 w 56"/>
                <a:gd name="T13" fmla="*/ 99 h 152"/>
                <a:gd name="T14" fmla="*/ 19 w 56"/>
                <a:gd name="T15" fmla="*/ 117 h 152"/>
                <a:gd name="T16" fmla="*/ 10 w 56"/>
                <a:gd name="T17" fmla="*/ 133 h 152"/>
                <a:gd name="T18" fmla="*/ 0 w 56"/>
                <a:gd name="T19" fmla="*/ 148 h 152"/>
                <a:gd name="T20" fmla="*/ 11 w 56"/>
                <a:gd name="T21" fmla="*/ 152 h 152"/>
                <a:gd name="T22" fmla="*/ 20 w 56"/>
                <a:gd name="T23" fmla="*/ 138 h 152"/>
                <a:gd name="T24" fmla="*/ 30 w 56"/>
                <a:gd name="T25" fmla="*/ 122 h 152"/>
                <a:gd name="T26" fmla="*/ 38 w 56"/>
                <a:gd name="T27" fmla="*/ 102 h 152"/>
                <a:gd name="T28" fmla="*/ 43 w 56"/>
                <a:gd name="T29" fmla="*/ 83 h 152"/>
                <a:gd name="T30" fmla="*/ 48 w 56"/>
                <a:gd name="T31" fmla="*/ 65 h 152"/>
                <a:gd name="T32" fmla="*/ 52 w 56"/>
                <a:gd name="T33" fmla="*/ 42 h 152"/>
                <a:gd name="T34" fmla="*/ 54 w 56"/>
                <a:gd name="T35" fmla="*/ 21 h 152"/>
                <a:gd name="T36" fmla="*/ 56 w 56"/>
                <a:gd name="T37" fmla="*/ 0 h 152"/>
                <a:gd name="T38" fmla="*/ 56 w 56"/>
                <a:gd name="T39" fmla="*/ 0 h 152"/>
                <a:gd name="T40" fmla="*/ 43 w 56"/>
                <a:gd name="T41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152">
                  <a:moveTo>
                    <a:pt x="43" y="0"/>
                  </a:moveTo>
                  <a:lnTo>
                    <a:pt x="43" y="0"/>
                  </a:lnTo>
                  <a:lnTo>
                    <a:pt x="43" y="21"/>
                  </a:lnTo>
                  <a:lnTo>
                    <a:pt x="42" y="42"/>
                  </a:lnTo>
                  <a:lnTo>
                    <a:pt x="38" y="62"/>
                  </a:lnTo>
                  <a:lnTo>
                    <a:pt x="32" y="81"/>
                  </a:lnTo>
                  <a:lnTo>
                    <a:pt x="27" y="99"/>
                  </a:lnTo>
                  <a:lnTo>
                    <a:pt x="19" y="117"/>
                  </a:lnTo>
                  <a:lnTo>
                    <a:pt x="10" y="133"/>
                  </a:lnTo>
                  <a:lnTo>
                    <a:pt x="0" y="148"/>
                  </a:lnTo>
                  <a:lnTo>
                    <a:pt x="11" y="152"/>
                  </a:lnTo>
                  <a:lnTo>
                    <a:pt x="20" y="138"/>
                  </a:lnTo>
                  <a:lnTo>
                    <a:pt x="30" y="122"/>
                  </a:lnTo>
                  <a:lnTo>
                    <a:pt x="38" y="102"/>
                  </a:lnTo>
                  <a:lnTo>
                    <a:pt x="43" y="83"/>
                  </a:lnTo>
                  <a:lnTo>
                    <a:pt x="48" y="65"/>
                  </a:lnTo>
                  <a:lnTo>
                    <a:pt x="52" y="42"/>
                  </a:lnTo>
                  <a:lnTo>
                    <a:pt x="54" y="2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16" name="Freeform 148"/>
            <p:cNvSpPr>
              <a:spLocks/>
            </p:cNvSpPr>
            <p:nvPr/>
          </p:nvSpPr>
          <p:spPr bwMode="auto">
            <a:xfrm>
              <a:off x="10146" y="6846"/>
              <a:ext cx="64" cy="105"/>
            </a:xfrm>
            <a:custGeom>
              <a:avLst/>
              <a:gdLst>
                <a:gd name="T0" fmla="*/ 0 w 126"/>
                <a:gd name="T1" fmla="*/ 5 h 211"/>
                <a:gd name="T2" fmla="*/ 4 w 126"/>
                <a:gd name="T3" fmla="*/ 10 h 211"/>
                <a:gd name="T4" fmla="*/ 27 w 126"/>
                <a:gd name="T5" fmla="*/ 22 h 211"/>
                <a:gd name="T6" fmla="*/ 48 w 126"/>
                <a:gd name="T7" fmla="*/ 38 h 211"/>
                <a:gd name="T8" fmla="*/ 65 w 126"/>
                <a:gd name="T9" fmla="*/ 57 h 211"/>
                <a:gd name="T10" fmla="*/ 82 w 126"/>
                <a:gd name="T11" fmla="*/ 82 h 211"/>
                <a:gd name="T12" fmla="*/ 96 w 126"/>
                <a:gd name="T13" fmla="*/ 110 h 211"/>
                <a:gd name="T14" fmla="*/ 106 w 126"/>
                <a:gd name="T15" fmla="*/ 142 h 211"/>
                <a:gd name="T16" fmla="*/ 112 w 126"/>
                <a:gd name="T17" fmla="*/ 175 h 211"/>
                <a:gd name="T18" fmla="*/ 113 w 126"/>
                <a:gd name="T19" fmla="*/ 211 h 211"/>
                <a:gd name="T20" fmla="*/ 126 w 126"/>
                <a:gd name="T21" fmla="*/ 211 h 211"/>
                <a:gd name="T22" fmla="*/ 122 w 126"/>
                <a:gd name="T23" fmla="*/ 175 h 211"/>
                <a:gd name="T24" fmla="*/ 117 w 126"/>
                <a:gd name="T25" fmla="*/ 139 h 211"/>
                <a:gd name="T26" fmla="*/ 106 w 126"/>
                <a:gd name="T27" fmla="*/ 107 h 211"/>
                <a:gd name="T28" fmla="*/ 93 w 126"/>
                <a:gd name="T29" fmla="*/ 77 h 211"/>
                <a:gd name="T30" fmla="*/ 76 w 126"/>
                <a:gd name="T31" fmla="*/ 53 h 211"/>
                <a:gd name="T32" fmla="*/ 56 w 126"/>
                <a:gd name="T33" fmla="*/ 30 h 211"/>
                <a:gd name="T34" fmla="*/ 32 w 126"/>
                <a:gd name="T35" fmla="*/ 12 h 211"/>
                <a:gd name="T36" fmla="*/ 7 w 126"/>
                <a:gd name="T37" fmla="*/ 0 h 211"/>
                <a:gd name="T38" fmla="*/ 11 w 126"/>
                <a:gd name="T39" fmla="*/ 5 h 211"/>
                <a:gd name="T40" fmla="*/ 0 w 126"/>
                <a:gd name="T41" fmla="*/ 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6" h="211">
                  <a:moveTo>
                    <a:pt x="0" y="5"/>
                  </a:moveTo>
                  <a:lnTo>
                    <a:pt x="4" y="10"/>
                  </a:lnTo>
                  <a:lnTo>
                    <a:pt x="27" y="22"/>
                  </a:lnTo>
                  <a:lnTo>
                    <a:pt x="48" y="38"/>
                  </a:lnTo>
                  <a:lnTo>
                    <a:pt x="65" y="57"/>
                  </a:lnTo>
                  <a:lnTo>
                    <a:pt x="82" y="82"/>
                  </a:lnTo>
                  <a:lnTo>
                    <a:pt x="96" y="110"/>
                  </a:lnTo>
                  <a:lnTo>
                    <a:pt x="106" y="142"/>
                  </a:lnTo>
                  <a:lnTo>
                    <a:pt x="112" y="175"/>
                  </a:lnTo>
                  <a:lnTo>
                    <a:pt x="113" y="211"/>
                  </a:lnTo>
                  <a:lnTo>
                    <a:pt x="126" y="211"/>
                  </a:lnTo>
                  <a:lnTo>
                    <a:pt x="122" y="175"/>
                  </a:lnTo>
                  <a:lnTo>
                    <a:pt x="117" y="139"/>
                  </a:lnTo>
                  <a:lnTo>
                    <a:pt x="106" y="107"/>
                  </a:lnTo>
                  <a:lnTo>
                    <a:pt x="93" y="77"/>
                  </a:lnTo>
                  <a:lnTo>
                    <a:pt x="76" y="53"/>
                  </a:lnTo>
                  <a:lnTo>
                    <a:pt x="56" y="30"/>
                  </a:lnTo>
                  <a:lnTo>
                    <a:pt x="32" y="12"/>
                  </a:lnTo>
                  <a:lnTo>
                    <a:pt x="7" y="0"/>
                  </a:lnTo>
                  <a:lnTo>
                    <a:pt x="11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17" name="Freeform 149"/>
            <p:cNvSpPr>
              <a:spLocks/>
            </p:cNvSpPr>
            <p:nvPr/>
          </p:nvSpPr>
          <p:spPr bwMode="auto">
            <a:xfrm>
              <a:off x="10037" y="6297"/>
              <a:ext cx="115" cy="551"/>
            </a:xfrm>
            <a:custGeom>
              <a:avLst/>
              <a:gdLst>
                <a:gd name="T0" fmla="*/ 0 w 229"/>
                <a:gd name="T1" fmla="*/ 5 h 1102"/>
                <a:gd name="T2" fmla="*/ 1 w 229"/>
                <a:gd name="T3" fmla="*/ 5 h 1102"/>
                <a:gd name="T4" fmla="*/ 218 w 229"/>
                <a:gd name="T5" fmla="*/ 1102 h 1102"/>
                <a:gd name="T6" fmla="*/ 229 w 229"/>
                <a:gd name="T7" fmla="*/ 1102 h 1102"/>
                <a:gd name="T8" fmla="*/ 12 w 229"/>
                <a:gd name="T9" fmla="*/ 5 h 1102"/>
                <a:gd name="T10" fmla="*/ 13 w 229"/>
                <a:gd name="T11" fmla="*/ 5 h 1102"/>
                <a:gd name="T12" fmla="*/ 12 w 229"/>
                <a:gd name="T13" fmla="*/ 5 h 1102"/>
                <a:gd name="T14" fmla="*/ 10 w 229"/>
                <a:gd name="T15" fmla="*/ 1 h 1102"/>
                <a:gd name="T16" fmla="*/ 6 w 229"/>
                <a:gd name="T17" fmla="*/ 0 h 1102"/>
                <a:gd name="T18" fmla="*/ 2 w 229"/>
                <a:gd name="T19" fmla="*/ 1 h 1102"/>
                <a:gd name="T20" fmla="*/ 1 w 229"/>
                <a:gd name="T21" fmla="*/ 5 h 1102"/>
                <a:gd name="T22" fmla="*/ 0 w 229"/>
                <a:gd name="T23" fmla="*/ 5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9" h="1102">
                  <a:moveTo>
                    <a:pt x="0" y="5"/>
                  </a:moveTo>
                  <a:lnTo>
                    <a:pt x="1" y="5"/>
                  </a:lnTo>
                  <a:lnTo>
                    <a:pt x="218" y="1102"/>
                  </a:lnTo>
                  <a:lnTo>
                    <a:pt x="229" y="1102"/>
                  </a:lnTo>
                  <a:lnTo>
                    <a:pt x="12" y="5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10" y="1"/>
                  </a:lnTo>
                  <a:lnTo>
                    <a:pt x="6" y="0"/>
                  </a:lnTo>
                  <a:lnTo>
                    <a:pt x="2" y="1"/>
                  </a:lnTo>
                  <a:lnTo>
                    <a:pt x="1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18" name="Freeform 150"/>
            <p:cNvSpPr>
              <a:spLocks/>
            </p:cNvSpPr>
            <p:nvPr/>
          </p:nvSpPr>
          <p:spPr bwMode="auto">
            <a:xfrm>
              <a:off x="9999" y="6227"/>
              <a:ext cx="45" cy="72"/>
            </a:xfrm>
            <a:custGeom>
              <a:avLst/>
              <a:gdLst>
                <a:gd name="T0" fmla="*/ 0 w 89"/>
                <a:gd name="T1" fmla="*/ 12 h 145"/>
                <a:gd name="T2" fmla="*/ 0 w 89"/>
                <a:gd name="T3" fmla="*/ 12 h 145"/>
                <a:gd name="T4" fmla="*/ 16 w 89"/>
                <a:gd name="T5" fmla="*/ 13 h 145"/>
                <a:gd name="T6" fmla="*/ 28 w 89"/>
                <a:gd name="T7" fmla="*/ 21 h 145"/>
                <a:gd name="T8" fmla="*/ 42 w 89"/>
                <a:gd name="T9" fmla="*/ 33 h 145"/>
                <a:gd name="T10" fmla="*/ 53 w 89"/>
                <a:gd name="T11" fmla="*/ 49 h 145"/>
                <a:gd name="T12" fmla="*/ 64 w 89"/>
                <a:gd name="T13" fmla="*/ 68 h 145"/>
                <a:gd name="T14" fmla="*/ 70 w 89"/>
                <a:gd name="T15" fmla="*/ 91 h 145"/>
                <a:gd name="T16" fmla="*/ 76 w 89"/>
                <a:gd name="T17" fmla="*/ 116 h 145"/>
                <a:gd name="T18" fmla="*/ 76 w 89"/>
                <a:gd name="T19" fmla="*/ 145 h 145"/>
                <a:gd name="T20" fmla="*/ 89 w 89"/>
                <a:gd name="T21" fmla="*/ 145 h 145"/>
                <a:gd name="T22" fmla="*/ 86 w 89"/>
                <a:gd name="T23" fmla="*/ 116 h 145"/>
                <a:gd name="T24" fmla="*/ 81 w 89"/>
                <a:gd name="T25" fmla="*/ 89 h 145"/>
                <a:gd name="T26" fmla="*/ 74 w 89"/>
                <a:gd name="T27" fmla="*/ 65 h 145"/>
                <a:gd name="T28" fmla="*/ 64 w 89"/>
                <a:gd name="T29" fmla="*/ 44 h 145"/>
                <a:gd name="T30" fmla="*/ 50 w 89"/>
                <a:gd name="T31" fmla="*/ 26 h 145"/>
                <a:gd name="T32" fmla="*/ 36 w 89"/>
                <a:gd name="T33" fmla="*/ 13 h 145"/>
                <a:gd name="T34" fmla="*/ 18 w 89"/>
                <a:gd name="T35" fmla="*/ 4 h 145"/>
                <a:gd name="T36" fmla="*/ 0 w 89"/>
                <a:gd name="T37" fmla="*/ 0 h 145"/>
                <a:gd name="T38" fmla="*/ 0 w 89"/>
                <a:gd name="T39" fmla="*/ 0 h 145"/>
                <a:gd name="T40" fmla="*/ 0 w 89"/>
                <a:gd name="T41" fmla="*/ 12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45">
                  <a:moveTo>
                    <a:pt x="0" y="12"/>
                  </a:moveTo>
                  <a:lnTo>
                    <a:pt x="0" y="12"/>
                  </a:lnTo>
                  <a:lnTo>
                    <a:pt x="16" y="13"/>
                  </a:lnTo>
                  <a:lnTo>
                    <a:pt x="28" y="21"/>
                  </a:lnTo>
                  <a:lnTo>
                    <a:pt x="42" y="33"/>
                  </a:lnTo>
                  <a:lnTo>
                    <a:pt x="53" y="49"/>
                  </a:lnTo>
                  <a:lnTo>
                    <a:pt x="64" y="68"/>
                  </a:lnTo>
                  <a:lnTo>
                    <a:pt x="70" y="91"/>
                  </a:lnTo>
                  <a:lnTo>
                    <a:pt x="76" y="116"/>
                  </a:lnTo>
                  <a:lnTo>
                    <a:pt x="76" y="145"/>
                  </a:lnTo>
                  <a:lnTo>
                    <a:pt x="89" y="145"/>
                  </a:lnTo>
                  <a:lnTo>
                    <a:pt x="86" y="116"/>
                  </a:lnTo>
                  <a:lnTo>
                    <a:pt x="81" y="89"/>
                  </a:lnTo>
                  <a:lnTo>
                    <a:pt x="74" y="65"/>
                  </a:lnTo>
                  <a:lnTo>
                    <a:pt x="64" y="44"/>
                  </a:lnTo>
                  <a:lnTo>
                    <a:pt x="50" y="26"/>
                  </a:lnTo>
                  <a:lnTo>
                    <a:pt x="36" y="13"/>
                  </a:lnTo>
                  <a:lnTo>
                    <a:pt x="18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19" name="Freeform 151"/>
            <p:cNvSpPr>
              <a:spLocks/>
            </p:cNvSpPr>
            <p:nvPr/>
          </p:nvSpPr>
          <p:spPr bwMode="auto">
            <a:xfrm>
              <a:off x="9954" y="6227"/>
              <a:ext cx="45" cy="75"/>
            </a:xfrm>
            <a:custGeom>
              <a:avLst/>
              <a:gdLst>
                <a:gd name="T0" fmla="*/ 12 w 91"/>
                <a:gd name="T1" fmla="*/ 146 h 150"/>
                <a:gd name="T2" fmla="*/ 13 w 91"/>
                <a:gd name="T3" fmla="*/ 145 h 150"/>
                <a:gd name="T4" fmla="*/ 13 w 91"/>
                <a:gd name="T5" fmla="*/ 116 h 150"/>
                <a:gd name="T6" fmla="*/ 19 w 91"/>
                <a:gd name="T7" fmla="*/ 91 h 150"/>
                <a:gd name="T8" fmla="*/ 27 w 91"/>
                <a:gd name="T9" fmla="*/ 68 h 150"/>
                <a:gd name="T10" fmla="*/ 36 w 91"/>
                <a:gd name="T11" fmla="*/ 49 h 150"/>
                <a:gd name="T12" fmla="*/ 48 w 91"/>
                <a:gd name="T13" fmla="*/ 33 h 150"/>
                <a:gd name="T14" fmla="*/ 61 w 91"/>
                <a:gd name="T15" fmla="*/ 21 h 150"/>
                <a:gd name="T16" fmla="*/ 75 w 91"/>
                <a:gd name="T17" fmla="*/ 13 h 150"/>
                <a:gd name="T18" fmla="*/ 91 w 91"/>
                <a:gd name="T19" fmla="*/ 12 h 150"/>
                <a:gd name="T20" fmla="*/ 91 w 91"/>
                <a:gd name="T21" fmla="*/ 0 h 150"/>
                <a:gd name="T22" fmla="*/ 72 w 91"/>
                <a:gd name="T23" fmla="*/ 4 h 150"/>
                <a:gd name="T24" fmla="*/ 53 w 91"/>
                <a:gd name="T25" fmla="*/ 13 h 150"/>
                <a:gd name="T26" fmla="*/ 40 w 91"/>
                <a:gd name="T27" fmla="*/ 26 h 150"/>
                <a:gd name="T28" fmla="*/ 25 w 91"/>
                <a:gd name="T29" fmla="*/ 44 h 150"/>
                <a:gd name="T30" fmla="*/ 16 w 91"/>
                <a:gd name="T31" fmla="*/ 65 h 150"/>
                <a:gd name="T32" fmla="*/ 8 w 91"/>
                <a:gd name="T33" fmla="*/ 89 h 150"/>
                <a:gd name="T34" fmla="*/ 3 w 91"/>
                <a:gd name="T35" fmla="*/ 116 h 150"/>
                <a:gd name="T36" fmla="*/ 0 w 91"/>
                <a:gd name="T37" fmla="*/ 145 h 150"/>
                <a:gd name="T38" fmla="*/ 1 w 91"/>
                <a:gd name="T39" fmla="*/ 144 h 150"/>
                <a:gd name="T40" fmla="*/ 0 w 91"/>
                <a:gd name="T41" fmla="*/ 145 h 150"/>
                <a:gd name="T42" fmla="*/ 3 w 91"/>
                <a:gd name="T43" fmla="*/ 148 h 150"/>
                <a:gd name="T44" fmla="*/ 7 w 91"/>
                <a:gd name="T45" fmla="*/ 150 h 150"/>
                <a:gd name="T46" fmla="*/ 11 w 91"/>
                <a:gd name="T47" fmla="*/ 148 h 150"/>
                <a:gd name="T48" fmla="*/ 13 w 91"/>
                <a:gd name="T49" fmla="*/ 145 h 150"/>
                <a:gd name="T50" fmla="*/ 12 w 91"/>
                <a:gd name="T51" fmla="*/ 146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1" h="150">
                  <a:moveTo>
                    <a:pt x="12" y="146"/>
                  </a:moveTo>
                  <a:lnTo>
                    <a:pt x="13" y="145"/>
                  </a:lnTo>
                  <a:lnTo>
                    <a:pt x="13" y="116"/>
                  </a:lnTo>
                  <a:lnTo>
                    <a:pt x="19" y="91"/>
                  </a:lnTo>
                  <a:lnTo>
                    <a:pt x="27" y="68"/>
                  </a:lnTo>
                  <a:lnTo>
                    <a:pt x="36" y="49"/>
                  </a:lnTo>
                  <a:lnTo>
                    <a:pt x="48" y="33"/>
                  </a:lnTo>
                  <a:lnTo>
                    <a:pt x="61" y="21"/>
                  </a:lnTo>
                  <a:lnTo>
                    <a:pt x="75" y="13"/>
                  </a:lnTo>
                  <a:lnTo>
                    <a:pt x="91" y="12"/>
                  </a:lnTo>
                  <a:lnTo>
                    <a:pt x="91" y="0"/>
                  </a:lnTo>
                  <a:lnTo>
                    <a:pt x="72" y="4"/>
                  </a:lnTo>
                  <a:lnTo>
                    <a:pt x="53" y="13"/>
                  </a:lnTo>
                  <a:lnTo>
                    <a:pt x="40" y="26"/>
                  </a:lnTo>
                  <a:lnTo>
                    <a:pt x="25" y="44"/>
                  </a:lnTo>
                  <a:lnTo>
                    <a:pt x="16" y="65"/>
                  </a:lnTo>
                  <a:lnTo>
                    <a:pt x="8" y="89"/>
                  </a:lnTo>
                  <a:lnTo>
                    <a:pt x="3" y="116"/>
                  </a:lnTo>
                  <a:lnTo>
                    <a:pt x="0" y="145"/>
                  </a:lnTo>
                  <a:lnTo>
                    <a:pt x="1" y="144"/>
                  </a:lnTo>
                  <a:lnTo>
                    <a:pt x="0" y="145"/>
                  </a:lnTo>
                  <a:lnTo>
                    <a:pt x="3" y="148"/>
                  </a:lnTo>
                  <a:lnTo>
                    <a:pt x="7" y="150"/>
                  </a:lnTo>
                  <a:lnTo>
                    <a:pt x="11" y="148"/>
                  </a:lnTo>
                  <a:lnTo>
                    <a:pt x="13" y="145"/>
                  </a:lnTo>
                  <a:lnTo>
                    <a:pt x="12" y="1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0" name="Freeform 152"/>
            <p:cNvSpPr>
              <a:spLocks/>
            </p:cNvSpPr>
            <p:nvPr/>
          </p:nvSpPr>
          <p:spPr bwMode="auto">
            <a:xfrm>
              <a:off x="9828" y="6299"/>
              <a:ext cx="132" cy="280"/>
            </a:xfrm>
            <a:custGeom>
              <a:avLst/>
              <a:gdLst>
                <a:gd name="T0" fmla="*/ 5 w 263"/>
                <a:gd name="T1" fmla="*/ 548 h 561"/>
                <a:gd name="T2" fmla="*/ 10 w 263"/>
                <a:gd name="T3" fmla="*/ 556 h 561"/>
                <a:gd name="T4" fmla="*/ 263 w 263"/>
                <a:gd name="T5" fmla="*/ 2 h 561"/>
                <a:gd name="T6" fmla="*/ 252 w 263"/>
                <a:gd name="T7" fmla="*/ 0 h 561"/>
                <a:gd name="T8" fmla="*/ 0 w 263"/>
                <a:gd name="T9" fmla="*/ 553 h 561"/>
                <a:gd name="T10" fmla="*/ 5 w 263"/>
                <a:gd name="T11" fmla="*/ 561 h 561"/>
                <a:gd name="T12" fmla="*/ 0 w 263"/>
                <a:gd name="T13" fmla="*/ 553 h 561"/>
                <a:gd name="T14" fmla="*/ 1 w 263"/>
                <a:gd name="T15" fmla="*/ 557 h 561"/>
                <a:gd name="T16" fmla="*/ 4 w 263"/>
                <a:gd name="T17" fmla="*/ 560 h 561"/>
                <a:gd name="T18" fmla="*/ 8 w 263"/>
                <a:gd name="T19" fmla="*/ 558 h 561"/>
                <a:gd name="T20" fmla="*/ 10 w 263"/>
                <a:gd name="T21" fmla="*/ 556 h 561"/>
                <a:gd name="T22" fmla="*/ 5 w 263"/>
                <a:gd name="T23" fmla="*/ 548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3" h="561">
                  <a:moveTo>
                    <a:pt x="5" y="548"/>
                  </a:moveTo>
                  <a:lnTo>
                    <a:pt x="10" y="556"/>
                  </a:lnTo>
                  <a:lnTo>
                    <a:pt x="263" y="2"/>
                  </a:lnTo>
                  <a:lnTo>
                    <a:pt x="252" y="0"/>
                  </a:lnTo>
                  <a:lnTo>
                    <a:pt x="0" y="553"/>
                  </a:lnTo>
                  <a:lnTo>
                    <a:pt x="5" y="561"/>
                  </a:lnTo>
                  <a:lnTo>
                    <a:pt x="0" y="553"/>
                  </a:lnTo>
                  <a:lnTo>
                    <a:pt x="1" y="557"/>
                  </a:lnTo>
                  <a:lnTo>
                    <a:pt x="4" y="560"/>
                  </a:lnTo>
                  <a:lnTo>
                    <a:pt x="8" y="558"/>
                  </a:lnTo>
                  <a:lnTo>
                    <a:pt x="10" y="556"/>
                  </a:lnTo>
                  <a:lnTo>
                    <a:pt x="5" y="5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1" name="Freeform 153"/>
            <p:cNvSpPr>
              <a:spLocks/>
            </p:cNvSpPr>
            <p:nvPr/>
          </p:nvSpPr>
          <p:spPr bwMode="auto">
            <a:xfrm>
              <a:off x="9831" y="6573"/>
              <a:ext cx="86" cy="6"/>
            </a:xfrm>
            <a:custGeom>
              <a:avLst/>
              <a:gdLst>
                <a:gd name="T0" fmla="*/ 160 w 172"/>
                <a:gd name="T1" fmla="*/ 5 h 13"/>
                <a:gd name="T2" fmla="*/ 165 w 172"/>
                <a:gd name="T3" fmla="*/ 0 h 13"/>
                <a:gd name="T4" fmla="*/ 0 w 172"/>
                <a:gd name="T5" fmla="*/ 0 h 13"/>
                <a:gd name="T6" fmla="*/ 0 w 172"/>
                <a:gd name="T7" fmla="*/ 13 h 13"/>
                <a:gd name="T8" fmla="*/ 165 w 172"/>
                <a:gd name="T9" fmla="*/ 13 h 13"/>
                <a:gd name="T10" fmla="*/ 170 w 172"/>
                <a:gd name="T11" fmla="*/ 8 h 13"/>
                <a:gd name="T12" fmla="*/ 165 w 172"/>
                <a:gd name="T13" fmla="*/ 13 h 13"/>
                <a:gd name="T14" fmla="*/ 169 w 172"/>
                <a:gd name="T15" fmla="*/ 10 h 13"/>
                <a:gd name="T16" fmla="*/ 172 w 172"/>
                <a:gd name="T17" fmla="*/ 7 h 13"/>
                <a:gd name="T18" fmla="*/ 169 w 172"/>
                <a:gd name="T19" fmla="*/ 3 h 13"/>
                <a:gd name="T20" fmla="*/ 165 w 172"/>
                <a:gd name="T21" fmla="*/ 0 h 13"/>
                <a:gd name="T22" fmla="*/ 160 w 172"/>
                <a:gd name="T23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2" h="13">
                  <a:moveTo>
                    <a:pt x="160" y="5"/>
                  </a:moveTo>
                  <a:lnTo>
                    <a:pt x="165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65" y="13"/>
                  </a:lnTo>
                  <a:lnTo>
                    <a:pt x="170" y="8"/>
                  </a:lnTo>
                  <a:lnTo>
                    <a:pt x="165" y="13"/>
                  </a:lnTo>
                  <a:lnTo>
                    <a:pt x="169" y="10"/>
                  </a:lnTo>
                  <a:lnTo>
                    <a:pt x="172" y="7"/>
                  </a:lnTo>
                  <a:lnTo>
                    <a:pt x="169" y="3"/>
                  </a:lnTo>
                  <a:lnTo>
                    <a:pt x="165" y="0"/>
                  </a:lnTo>
                  <a:lnTo>
                    <a:pt x="16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2" name="Freeform 154"/>
            <p:cNvSpPr>
              <a:spLocks/>
            </p:cNvSpPr>
            <p:nvPr/>
          </p:nvSpPr>
          <p:spPr bwMode="auto">
            <a:xfrm>
              <a:off x="9911" y="6374"/>
              <a:ext cx="91" cy="203"/>
            </a:xfrm>
            <a:custGeom>
              <a:avLst/>
              <a:gdLst>
                <a:gd name="T0" fmla="*/ 182 w 182"/>
                <a:gd name="T1" fmla="*/ 5 h 405"/>
                <a:gd name="T2" fmla="*/ 171 w 182"/>
                <a:gd name="T3" fmla="*/ 3 h 405"/>
                <a:gd name="T4" fmla="*/ 0 w 182"/>
                <a:gd name="T5" fmla="*/ 402 h 405"/>
                <a:gd name="T6" fmla="*/ 10 w 182"/>
                <a:gd name="T7" fmla="*/ 405 h 405"/>
                <a:gd name="T8" fmla="*/ 182 w 182"/>
                <a:gd name="T9" fmla="*/ 6 h 405"/>
                <a:gd name="T10" fmla="*/ 171 w 182"/>
                <a:gd name="T11" fmla="*/ 5 h 405"/>
                <a:gd name="T12" fmla="*/ 182 w 182"/>
                <a:gd name="T13" fmla="*/ 6 h 405"/>
                <a:gd name="T14" fmla="*/ 181 w 182"/>
                <a:gd name="T15" fmla="*/ 2 h 405"/>
                <a:gd name="T16" fmla="*/ 178 w 182"/>
                <a:gd name="T17" fmla="*/ 0 h 405"/>
                <a:gd name="T18" fmla="*/ 174 w 182"/>
                <a:gd name="T19" fmla="*/ 0 h 405"/>
                <a:gd name="T20" fmla="*/ 171 w 182"/>
                <a:gd name="T21" fmla="*/ 3 h 405"/>
                <a:gd name="T22" fmla="*/ 182 w 182"/>
                <a:gd name="T23" fmla="*/ 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2" h="405">
                  <a:moveTo>
                    <a:pt x="182" y="5"/>
                  </a:moveTo>
                  <a:lnTo>
                    <a:pt x="171" y="3"/>
                  </a:lnTo>
                  <a:lnTo>
                    <a:pt x="0" y="402"/>
                  </a:lnTo>
                  <a:lnTo>
                    <a:pt x="10" y="405"/>
                  </a:lnTo>
                  <a:lnTo>
                    <a:pt x="182" y="6"/>
                  </a:lnTo>
                  <a:lnTo>
                    <a:pt x="171" y="5"/>
                  </a:lnTo>
                  <a:lnTo>
                    <a:pt x="182" y="6"/>
                  </a:lnTo>
                  <a:lnTo>
                    <a:pt x="181" y="2"/>
                  </a:lnTo>
                  <a:lnTo>
                    <a:pt x="178" y="0"/>
                  </a:lnTo>
                  <a:lnTo>
                    <a:pt x="174" y="0"/>
                  </a:lnTo>
                  <a:lnTo>
                    <a:pt x="171" y="3"/>
                  </a:lnTo>
                  <a:lnTo>
                    <a:pt x="182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3" name="Freeform 155"/>
            <p:cNvSpPr>
              <a:spLocks/>
            </p:cNvSpPr>
            <p:nvPr/>
          </p:nvSpPr>
          <p:spPr bwMode="auto">
            <a:xfrm>
              <a:off x="9997" y="6377"/>
              <a:ext cx="80" cy="507"/>
            </a:xfrm>
            <a:custGeom>
              <a:avLst/>
              <a:gdLst>
                <a:gd name="T0" fmla="*/ 160 w 160"/>
                <a:gd name="T1" fmla="*/ 1011 h 1013"/>
                <a:gd name="T2" fmla="*/ 160 w 160"/>
                <a:gd name="T3" fmla="*/ 1008 h 1013"/>
                <a:gd name="T4" fmla="*/ 11 w 160"/>
                <a:gd name="T5" fmla="*/ 0 h 1013"/>
                <a:gd name="T6" fmla="*/ 0 w 160"/>
                <a:gd name="T7" fmla="*/ 0 h 1013"/>
                <a:gd name="T8" fmla="*/ 149 w 160"/>
                <a:gd name="T9" fmla="*/ 1008 h 1013"/>
                <a:gd name="T10" fmla="*/ 149 w 160"/>
                <a:gd name="T11" fmla="*/ 1006 h 1013"/>
                <a:gd name="T12" fmla="*/ 149 w 160"/>
                <a:gd name="T13" fmla="*/ 1008 h 1013"/>
                <a:gd name="T14" fmla="*/ 151 w 160"/>
                <a:gd name="T15" fmla="*/ 1012 h 1013"/>
                <a:gd name="T16" fmla="*/ 155 w 160"/>
                <a:gd name="T17" fmla="*/ 1013 h 1013"/>
                <a:gd name="T18" fmla="*/ 159 w 160"/>
                <a:gd name="T19" fmla="*/ 1012 h 1013"/>
                <a:gd name="T20" fmla="*/ 160 w 160"/>
                <a:gd name="T21" fmla="*/ 1008 h 1013"/>
                <a:gd name="T22" fmla="*/ 160 w 160"/>
                <a:gd name="T23" fmla="*/ 1011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0" h="1013">
                  <a:moveTo>
                    <a:pt x="160" y="1011"/>
                  </a:moveTo>
                  <a:lnTo>
                    <a:pt x="160" y="1008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49" y="1008"/>
                  </a:lnTo>
                  <a:lnTo>
                    <a:pt x="149" y="1006"/>
                  </a:lnTo>
                  <a:lnTo>
                    <a:pt x="149" y="1008"/>
                  </a:lnTo>
                  <a:lnTo>
                    <a:pt x="151" y="1012"/>
                  </a:lnTo>
                  <a:lnTo>
                    <a:pt x="155" y="1013"/>
                  </a:lnTo>
                  <a:lnTo>
                    <a:pt x="159" y="1012"/>
                  </a:lnTo>
                  <a:lnTo>
                    <a:pt x="160" y="1008"/>
                  </a:lnTo>
                  <a:lnTo>
                    <a:pt x="160" y="10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4" name="Freeform 156"/>
            <p:cNvSpPr>
              <a:spLocks/>
            </p:cNvSpPr>
            <p:nvPr/>
          </p:nvSpPr>
          <p:spPr bwMode="auto">
            <a:xfrm>
              <a:off x="10052" y="6880"/>
              <a:ext cx="25" cy="71"/>
            </a:xfrm>
            <a:custGeom>
              <a:avLst/>
              <a:gdLst>
                <a:gd name="T0" fmla="*/ 13 w 49"/>
                <a:gd name="T1" fmla="*/ 142 h 142"/>
                <a:gd name="T2" fmla="*/ 13 w 49"/>
                <a:gd name="T3" fmla="*/ 142 h 142"/>
                <a:gd name="T4" fmla="*/ 15 w 49"/>
                <a:gd name="T5" fmla="*/ 104 h 142"/>
                <a:gd name="T6" fmla="*/ 21 w 49"/>
                <a:gd name="T7" fmla="*/ 68 h 142"/>
                <a:gd name="T8" fmla="*/ 33 w 49"/>
                <a:gd name="T9" fmla="*/ 34 h 142"/>
                <a:gd name="T10" fmla="*/ 49 w 49"/>
                <a:gd name="T11" fmla="*/ 5 h 142"/>
                <a:gd name="T12" fmla="*/ 38 w 49"/>
                <a:gd name="T13" fmla="*/ 0 h 142"/>
                <a:gd name="T14" fmla="*/ 22 w 49"/>
                <a:gd name="T15" fmla="*/ 32 h 142"/>
                <a:gd name="T16" fmla="*/ 11 w 49"/>
                <a:gd name="T17" fmla="*/ 65 h 142"/>
                <a:gd name="T18" fmla="*/ 4 w 49"/>
                <a:gd name="T19" fmla="*/ 104 h 142"/>
                <a:gd name="T20" fmla="*/ 0 w 49"/>
                <a:gd name="T21" fmla="*/ 142 h 142"/>
                <a:gd name="T22" fmla="*/ 0 w 49"/>
                <a:gd name="T23" fmla="*/ 142 h 142"/>
                <a:gd name="T24" fmla="*/ 13 w 49"/>
                <a:gd name="T25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142">
                  <a:moveTo>
                    <a:pt x="13" y="142"/>
                  </a:moveTo>
                  <a:lnTo>
                    <a:pt x="13" y="142"/>
                  </a:lnTo>
                  <a:lnTo>
                    <a:pt x="15" y="104"/>
                  </a:lnTo>
                  <a:lnTo>
                    <a:pt x="21" y="68"/>
                  </a:lnTo>
                  <a:lnTo>
                    <a:pt x="33" y="34"/>
                  </a:lnTo>
                  <a:lnTo>
                    <a:pt x="49" y="5"/>
                  </a:lnTo>
                  <a:lnTo>
                    <a:pt x="38" y="0"/>
                  </a:lnTo>
                  <a:lnTo>
                    <a:pt x="22" y="32"/>
                  </a:lnTo>
                  <a:lnTo>
                    <a:pt x="11" y="65"/>
                  </a:lnTo>
                  <a:lnTo>
                    <a:pt x="4" y="10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13" y="1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5" name="Freeform 157"/>
            <p:cNvSpPr>
              <a:spLocks/>
            </p:cNvSpPr>
            <p:nvPr/>
          </p:nvSpPr>
          <p:spPr bwMode="auto">
            <a:xfrm>
              <a:off x="10052" y="6951"/>
              <a:ext cx="27" cy="76"/>
            </a:xfrm>
            <a:custGeom>
              <a:avLst/>
              <a:gdLst>
                <a:gd name="T0" fmla="*/ 49 w 54"/>
                <a:gd name="T1" fmla="*/ 143 h 152"/>
                <a:gd name="T2" fmla="*/ 54 w 54"/>
                <a:gd name="T3" fmla="*/ 145 h 152"/>
                <a:gd name="T4" fmla="*/ 45 w 54"/>
                <a:gd name="T5" fmla="*/ 130 h 152"/>
                <a:gd name="T6" fmla="*/ 37 w 54"/>
                <a:gd name="T7" fmla="*/ 114 h 152"/>
                <a:gd name="T8" fmla="*/ 29 w 54"/>
                <a:gd name="T9" fmla="*/ 98 h 152"/>
                <a:gd name="T10" fmla="*/ 24 w 54"/>
                <a:gd name="T11" fmla="*/ 79 h 152"/>
                <a:gd name="T12" fmla="*/ 19 w 54"/>
                <a:gd name="T13" fmla="*/ 61 h 152"/>
                <a:gd name="T14" fmla="*/ 15 w 54"/>
                <a:gd name="T15" fmla="*/ 42 h 152"/>
                <a:gd name="T16" fmla="*/ 13 w 54"/>
                <a:gd name="T17" fmla="*/ 21 h 152"/>
                <a:gd name="T18" fmla="*/ 13 w 54"/>
                <a:gd name="T19" fmla="*/ 0 h 152"/>
                <a:gd name="T20" fmla="*/ 0 w 54"/>
                <a:gd name="T21" fmla="*/ 0 h 152"/>
                <a:gd name="T22" fmla="*/ 3 w 54"/>
                <a:gd name="T23" fmla="*/ 21 h 152"/>
                <a:gd name="T24" fmla="*/ 4 w 54"/>
                <a:gd name="T25" fmla="*/ 42 h 152"/>
                <a:gd name="T26" fmla="*/ 8 w 54"/>
                <a:gd name="T27" fmla="*/ 63 h 152"/>
                <a:gd name="T28" fmla="*/ 13 w 54"/>
                <a:gd name="T29" fmla="*/ 82 h 152"/>
                <a:gd name="T30" fmla="*/ 19 w 54"/>
                <a:gd name="T31" fmla="*/ 100 h 152"/>
                <a:gd name="T32" fmla="*/ 26 w 54"/>
                <a:gd name="T33" fmla="*/ 119 h 152"/>
                <a:gd name="T34" fmla="*/ 34 w 54"/>
                <a:gd name="T35" fmla="*/ 135 h 152"/>
                <a:gd name="T36" fmla="*/ 44 w 54"/>
                <a:gd name="T37" fmla="*/ 150 h 152"/>
                <a:gd name="T38" fmla="*/ 49 w 54"/>
                <a:gd name="T39" fmla="*/ 152 h 152"/>
                <a:gd name="T40" fmla="*/ 44 w 54"/>
                <a:gd name="T41" fmla="*/ 150 h 152"/>
                <a:gd name="T42" fmla="*/ 46 w 54"/>
                <a:gd name="T43" fmla="*/ 152 h 152"/>
                <a:gd name="T44" fmla="*/ 52 w 54"/>
                <a:gd name="T45" fmla="*/ 152 h 152"/>
                <a:gd name="T46" fmla="*/ 54 w 54"/>
                <a:gd name="T47" fmla="*/ 149 h 152"/>
                <a:gd name="T48" fmla="*/ 54 w 54"/>
                <a:gd name="T49" fmla="*/ 145 h 152"/>
                <a:gd name="T50" fmla="*/ 49 w 54"/>
                <a:gd name="T51" fmla="*/ 14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152">
                  <a:moveTo>
                    <a:pt x="49" y="143"/>
                  </a:moveTo>
                  <a:lnTo>
                    <a:pt x="54" y="145"/>
                  </a:lnTo>
                  <a:lnTo>
                    <a:pt x="45" y="130"/>
                  </a:lnTo>
                  <a:lnTo>
                    <a:pt x="37" y="114"/>
                  </a:lnTo>
                  <a:lnTo>
                    <a:pt x="29" y="98"/>
                  </a:lnTo>
                  <a:lnTo>
                    <a:pt x="24" y="79"/>
                  </a:lnTo>
                  <a:lnTo>
                    <a:pt x="19" y="61"/>
                  </a:lnTo>
                  <a:lnTo>
                    <a:pt x="15" y="42"/>
                  </a:lnTo>
                  <a:lnTo>
                    <a:pt x="13" y="2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3" y="21"/>
                  </a:lnTo>
                  <a:lnTo>
                    <a:pt x="4" y="42"/>
                  </a:lnTo>
                  <a:lnTo>
                    <a:pt x="8" y="63"/>
                  </a:lnTo>
                  <a:lnTo>
                    <a:pt x="13" y="82"/>
                  </a:lnTo>
                  <a:lnTo>
                    <a:pt x="19" y="100"/>
                  </a:lnTo>
                  <a:lnTo>
                    <a:pt x="26" y="119"/>
                  </a:lnTo>
                  <a:lnTo>
                    <a:pt x="34" y="135"/>
                  </a:lnTo>
                  <a:lnTo>
                    <a:pt x="44" y="150"/>
                  </a:lnTo>
                  <a:lnTo>
                    <a:pt x="49" y="152"/>
                  </a:lnTo>
                  <a:lnTo>
                    <a:pt x="44" y="150"/>
                  </a:lnTo>
                  <a:lnTo>
                    <a:pt x="46" y="152"/>
                  </a:lnTo>
                  <a:lnTo>
                    <a:pt x="52" y="152"/>
                  </a:lnTo>
                  <a:lnTo>
                    <a:pt x="54" y="149"/>
                  </a:lnTo>
                  <a:lnTo>
                    <a:pt x="54" y="145"/>
                  </a:lnTo>
                  <a:lnTo>
                    <a:pt x="49" y="1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6" name="Freeform 158"/>
            <p:cNvSpPr>
              <a:spLocks/>
            </p:cNvSpPr>
            <p:nvPr/>
          </p:nvSpPr>
          <p:spPr bwMode="auto">
            <a:xfrm>
              <a:off x="10077" y="7022"/>
              <a:ext cx="111" cy="7"/>
            </a:xfrm>
            <a:custGeom>
              <a:avLst/>
              <a:gdLst>
                <a:gd name="T0" fmla="*/ 210 w 222"/>
                <a:gd name="T1" fmla="*/ 5 h 13"/>
                <a:gd name="T2" fmla="*/ 216 w 222"/>
                <a:gd name="T3" fmla="*/ 2 h 13"/>
                <a:gd name="T4" fmla="*/ 0 w 222"/>
                <a:gd name="T5" fmla="*/ 0 h 13"/>
                <a:gd name="T6" fmla="*/ 0 w 222"/>
                <a:gd name="T7" fmla="*/ 9 h 13"/>
                <a:gd name="T8" fmla="*/ 216 w 222"/>
                <a:gd name="T9" fmla="*/ 12 h 13"/>
                <a:gd name="T10" fmla="*/ 221 w 222"/>
                <a:gd name="T11" fmla="*/ 9 h 13"/>
                <a:gd name="T12" fmla="*/ 216 w 222"/>
                <a:gd name="T13" fmla="*/ 13 h 13"/>
                <a:gd name="T14" fmla="*/ 220 w 222"/>
                <a:gd name="T15" fmla="*/ 11 h 13"/>
                <a:gd name="T16" fmla="*/ 222 w 222"/>
                <a:gd name="T17" fmla="*/ 7 h 13"/>
                <a:gd name="T18" fmla="*/ 220 w 222"/>
                <a:gd name="T19" fmla="*/ 3 h 13"/>
                <a:gd name="T20" fmla="*/ 216 w 222"/>
                <a:gd name="T21" fmla="*/ 1 h 13"/>
                <a:gd name="T22" fmla="*/ 210 w 222"/>
                <a:gd name="T23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2" h="13">
                  <a:moveTo>
                    <a:pt x="210" y="5"/>
                  </a:moveTo>
                  <a:lnTo>
                    <a:pt x="216" y="2"/>
                  </a:lnTo>
                  <a:lnTo>
                    <a:pt x="0" y="0"/>
                  </a:lnTo>
                  <a:lnTo>
                    <a:pt x="0" y="9"/>
                  </a:lnTo>
                  <a:lnTo>
                    <a:pt x="216" y="12"/>
                  </a:lnTo>
                  <a:lnTo>
                    <a:pt x="221" y="9"/>
                  </a:lnTo>
                  <a:lnTo>
                    <a:pt x="216" y="13"/>
                  </a:lnTo>
                  <a:lnTo>
                    <a:pt x="220" y="11"/>
                  </a:lnTo>
                  <a:lnTo>
                    <a:pt x="222" y="7"/>
                  </a:lnTo>
                  <a:lnTo>
                    <a:pt x="220" y="3"/>
                  </a:lnTo>
                  <a:lnTo>
                    <a:pt x="216" y="1"/>
                  </a:lnTo>
                  <a:lnTo>
                    <a:pt x="21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7" name="Freeform 159"/>
            <p:cNvSpPr>
              <a:spLocks/>
            </p:cNvSpPr>
            <p:nvPr/>
          </p:nvSpPr>
          <p:spPr bwMode="auto">
            <a:xfrm>
              <a:off x="9822" y="6576"/>
              <a:ext cx="161" cy="422"/>
            </a:xfrm>
            <a:custGeom>
              <a:avLst/>
              <a:gdLst>
                <a:gd name="T0" fmla="*/ 182 w 320"/>
                <a:gd name="T1" fmla="*/ 0 h 842"/>
                <a:gd name="T2" fmla="*/ 142 w 320"/>
                <a:gd name="T3" fmla="*/ 7 h 842"/>
                <a:gd name="T4" fmla="*/ 106 w 320"/>
                <a:gd name="T5" fmla="*/ 29 h 842"/>
                <a:gd name="T6" fmla="*/ 71 w 320"/>
                <a:gd name="T7" fmla="*/ 63 h 842"/>
                <a:gd name="T8" fmla="*/ 43 w 320"/>
                <a:gd name="T9" fmla="*/ 105 h 842"/>
                <a:gd name="T10" fmla="*/ 21 w 320"/>
                <a:gd name="T11" fmla="*/ 153 h 842"/>
                <a:gd name="T12" fmla="*/ 5 w 320"/>
                <a:gd name="T13" fmla="*/ 204 h 842"/>
                <a:gd name="T14" fmla="*/ 0 w 320"/>
                <a:gd name="T15" fmla="*/ 256 h 842"/>
                <a:gd name="T16" fmla="*/ 4 w 320"/>
                <a:gd name="T17" fmla="*/ 307 h 842"/>
                <a:gd name="T18" fmla="*/ 9 w 320"/>
                <a:gd name="T19" fmla="*/ 333 h 842"/>
                <a:gd name="T20" fmla="*/ 14 w 320"/>
                <a:gd name="T21" fmla="*/ 361 h 842"/>
                <a:gd name="T22" fmla="*/ 21 w 320"/>
                <a:gd name="T23" fmla="*/ 394 h 842"/>
                <a:gd name="T24" fmla="*/ 29 w 320"/>
                <a:gd name="T25" fmla="*/ 427 h 842"/>
                <a:gd name="T26" fmla="*/ 38 w 320"/>
                <a:gd name="T27" fmla="*/ 463 h 842"/>
                <a:gd name="T28" fmla="*/ 50 w 320"/>
                <a:gd name="T29" fmla="*/ 500 h 842"/>
                <a:gd name="T30" fmla="*/ 62 w 320"/>
                <a:gd name="T31" fmla="*/ 538 h 842"/>
                <a:gd name="T32" fmla="*/ 77 w 320"/>
                <a:gd name="T33" fmla="*/ 576 h 842"/>
                <a:gd name="T34" fmla="*/ 94 w 320"/>
                <a:gd name="T35" fmla="*/ 614 h 842"/>
                <a:gd name="T36" fmla="*/ 113 w 320"/>
                <a:gd name="T37" fmla="*/ 652 h 842"/>
                <a:gd name="T38" fmla="*/ 135 w 320"/>
                <a:gd name="T39" fmla="*/ 688 h 842"/>
                <a:gd name="T40" fmla="*/ 161 w 320"/>
                <a:gd name="T41" fmla="*/ 724 h 842"/>
                <a:gd name="T42" fmla="*/ 189 w 320"/>
                <a:gd name="T43" fmla="*/ 758 h 842"/>
                <a:gd name="T44" fmla="*/ 219 w 320"/>
                <a:gd name="T45" fmla="*/ 789 h 842"/>
                <a:gd name="T46" fmla="*/ 255 w 320"/>
                <a:gd name="T47" fmla="*/ 817 h 842"/>
                <a:gd name="T48" fmla="*/ 294 w 320"/>
                <a:gd name="T49" fmla="*/ 842 h 842"/>
                <a:gd name="T50" fmla="*/ 320 w 320"/>
                <a:gd name="T51" fmla="*/ 811 h 842"/>
                <a:gd name="T52" fmla="*/ 274 w 320"/>
                <a:gd name="T53" fmla="*/ 761 h 842"/>
                <a:gd name="T54" fmla="*/ 278 w 320"/>
                <a:gd name="T55" fmla="*/ 614 h 842"/>
                <a:gd name="T56" fmla="*/ 287 w 320"/>
                <a:gd name="T57" fmla="*/ 426 h 842"/>
                <a:gd name="T58" fmla="*/ 296 w 320"/>
                <a:gd name="T59" fmla="*/ 251 h 842"/>
                <a:gd name="T60" fmla="*/ 300 w 320"/>
                <a:gd name="T61" fmla="*/ 142 h 842"/>
                <a:gd name="T62" fmla="*/ 298 w 320"/>
                <a:gd name="T63" fmla="*/ 112 h 842"/>
                <a:gd name="T64" fmla="*/ 292 w 320"/>
                <a:gd name="T65" fmla="*/ 86 h 842"/>
                <a:gd name="T66" fmla="*/ 282 w 320"/>
                <a:gd name="T67" fmla="*/ 61 h 842"/>
                <a:gd name="T68" fmla="*/ 268 w 320"/>
                <a:gd name="T69" fmla="*/ 40 h 842"/>
                <a:gd name="T70" fmla="*/ 251 w 320"/>
                <a:gd name="T71" fmla="*/ 23 h 842"/>
                <a:gd name="T72" fmla="*/ 231 w 320"/>
                <a:gd name="T73" fmla="*/ 11 h 842"/>
                <a:gd name="T74" fmla="*/ 207 w 320"/>
                <a:gd name="T75" fmla="*/ 2 h 842"/>
                <a:gd name="T76" fmla="*/ 182 w 320"/>
                <a:gd name="T77" fmla="*/ 0 h 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20" h="842">
                  <a:moveTo>
                    <a:pt x="182" y="0"/>
                  </a:moveTo>
                  <a:lnTo>
                    <a:pt x="142" y="7"/>
                  </a:lnTo>
                  <a:lnTo>
                    <a:pt x="106" y="29"/>
                  </a:lnTo>
                  <a:lnTo>
                    <a:pt x="71" y="63"/>
                  </a:lnTo>
                  <a:lnTo>
                    <a:pt x="43" y="105"/>
                  </a:lnTo>
                  <a:lnTo>
                    <a:pt x="21" y="153"/>
                  </a:lnTo>
                  <a:lnTo>
                    <a:pt x="5" y="204"/>
                  </a:lnTo>
                  <a:lnTo>
                    <a:pt x="0" y="256"/>
                  </a:lnTo>
                  <a:lnTo>
                    <a:pt x="4" y="307"/>
                  </a:lnTo>
                  <a:lnTo>
                    <a:pt x="9" y="333"/>
                  </a:lnTo>
                  <a:lnTo>
                    <a:pt x="14" y="361"/>
                  </a:lnTo>
                  <a:lnTo>
                    <a:pt x="21" y="394"/>
                  </a:lnTo>
                  <a:lnTo>
                    <a:pt x="29" y="427"/>
                  </a:lnTo>
                  <a:lnTo>
                    <a:pt x="38" y="463"/>
                  </a:lnTo>
                  <a:lnTo>
                    <a:pt x="50" y="500"/>
                  </a:lnTo>
                  <a:lnTo>
                    <a:pt x="62" y="538"/>
                  </a:lnTo>
                  <a:lnTo>
                    <a:pt x="77" y="576"/>
                  </a:lnTo>
                  <a:lnTo>
                    <a:pt x="94" y="614"/>
                  </a:lnTo>
                  <a:lnTo>
                    <a:pt x="113" y="652"/>
                  </a:lnTo>
                  <a:lnTo>
                    <a:pt x="135" y="688"/>
                  </a:lnTo>
                  <a:lnTo>
                    <a:pt x="161" y="724"/>
                  </a:lnTo>
                  <a:lnTo>
                    <a:pt x="189" y="758"/>
                  </a:lnTo>
                  <a:lnTo>
                    <a:pt x="219" y="789"/>
                  </a:lnTo>
                  <a:lnTo>
                    <a:pt x="255" y="817"/>
                  </a:lnTo>
                  <a:lnTo>
                    <a:pt x="294" y="842"/>
                  </a:lnTo>
                  <a:lnTo>
                    <a:pt x="320" y="811"/>
                  </a:lnTo>
                  <a:lnTo>
                    <a:pt x="274" y="761"/>
                  </a:lnTo>
                  <a:lnTo>
                    <a:pt x="278" y="614"/>
                  </a:lnTo>
                  <a:lnTo>
                    <a:pt x="287" y="426"/>
                  </a:lnTo>
                  <a:lnTo>
                    <a:pt x="296" y="251"/>
                  </a:lnTo>
                  <a:lnTo>
                    <a:pt x="300" y="142"/>
                  </a:lnTo>
                  <a:lnTo>
                    <a:pt x="298" y="112"/>
                  </a:lnTo>
                  <a:lnTo>
                    <a:pt x="292" y="86"/>
                  </a:lnTo>
                  <a:lnTo>
                    <a:pt x="282" y="61"/>
                  </a:lnTo>
                  <a:lnTo>
                    <a:pt x="268" y="40"/>
                  </a:lnTo>
                  <a:lnTo>
                    <a:pt x="251" y="23"/>
                  </a:lnTo>
                  <a:lnTo>
                    <a:pt x="231" y="11"/>
                  </a:lnTo>
                  <a:lnTo>
                    <a:pt x="207" y="2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8" name="Freeform 160"/>
            <p:cNvSpPr>
              <a:spLocks/>
            </p:cNvSpPr>
            <p:nvPr/>
          </p:nvSpPr>
          <p:spPr bwMode="auto">
            <a:xfrm>
              <a:off x="9819" y="6573"/>
              <a:ext cx="94" cy="157"/>
            </a:xfrm>
            <a:custGeom>
              <a:avLst/>
              <a:gdLst>
                <a:gd name="T0" fmla="*/ 16 w 189"/>
                <a:gd name="T1" fmla="*/ 314 h 314"/>
                <a:gd name="T2" fmla="*/ 16 w 189"/>
                <a:gd name="T3" fmla="*/ 314 h 314"/>
                <a:gd name="T4" fmla="*/ 13 w 189"/>
                <a:gd name="T5" fmla="*/ 263 h 314"/>
                <a:gd name="T6" fmla="*/ 17 w 189"/>
                <a:gd name="T7" fmla="*/ 211 h 314"/>
                <a:gd name="T8" fmla="*/ 33 w 189"/>
                <a:gd name="T9" fmla="*/ 161 h 314"/>
                <a:gd name="T10" fmla="*/ 56 w 189"/>
                <a:gd name="T11" fmla="*/ 114 h 314"/>
                <a:gd name="T12" fmla="*/ 82 w 189"/>
                <a:gd name="T13" fmla="*/ 73 h 314"/>
                <a:gd name="T14" fmla="*/ 117 w 189"/>
                <a:gd name="T15" fmla="*/ 40 h 314"/>
                <a:gd name="T16" fmla="*/ 150 w 189"/>
                <a:gd name="T17" fmla="*/ 19 h 314"/>
                <a:gd name="T18" fmla="*/ 189 w 189"/>
                <a:gd name="T19" fmla="*/ 13 h 314"/>
                <a:gd name="T20" fmla="*/ 189 w 189"/>
                <a:gd name="T21" fmla="*/ 0 h 314"/>
                <a:gd name="T22" fmla="*/ 148 w 189"/>
                <a:gd name="T23" fmla="*/ 9 h 314"/>
                <a:gd name="T24" fmla="*/ 109 w 189"/>
                <a:gd name="T25" fmla="*/ 33 h 314"/>
                <a:gd name="T26" fmla="*/ 74 w 189"/>
                <a:gd name="T27" fmla="*/ 66 h 314"/>
                <a:gd name="T28" fmla="*/ 45 w 189"/>
                <a:gd name="T29" fmla="*/ 109 h 314"/>
                <a:gd name="T30" fmla="*/ 23 w 189"/>
                <a:gd name="T31" fmla="*/ 159 h 314"/>
                <a:gd name="T32" fmla="*/ 7 w 189"/>
                <a:gd name="T33" fmla="*/ 211 h 314"/>
                <a:gd name="T34" fmla="*/ 0 w 189"/>
                <a:gd name="T35" fmla="*/ 263 h 314"/>
                <a:gd name="T36" fmla="*/ 5 w 189"/>
                <a:gd name="T37" fmla="*/ 314 h 314"/>
                <a:gd name="T38" fmla="*/ 5 w 189"/>
                <a:gd name="T39" fmla="*/ 314 h 314"/>
                <a:gd name="T40" fmla="*/ 16 w 189"/>
                <a:gd name="T41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" h="314">
                  <a:moveTo>
                    <a:pt x="16" y="314"/>
                  </a:moveTo>
                  <a:lnTo>
                    <a:pt x="16" y="314"/>
                  </a:lnTo>
                  <a:lnTo>
                    <a:pt x="13" y="263"/>
                  </a:lnTo>
                  <a:lnTo>
                    <a:pt x="17" y="211"/>
                  </a:lnTo>
                  <a:lnTo>
                    <a:pt x="33" y="161"/>
                  </a:lnTo>
                  <a:lnTo>
                    <a:pt x="56" y="114"/>
                  </a:lnTo>
                  <a:lnTo>
                    <a:pt x="82" y="73"/>
                  </a:lnTo>
                  <a:lnTo>
                    <a:pt x="117" y="40"/>
                  </a:lnTo>
                  <a:lnTo>
                    <a:pt x="150" y="19"/>
                  </a:lnTo>
                  <a:lnTo>
                    <a:pt x="189" y="13"/>
                  </a:lnTo>
                  <a:lnTo>
                    <a:pt x="189" y="0"/>
                  </a:lnTo>
                  <a:lnTo>
                    <a:pt x="148" y="9"/>
                  </a:lnTo>
                  <a:lnTo>
                    <a:pt x="109" y="33"/>
                  </a:lnTo>
                  <a:lnTo>
                    <a:pt x="74" y="66"/>
                  </a:lnTo>
                  <a:lnTo>
                    <a:pt x="45" y="109"/>
                  </a:lnTo>
                  <a:lnTo>
                    <a:pt x="23" y="159"/>
                  </a:lnTo>
                  <a:lnTo>
                    <a:pt x="7" y="211"/>
                  </a:lnTo>
                  <a:lnTo>
                    <a:pt x="0" y="263"/>
                  </a:lnTo>
                  <a:lnTo>
                    <a:pt x="5" y="314"/>
                  </a:lnTo>
                  <a:lnTo>
                    <a:pt x="5" y="314"/>
                  </a:lnTo>
                  <a:lnTo>
                    <a:pt x="16" y="3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9" name="Freeform 161"/>
            <p:cNvSpPr>
              <a:spLocks/>
            </p:cNvSpPr>
            <p:nvPr/>
          </p:nvSpPr>
          <p:spPr bwMode="auto">
            <a:xfrm>
              <a:off x="9822" y="6730"/>
              <a:ext cx="150" cy="270"/>
            </a:xfrm>
            <a:custGeom>
              <a:avLst/>
              <a:gdLst>
                <a:gd name="T0" fmla="*/ 292 w 301"/>
                <a:gd name="T1" fmla="*/ 531 h 540"/>
                <a:gd name="T2" fmla="*/ 298 w 301"/>
                <a:gd name="T3" fmla="*/ 530 h 540"/>
                <a:gd name="T4" fmla="*/ 261 w 301"/>
                <a:gd name="T5" fmla="*/ 507 h 540"/>
                <a:gd name="T6" fmla="*/ 225 w 301"/>
                <a:gd name="T7" fmla="*/ 478 h 540"/>
                <a:gd name="T8" fmla="*/ 195 w 301"/>
                <a:gd name="T9" fmla="*/ 447 h 540"/>
                <a:gd name="T10" fmla="*/ 168 w 301"/>
                <a:gd name="T11" fmla="*/ 415 h 540"/>
                <a:gd name="T12" fmla="*/ 143 w 301"/>
                <a:gd name="T13" fmla="*/ 379 h 540"/>
                <a:gd name="T14" fmla="*/ 120 w 301"/>
                <a:gd name="T15" fmla="*/ 343 h 540"/>
                <a:gd name="T16" fmla="*/ 101 w 301"/>
                <a:gd name="T17" fmla="*/ 306 h 540"/>
                <a:gd name="T18" fmla="*/ 84 w 301"/>
                <a:gd name="T19" fmla="*/ 267 h 540"/>
                <a:gd name="T20" fmla="*/ 69 w 301"/>
                <a:gd name="T21" fmla="*/ 230 h 540"/>
                <a:gd name="T22" fmla="*/ 57 w 301"/>
                <a:gd name="T23" fmla="*/ 192 h 540"/>
                <a:gd name="T24" fmla="*/ 45 w 301"/>
                <a:gd name="T25" fmla="*/ 155 h 540"/>
                <a:gd name="T26" fmla="*/ 36 w 301"/>
                <a:gd name="T27" fmla="*/ 119 h 540"/>
                <a:gd name="T28" fmla="*/ 28 w 301"/>
                <a:gd name="T29" fmla="*/ 85 h 540"/>
                <a:gd name="T30" fmla="*/ 22 w 301"/>
                <a:gd name="T31" fmla="*/ 54 h 540"/>
                <a:gd name="T32" fmla="*/ 16 w 301"/>
                <a:gd name="T33" fmla="*/ 26 h 540"/>
                <a:gd name="T34" fmla="*/ 11 w 301"/>
                <a:gd name="T35" fmla="*/ 0 h 540"/>
                <a:gd name="T36" fmla="*/ 0 w 301"/>
                <a:gd name="T37" fmla="*/ 0 h 540"/>
                <a:gd name="T38" fmla="*/ 6 w 301"/>
                <a:gd name="T39" fmla="*/ 26 h 540"/>
                <a:gd name="T40" fmla="*/ 11 w 301"/>
                <a:gd name="T41" fmla="*/ 54 h 540"/>
                <a:gd name="T42" fmla="*/ 18 w 301"/>
                <a:gd name="T43" fmla="*/ 88 h 540"/>
                <a:gd name="T44" fmla="*/ 26 w 301"/>
                <a:gd name="T45" fmla="*/ 121 h 540"/>
                <a:gd name="T46" fmla="*/ 35 w 301"/>
                <a:gd name="T47" fmla="*/ 157 h 540"/>
                <a:gd name="T48" fmla="*/ 47 w 301"/>
                <a:gd name="T49" fmla="*/ 194 h 540"/>
                <a:gd name="T50" fmla="*/ 59 w 301"/>
                <a:gd name="T51" fmla="*/ 233 h 540"/>
                <a:gd name="T52" fmla="*/ 73 w 301"/>
                <a:gd name="T53" fmla="*/ 270 h 540"/>
                <a:gd name="T54" fmla="*/ 91 w 301"/>
                <a:gd name="T55" fmla="*/ 308 h 540"/>
                <a:gd name="T56" fmla="*/ 109 w 301"/>
                <a:gd name="T57" fmla="*/ 348 h 540"/>
                <a:gd name="T58" fmla="*/ 132 w 301"/>
                <a:gd name="T59" fmla="*/ 384 h 540"/>
                <a:gd name="T60" fmla="*/ 157 w 301"/>
                <a:gd name="T61" fmla="*/ 420 h 540"/>
                <a:gd name="T62" fmla="*/ 187 w 301"/>
                <a:gd name="T63" fmla="*/ 454 h 540"/>
                <a:gd name="T64" fmla="*/ 217 w 301"/>
                <a:gd name="T65" fmla="*/ 485 h 540"/>
                <a:gd name="T66" fmla="*/ 253 w 301"/>
                <a:gd name="T67" fmla="*/ 514 h 540"/>
                <a:gd name="T68" fmla="*/ 293 w 301"/>
                <a:gd name="T69" fmla="*/ 540 h 540"/>
                <a:gd name="T70" fmla="*/ 300 w 301"/>
                <a:gd name="T71" fmla="*/ 539 h 540"/>
                <a:gd name="T72" fmla="*/ 293 w 301"/>
                <a:gd name="T73" fmla="*/ 540 h 540"/>
                <a:gd name="T74" fmla="*/ 297 w 301"/>
                <a:gd name="T75" fmla="*/ 540 h 540"/>
                <a:gd name="T76" fmla="*/ 301 w 301"/>
                <a:gd name="T77" fmla="*/ 536 h 540"/>
                <a:gd name="T78" fmla="*/ 301 w 301"/>
                <a:gd name="T79" fmla="*/ 533 h 540"/>
                <a:gd name="T80" fmla="*/ 298 w 301"/>
                <a:gd name="T81" fmla="*/ 530 h 540"/>
                <a:gd name="T82" fmla="*/ 292 w 301"/>
                <a:gd name="T83" fmla="*/ 531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1" h="540">
                  <a:moveTo>
                    <a:pt x="292" y="531"/>
                  </a:moveTo>
                  <a:lnTo>
                    <a:pt x="298" y="530"/>
                  </a:lnTo>
                  <a:lnTo>
                    <a:pt x="261" y="507"/>
                  </a:lnTo>
                  <a:lnTo>
                    <a:pt x="225" y="478"/>
                  </a:lnTo>
                  <a:lnTo>
                    <a:pt x="195" y="447"/>
                  </a:lnTo>
                  <a:lnTo>
                    <a:pt x="168" y="415"/>
                  </a:lnTo>
                  <a:lnTo>
                    <a:pt x="143" y="379"/>
                  </a:lnTo>
                  <a:lnTo>
                    <a:pt x="120" y="343"/>
                  </a:lnTo>
                  <a:lnTo>
                    <a:pt x="101" y="306"/>
                  </a:lnTo>
                  <a:lnTo>
                    <a:pt x="84" y="267"/>
                  </a:lnTo>
                  <a:lnTo>
                    <a:pt x="69" y="230"/>
                  </a:lnTo>
                  <a:lnTo>
                    <a:pt x="57" y="192"/>
                  </a:lnTo>
                  <a:lnTo>
                    <a:pt x="45" y="155"/>
                  </a:lnTo>
                  <a:lnTo>
                    <a:pt x="36" y="119"/>
                  </a:lnTo>
                  <a:lnTo>
                    <a:pt x="28" y="85"/>
                  </a:lnTo>
                  <a:lnTo>
                    <a:pt x="22" y="54"/>
                  </a:lnTo>
                  <a:lnTo>
                    <a:pt x="16" y="2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6" y="26"/>
                  </a:lnTo>
                  <a:lnTo>
                    <a:pt x="11" y="54"/>
                  </a:lnTo>
                  <a:lnTo>
                    <a:pt x="18" y="88"/>
                  </a:lnTo>
                  <a:lnTo>
                    <a:pt x="26" y="121"/>
                  </a:lnTo>
                  <a:lnTo>
                    <a:pt x="35" y="157"/>
                  </a:lnTo>
                  <a:lnTo>
                    <a:pt x="47" y="194"/>
                  </a:lnTo>
                  <a:lnTo>
                    <a:pt x="59" y="233"/>
                  </a:lnTo>
                  <a:lnTo>
                    <a:pt x="73" y="270"/>
                  </a:lnTo>
                  <a:lnTo>
                    <a:pt x="91" y="308"/>
                  </a:lnTo>
                  <a:lnTo>
                    <a:pt x="109" y="348"/>
                  </a:lnTo>
                  <a:lnTo>
                    <a:pt x="132" y="384"/>
                  </a:lnTo>
                  <a:lnTo>
                    <a:pt x="157" y="420"/>
                  </a:lnTo>
                  <a:lnTo>
                    <a:pt x="187" y="454"/>
                  </a:lnTo>
                  <a:lnTo>
                    <a:pt x="217" y="485"/>
                  </a:lnTo>
                  <a:lnTo>
                    <a:pt x="253" y="514"/>
                  </a:lnTo>
                  <a:lnTo>
                    <a:pt x="293" y="540"/>
                  </a:lnTo>
                  <a:lnTo>
                    <a:pt x="300" y="539"/>
                  </a:lnTo>
                  <a:lnTo>
                    <a:pt x="293" y="540"/>
                  </a:lnTo>
                  <a:lnTo>
                    <a:pt x="297" y="540"/>
                  </a:lnTo>
                  <a:lnTo>
                    <a:pt x="301" y="536"/>
                  </a:lnTo>
                  <a:lnTo>
                    <a:pt x="301" y="533"/>
                  </a:lnTo>
                  <a:lnTo>
                    <a:pt x="298" y="530"/>
                  </a:lnTo>
                  <a:lnTo>
                    <a:pt x="292" y="5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0" name="Freeform 162"/>
            <p:cNvSpPr>
              <a:spLocks/>
            </p:cNvSpPr>
            <p:nvPr/>
          </p:nvSpPr>
          <p:spPr bwMode="auto">
            <a:xfrm>
              <a:off x="9967" y="6980"/>
              <a:ext cx="18" cy="19"/>
            </a:xfrm>
            <a:custGeom>
              <a:avLst/>
              <a:gdLst>
                <a:gd name="T0" fmla="*/ 26 w 36"/>
                <a:gd name="T1" fmla="*/ 9 h 40"/>
                <a:gd name="T2" fmla="*/ 26 w 36"/>
                <a:gd name="T3" fmla="*/ 1 h 40"/>
                <a:gd name="T4" fmla="*/ 0 w 36"/>
                <a:gd name="T5" fmla="*/ 32 h 40"/>
                <a:gd name="T6" fmla="*/ 8 w 36"/>
                <a:gd name="T7" fmla="*/ 40 h 40"/>
                <a:gd name="T8" fmla="*/ 34 w 36"/>
                <a:gd name="T9" fmla="*/ 9 h 40"/>
                <a:gd name="T10" fmla="*/ 34 w 36"/>
                <a:gd name="T11" fmla="*/ 1 h 40"/>
                <a:gd name="T12" fmla="*/ 34 w 36"/>
                <a:gd name="T13" fmla="*/ 9 h 40"/>
                <a:gd name="T14" fmla="*/ 36 w 36"/>
                <a:gd name="T15" fmla="*/ 5 h 40"/>
                <a:gd name="T16" fmla="*/ 34 w 36"/>
                <a:gd name="T17" fmla="*/ 1 h 40"/>
                <a:gd name="T18" fmla="*/ 30 w 36"/>
                <a:gd name="T19" fmla="*/ 0 h 40"/>
                <a:gd name="T20" fmla="*/ 26 w 36"/>
                <a:gd name="T21" fmla="*/ 1 h 40"/>
                <a:gd name="T22" fmla="*/ 26 w 36"/>
                <a:gd name="T23" fmla="*/ 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40">
                  <a:moveTo>
                    <a:pt x="26" y="9"/>
                  </a:moveTo>
                  <a:lnTo>
                    <a:pt x="26" y="1"/>
                  </a:lnTo>
                  <a:lnTo>
                    <a:pt x="0" y="32"/>
                  </a:lnTo>
                  <a:lnTo>
                    <a:pt x="8" y="40"/>
                  </a:lnTo>
                  <a:lnTo>
                    <a:pt x="34" y="9"/>
                  </a:lnTo>
                  <a:lnTo>
                    <a:pt x="34" y="1"/>
                  </a:lnTo>
                  <a:lnTo>
                    <a:pt x="34" y="9"/>
                  </a:lnTo>
                  <a:lnTo>
                    <a:pt x="36" y="5"/>
                  </a:lnTo>
                  <a:lnTo>
                    <a:pt x="34" y="1"/>
                  </a:lnTo>
                  <a:lnTo>
                    <a:pt x="30" y="0"/>
                  </a:lnTo>
                  <a:lnTo>
                    <a:pt x="26" y="1"/>
                  </a:lnTo>
                  <a:lnTo>
                    <a:pt x="26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1" name="Freeform 163"/>
            <p:cNvSpPr>
              <a:spLocks/>
            </p:cNvSpPr>
            <p:nvPr/>
          </p:nvSpPr>
          <p:spPr bwMode="auto">
            <a:xfrm>
              <a:off x="9956" y="6955"/>
              <a:ext cx="29" cy="29"/>
            </a:xfrm>
            <a:custGeom>
              <a:avLst/>
              <a:gdLst>
                <a:gd name="T0" fmla="*/ 0 w 57"/>
                <a:gd name="T1" fmla="*/ 4 h 58"/>
                <a:gd name="T2" fmla="*/ 3 w 57"/>
                <a:gd name="T3" fmla="*/ 8 h 58"/>
                <a:gd name="T4" fmla="*/ 49 w 57"/>
                <a:gd name="T5" fmla="*/ 58 h 58"/>
                <a:gd name="T6" fmla="*/ 57 w 57"/>
                <a:gd name="T7" fmla="*/ 50 h 58"/>
                <a:gd name="T8" fmla="*/ 11 w 57"/>
                <a:gd name="T9" fmla="*/ 1 h 58"/>
                <a:gd name="T10" fmla="*/ 13 w 57"/>
                <a:gd name="T11" fmla="*/ 4 h 58"/>
                <a:gd name="T12" fmla="*/ 11 w 57"/>
                <a:gd name="T13" fmla="*/ 1 h 58"/>
                <a:gd name="T14" fmla="*/ 7 w 57"/>
                <a:gd name="T15" fmla="*/ 0 h 58"/>
                <a:gd name="T16" fmla="*/ 3 w 57"/>
                <a:gd name="T17" fmla="*/ 1 h 58"/>
                <a:gd name="T18" fmla="*/ 1 w 57"/>
                <a:gd name="T19" fmla="*/ 4 h 58"/>
                <a:gd name="T20" fmla="*/ 3 w 57"/>
                <a:gd name="T21" fmla="*/ 8 h 58"/>
                <a:gd name="T22" fmla="*/ 0 w 57"/>
                <a:gd name="T23" fmla="*/ 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8">
                  <a:moveTo>
                    <a:pt x="0" y="4"/>
                  </a:moveTo>
                  <a:lnTo>
                    <a:pt x="3" y="8"/>
                  </a:lnTo>
                  <a:lnTo>
                    <a:pt x="49" y="58"/>
                  </a:lnTo>
                  <a:lnTo>
                    <a:pt x="57" y="50"/>
                  </a:lnTo>
                  <a:lnTo>
                    <a:pt x="11" y="1"/>
                  </a:lnTo>
                  <a:lnTo>
                    <a:pt x="13" y="4"/>
                  </a:lnTo>
                  <a:lnTo>
                    <a:pt x="11" y="1"/>
                  </a:lnTo>
                  <a:lnTo>
                    <a:pt x="7" y="0"/>
                  </a:lnTo>
                  <a:lnTo>
                    <a:pt x="3" y="1"/>
                  </a:lnTo>
                  <a:lnTo>
                    <a:pt x="1" y="4"/>
                  </a:lnTo>
                  <a:lnTo>
                    <a:pt x="3" y="8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2" name="Freeform 164"/>
            <p:cNvSpPr>
              <a:spLocks/>
            </p:cNvSpPr>
            <p:nvPr/>
          </p:nvSpPr>
          <p:spPr bwMode="auto">
            <a:xfrm>
              <a:off x="9956" y="6648"/>
              <a:ext cx="20" cy="309"/>
            </a:xfrm>
            <a:custGeom>
              <a:avLst/>
              <a:gdLst>
                <a:gd name="T0" fmla="*/ 27 w 40"/>
                <a:gd name="T1" fmla="*/ 0 h 619"/>
                <a:gd name="T2" fmla="*/ 27 w 40"/>
                <a:gd name="T3" fmla="*/ 0 h 619"/>
                <a:gd name="T4" fmla="*/ 24 w 40"/>
                <a:gd name="T5" fmla="*/ 109 h 619"/>
                <a:gd name="T6" fmla="*/ 15 w 40"/>
                <a:gd name="T7" fmla="*/ 284 h 619"/>
                <a:gd name="T8" fmla="*/ 5 w 40"/>
                <a:gd name="T9" fmla="*/ 472 h 619"/>
                <a:gd name="T10" fmla="*/ 0 w 40"/>
                <a:gd name="T11" fmla="*/ 619 h 619"/>
                <a:gd name="T12" fmla="*/ 13 w 40"/>
                <a:gd name="T13" fmla="*/ 619 h 619"/>
                <a:gd name="T14" fmla="*/ 16 w 40"/>
                <a:gd name="T15" fmla="*/ 472 h 619"/>
                <a:gd name="T16" fmla="*/ 25 w 40"/>
                <a:gd name="T17" fmla="*/ 284 h 619"/>
                <a:gd name="T18" fmla="*/ 35 w 40"/>
                <a:gd name="T19" fmla="*/ 109 h 619"/>
                <a:gd name="T20" fmla="*/ 40 w 40"/>
                <a:gd name="T21" fmla="*/ 0 h 619"/>
                <a:gd name="T22" fmla="*/ 40 w 40"/>
                <a:gd name="T23" fmla="*/ 0 h 619"/>
                <a:gd name="T24" fmla="*/ 27 w 40"/>
                <a:gd name="T25" fmla="*/ 0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619">
                  <a:moveTo>
                    <a:pt x="27" y="0"/>
                  </a:moveTo>
                  <a:lnTo>
                    <a:pt x="27" y="0"/>
                  </a:lnTo>
                  <a:lnTo>
                    <a:pt x="24" y="109"/>
                  </a:lnTo>
                  <a:lnTo>
                    <a:pt x="15" y="284"/>
                  </a:lnTo>
                  <a:lnTo>
                    <a:pt x="5" y="472"/>
                  </a:lnTo>
                  <a:lnTo>
                    <a:pt x="0" y="619"/>
                  </a:lnTo>
                  <a:lnTo>
                    <a:pt x="13" y="619"/>
                  </a:lnTo>
                  <a:lnTo>
                    <a:pt x="16" y="472"/>
                  </a:lnTo>
                  <a:lnTo>
                    <a:pt x="25" y="284"/>
                  </a:lnTo>
                  <a:lnTo>
                    <a:pt x="35" y="109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" name="Freeform 165"/>
            <p:cNvSpPr>
              <a:spLocks/>
            </p:cNvSpPr>
            <p:nvPr/>
          </p:nvSpPr>
          <p:spPr bwMode="auto">
            <a:xfrm>
              <a:off x="9913" y="6573"/>
              <a:ext cx="63" cy="75"/>
            </a:xfrm>
            <a:custGeom>
              <a:avLst/>
              <a:gdLst>
                <a:gd name="T0" fmla="*/ 0 w 125"/>
                <a:gd name="T1" fmla="*/ 13 h 149"/>
                <a:gd name="T2" fmla="*/ 0 w 125"/>
                <a:gd name="T3" fmla="*/ 13 h 149"/>
                <a:gd name="T4" fmla="*/ 24 w 125"/>
                <a:gd name="T5" fmla="*/ 14 h 149"/>
                <a:gd name="T6" fmla="*/ 47 w 125"/>
                <a:gd name="T7" fmla="*/ 23 h 149"/>
                <a:gd name="T8" fmla="*/ 65 w 125"/>
                <a:gd name="T9" fmla="*/ 34 h 149"/>
                <a:gd name="T10" fmla="*/ 81 w 125"/>
                <a:gd name="T11" fmla="*/ 50 h 149"/>
                <a:gd name="T12" fmla="*/ 94 w 125"/>
                <a:gd name="T13" fmla="*/ 71 h 149"/>
                <a:gd name="T14" fmla="*/ 105 w 125"/>
                <a:gd name="T15" fmla="*/ 95 h 149"/>
                <a:gd name="T16" fmla="*/ 110 w 125"/>
                <a:gd name="T17" fmla="*/ 119 h 149"/>
                <a:gd name="T18" fmla="*/ 112 w 125"/>
                <a:gd name="T19" fmla="*/ 149 h 149"/>
                <a:gd name="T20" fmla="*/ 125 w 125"/>
                <a:gd name="T21" fmla="*/ 149 h 149"/>
                <a:gd name="T22" fmla="*/ 121 w 125"/>
                <a:gd name="T23" fmla="*/ 119 h 149"/>
                <a:gd name="T24" fmla="*/ 116 w 125"/>
                <a:gd name="T25" fmla="*/ 92 h 149"/>
                <a:gd name="T26" fmla="*/ 105 w 125"/>
                <a:gd name="T27" fmla="*/ 66 h 149"/>
                <a:gd name="T28" fmla="*/ 92 w 125"/>
                <a:gd name="T29" fmla="*/ 45 h 149"/>
                <a:gd name="T30" fmla="*/ 73 w 125"/>
                <a:gd name="T31" fmla="*/ 26 h 149"/>
                <a:gd name="T32" fmla="*/ 52 w 125"/>
                <a:gd name="T33" fmla="*/ 13 h 149"/>
                <a:gd name="T34" fmla="*/ 27 w 125"/>
                <a:gd name="T35" fmla="*/ 4 h 149"/>
                <a:gd name="T36" fmla="*/ 0 w 125"/>
                <a:gd name="T37" fmla="*/ 0 h 149"/>
                <a:gd name="T38" fmla="*/ 0 w 125"/>
                <a:gd name="T39" fmla="*/ 0 h 149"/>
                <a:gd name="T40" fmla="*/ 0 w 125"/>
                <a:gd name="T41" fmla="*/ 1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5" h="149">
                  <a:moveTo>
                    <a:pt x="0" y="13"/>
                  </a:moveTo>
                  <a:lnTo>
                    <a:pt x="0" y="13"/>
                  </a:lnTo>
                  <a:lnTo>
                    <a:pt x="24" y="14"/>
                  </a:lnTo>
                  <a:lnTo>
                    <a:pt x="47" y="23"/>
                  </a:lnTo>
                  <a:lnTo>
                    <a:pt x="65" y="34"/>
                  </a:lnTo>
                  <a:lnTo>
                    <a:pt x="81" y="50"/>
                  </a:lnTo>
                  <a:lnTo>
                    <a:pt x="94" y="71"/>
                  </a:lnTo>
                  <a:lnTo>
                    <a:pt x="105" y="95"/>
                  </a:lnTo>
                  <a:lnTo>
                    <a:pt x="110" y="119"/>
                  </a:lnTo>
                  <a:lnTo>
                    <a:pt x="112" y="149"/>
                  </a:lnTo>
                  <a:lnTo>
                    <a:pt x="125" y="149"/>
                  </a:lnTo>
                  <a:lnTo>
                    <a:pt x="121" y="119"/>
                  </a:lnTo>
                  <a:lnTo>
                    <a:pt x="116" y="92"/>
                  </a:lnTo>
                  <a:lnTo>
                    <a:pt x="105" y="66"/>
                  </a:lnTo>
                  <a:lnTo>
                    <a:pt x="92" y="45"/>
                  </a:lnTo>
                  <a:lnTo>
                    <a:pt x="73" y="26"/>
                  </a:lnTo>
                  <a:lnTo>
                    <a:pt x="52" y="13"/>
                  </a:lnTo>
                  <a:lnTo>
                    <a:pt x="27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4" name="Freeform 166"/>
            <p:cNvSpPr>
              <a:spLocks/>
            </p:cNvSpPr>
            <p:nvPr/>
          </p:nvSpPr>
          <p:spPr bwMode="auto">
            <a:xfrm>
              <a:off x="10093" y="6899"/>
              <a:ext cx="75" cy="105"/>
            </a:xfrm>
            <a:custGeom>
              <a:avLst/>
              <a:gdLst>
                <a:gd name="T0" fmla="*/ 76 w 151"/>
                <a:gd name="T1" fmla="*/ 209 h 209"/>
                <a:gd name="T2" fmla="*/ 91 w 151"/>
                <a:gd name="T3" fmla="*/ 207 h 209"/>
                <a:gd name="T4" fmla="*/ 106 w 151"/>
                <a:gd name="T5" fmla="*/ 201 h 209"/>
                <a:gd name="T6" fmla="*/ 118 w 151"/>
                <a:gd name="T7" fmla="*/ 191 h 209"/>
                <a:gd name="T8" fmla="*/ 130 w 151"/>
                <a:gd name="T9" fmla="*/ 178 h 209"/>
                <a:gd name="T10" fmla="*/ 138 w 151"/>
                <a:gd name="T11" fmla="*/ 164 h 209"/>
                <a:gd name="T12" fmla="*/ 146 w 151"/>
                <a:gd name="T13" fmla="*/ 145 h 209"/>
                <a:gd name="T14" fmla="*/ 150 w 151"/>
                <a:gd name="T15" fmla="*/ 125 h 209"/>
                <a:gd name="T16" fmla="*/ 151 w 151"/>
                <a:gd name="T17" fmla="*/ 104 h 209"/>
                <a:gd name="T18" fmla="*/ 150 w 151"/>
                <a:gd name="T19" fmla="*/ 83 h 209"/>
                <a:gd name="T20" fmla="*/ 146 w 151"/>
                <a:gd name="T21" fmla="*/ 63 h 209"/>
                <a:gd name="T22" fmla="*/ 138 w 151"/>
                <a:gd name="T23" fmla="*/ 46 h 209"/>
                <a:gd name="T24" fmla="*/ 130 w 151"/>
                <a:gd name="T25" fmla="*/ 31 h 209"/>
                <a:gd name="T26" fmla="*/ 118 w 151"/>
                <a:gd name="T27" fmla="*/ 17 h 209"/>
                <a:gd name="T28" fmla="*/ 106 w 151"/>
                <a:gd name="T29" fmla="*/ 9 h 209"/>
                <a:gd name="T30" fmla="*/ 91 w 151"/>
                <a:gd name="T31" fmla="*/ 3 h 209"/>
                <a:gd name="T32" fmla="*/ 76 w 151"/>
                <a:gd name="T33" fmla="*/ 0 h 209"/>
                <a:gd name="T34" fmla="*/ 62 w 151"/>
                <a:gd name="T35" fmla="*/ 3 h 209"/>
                <a:gd name="T36" fmla="*/ 47 w 151"/>
                <a:gd name="T37" fmla="*/ 9 h 209"/>
                <a:gd name="T38" fmla="*/ 34 w 151"/>
                <a:gd name="T39" fmla="*/ 17 h 209"/>
                <a:gd name="T40" fmla="*/ 23 w 151"/>
                <a:gd name="T41" fmla="*/ 31 h 209"/>
                <a:gd name="T42" fmla="*/ 14 w 151"/>
                <a:gd name="T43" fmla="*/ 46 h 209"/>
                <a:gd name="T44" fmla="*/ 7 w 151"/>
                <a:gd name="T45" fmla="*/ 63 h 209"/>
                <a:gd name="T46" fmla="*/ 2 w 151"/>
                <a:gd name="T47" fmla="*/ 83 h 209"/>
                <a:gd name="T48" fmla="*/ 0 w 151"/>
                <a:gd name="T49" fmla="*/ 104 h 209"/>
                <a:gd name="T50" fmla="*/ 2 w 151"/>
                <a:gd name="T51" fmla="*/ 125 h 209"/>
                <a:gd name="T52" fmla="*/ 7 w 151"/>
                <a:gd name="T53" fmla="*/ 145 h 209"/>
                <a:gd name="T54" fmla="*/ 14 w 151"/>
                <a:gd name="T55" fmla="*/ 164 h 209"/>
                <a:gd name="T56" fmla="*/ 23 w 151"/>
                <a:gd name="T57" fmla="*/ 178 h 209"/>
                <a:gd name="T58" fmla="*/ 34 w 151"/>
                <a:gd name="T59" fmla="*/ 191 h 209"/>
                <a:gd name="T60" fmla="*/ 47 w 151"/>
                <a:gd name="T61" fmla="*/ 201 h 209"/>
                <a:gd name="T62" fmla="*/ 62 w 151"/>
                <a:gd name="T63" fmla="*/ 207 h 209"/>
                <a:gd name="T64" fmla="*/ 76 w 151"/>
                <a:gd name="T65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" h="209">
                  <a:moveTo>
                    <a:pt x="76" y="209"/>
                  </a:moveTo>
                  <a:lnTo>
                    <a:pt x="91" y="207"/>
                  </a:lnTo>
                  <a:lnTo>
                    <a:pt x="106" y="201"/>
                  </a:lnTo>
                  <a:lnTo>
                    <a:pt x="118" y="191"/>
                  </a:lnTo>
                  <a:lnTo>
                    <a:pt x="130" y="178"/>
                  </a:lnTo>
                  <a:lnTo>
                    <a:pt x="138" y="164"/>
                  </a:lnTo>
                  <a:lnTo>
                    <a:pt x="146" y="145"/>
                  </a:lnTo>
                  <a:lnTo>
                    <a:pt x="150" y="125"/>
                  </a:lnTo>
                  <a:lnTo>
                    <a:pt x="151" y="104"/>
                  </a:lnTo>
                  <a:lnTo>
                    <a:pt x="150" y="83"/>
                  </a:lnTo>
                  <a:lnTo>
                    <a:pt x="146" y="63"/>
                  </a:lnTo>
                  <a:lnTo>
                    <a:pt x="138" y="46"/>
                  </a:lnTo>
                  <a:lnTo>
                    <a:pt x="130" y="31"/>
                  </a:lnTo>
                  <a:lnTo>
                    <a:pt x="118" y="17"/>
                  </a:lnTo>
                  <a:lnTo>
                    <a:pt x="106" y="9"/>
                  </a:lnTo>
                  <a:lnTo>
                    <a:pt x="91" y="3"/>
                  </a:lnTo>
                  <a:lnTo>
                    <a:pt x="76" y="0"/>
                  </a:lnTo>
                  <a:lnTo>
                    <a:pt x="62" y="3"/>
                  </a:lnTo>
                  <a:lnTo>
                    <a:pt x="47" y="9"/>
                  </a:lnTo>
                  <a:lnTo>
                    <a:pt x="34" y="17"/>
                  </a:lnTo>
                  <a:lnTo>
                    <a:pt x="23" y="31"/>
                  </a:lnTo>
                  <a:lnTo>
                    <a:pt x="14" y="46"/>
                  </a:lnTo>
                  <a:lnTo>
                    <a:pt x="7" y="63"/>
                  </a:lnTo>
                  <a:lnTo>
                    <a:pt x="2" y="83"/>
                  </a:lnTo>
                  <a:lnTo>
                    <a:pt x="0" y="104"/>
                  </a:lnTo>
                  <a:lnTo>
                    <a:pt x="2" y="125"/>
                  </a:lnTo>
                  <a:lnTo>
                    <a:pt x="7" y="145"/>
                  </a:lnTo>
                  <a:lnTo>
                    <a:pt x="14" y="164"/>
                  </a:lnTo>
                  <a:lnTo>
                    <a:pt x="23" y="178"/>
                  </a:lnTo>
                  <a:lnTo>
                    <a:pt x="34" y="191"/>
                  </a:lnTo>
                  <a:lnTo>
                    <a:pt x="47" y="201"/>
                  </a:lnTo>
                  <a:lnTo>
                    <a:pt x="62" y="207"/>
                  </a:lnTo>
                  <a:lnTo>
                    <a:pt x="76" y="209"/>
                  </a:lnTo>
                  <a:close/>
                </a:path>
              </a:pathLst>
            </a:custGeom>
            <a:solidFill>
              <a:srgbClr val="663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5" name="Freeform 167"/>
            <p:cNvSpPr>
              <a:spLocks/>
            </p:cNvSpPr>
            <p:nvPr/>
          </p:nvSpPr>
          <p:spPr bwMode="auto">
            <a:xfrm>
              <a:off x="10131" y="6951"/>
              <a:ext cx="41" cy="56"/>
            </a:xfrm>
            <a:custGeom>
              <a:avLst/>
              <a:gdLst>
                <a:gd name="T0" fmla="*/ 68 w 82"/>
                <a:gd name="T1" fmla="*/ 0 h 112"/>
                <a:gd name="T2" fmla="*/ 68 w 82"/>
                <a:gd name="T3" fmla="*/ 0 h 112"/>
                <a:gd name="T4" fmla="*/ 68 w 82"/>
                <a:gd name="T5" fmla="*/ 21 h 112"/>
                <a:gd name="T6" fmla="*/ 64 w 82"/>
                <a:gd name="T7" fmla="*/ 40 h 112"/>
                <a:gd name="T8" fmla="*/ 56 w 82"/>
                <a:gd name="T9" fmla="*/ 57 h 112"/>
                <a:gd name="T10" fmla="*/ 48 w 82"/>
                <a:gd name="T11" fmla="*/ 72 h 112"/>
                <a:gd name="T12" fmla="*/ 38 w 82"/>
                <a:gd name="T13" fmla="*/ 83 h 112"/>
                <a:gd name="T14" fmla="*/ 27 w 82"/>
                <a:gd name="T15" fmla="*/ 92 h 112"/>
                <a:gd name="T16" fmla="*/ 14 w 82"/>
                <a:gd name="T17" fmla="*/ 98 h 112"/>
                <a:gd name="T18" fmla="*/ 0 w 82"/>
                <a:gd name="T19" fmla="*/ 99 h 112"/>
                <a:gd name="T20" fmla="*/ 0 w 82"/>
                <a:gd name="T21" fmla="*/ 112 h 112"/>
                <a:gd name="T22" fmla="*/ 16 w 82"/>
                <a:gd name="T23" fmla="*/ 108 h 112"/>
                <a:gd name="T24" fmla="*/ 32 w 82"/>
                <a:gd name="T25" fmla="*/ 102 h 112"/>
                <a:gd name="T26" fmla="*/ 46 w 82"/>
                <a:gd name="T27" fmla="*/ 91 h 112"/>
                <a:gd name="T28" fmla="*/ 59 w 82"/>
                <a:gd name="T29" fmla="*/ 77 h 112"/>
                <a:gd name="T30" fmla="*/ 67 w 82"/>
                <a:gd name="T31" fmla="*/ 62 h 112"/>
                <a:gd name="T32" fmla="*/ 75 w 82"/>
                <a:gd name="T33" fmla="*/ 42 h 112"/>
                <a:gd name="T34" fmla="*/ 79 w 82"/>
                <a:gd name="T35" fmla="*/ 21 h 112"/>
                <a:gd name="T36" fmla="*/ 82 w 82"/>
                <a:gd name="T37" fmla="*/ 0 h 112"/>
                <a:gd name="T38" fmla="*/ 82 w 82"/>
                <a:gd name="T39" fmla="*/ 0 h 112"/>
                <a:gd name="T40" fmla="*/ 68 w 82"/>
                <a:gd name="T4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" h="112">
                  <a:moveTo>
                    <a:pt x="68" y="0"/>
                  </a:moveTo>
                  <a:lnTo>
                    <a:pt x="68" y="0"/>
                  </a:lnTo>
                  <a:lnTo>
                    <a:pt x="68" y="21"/>
                  </a:lnTo>
                  <a:lnTo>
                    <a:pt x="64" y="40"/>
                  </a:lnTo>
                  <a:lnTo>
                    <a:pt x="56" y="57"/>
                  </a:lnTo>
                  <a:lnTo>
                    <a:pt x="48" y="72"/>
                  </a:lnTo>
                  <a:lnTo>
                    <a:pt x="38" y="83"/>
                  </a:lnTo>
                  <a:lnTo>
                    <a:pt x="27" y="92"/>
                  </a:lnTo>
                  <a:lnTo>
                    <a:pt x="14" y="98"/>
                  </a:lnTo>
                  <a:lnTo>
                    <a:pt x="0" y="99"/>
                  </a:lnTo>
                  <a:lnTo>
                    <a:pt x="0" y="112"/>
                  </a:lnTo>
                  <a:lnTo>
                    <a:pt x="16" y="108"/>
                  </a:lnTo>
                  <a:lnTo>
                    <a:pt x="32" y="102"/>
                  </a:lnTo>
                  <a:lnTo>
                    <a:pt x="46" y="91"/>
                  </a:lnTo>
                  <a:lnTo>
                    <a:pt x="59" y="77"/>
                  </a:lnTo>
                  <a:lnTo>
                    <a:pt x="67" y="62"/>
                  </a:lnTo>
                  <a:lnTo>
                    <a:pt x="75" y="42"/>
                  </a:lnTo>
                  <a:lnTo>
                    <a:pt x="79" y="21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6" name="Freeform 168"/>
            <p:cNvSpPr>
              <a:spLocks/>
            </p:cNvSpPr>
            <p:nvPr/>
          </p:nvSpPr>
          <p:spPr bwMode="auto">
            <a:xfrm>
              <a:off x="10131" y="6896"/>
              <a:ext cx="41" cy="55"/>
            </a:xfrm>
            <a:custGeom>
              <a:avLst/>
              <a:gdLst>
                <a:gd name="T0" fmla="*/ 0 w 82"/>
                <a:gd name="T1" fmla="*/ 12 h 110"/>
                <a:gd name="T2" fmla="*/ 0 w 82"/>
                <a:gd name="T3" fmla="*/ 12 h 110"/>
                <a:gd name="T4" fmla="*/ 14 w 82"/>
                <a:gd name="T5" fmla="*/ 13 h 110"/>
                <a:gd name="T6" fmla="*/ 27 w 82"/>
                <a:gd name="T7" fmla="*/ 20 h 110"/>
                <a:gd name="T8" fmla="*/ 38 w 82"/>
                <a:gd name="T9" fmla="*/ 27 h 110"/>
                <a:gd name="T10" fmla="*/ 48 w 82"/>
                <a:gd name="T11" fmla="*/ 39 h 110"/>
                <a:gd name="T12" fmla="*/ 56 w 82"/>
                <a:gd name="T13" fmla="*/ 54 h 110"/>
                <a:gd name="T14" fmla="*/ 64 w 82"/>
                <a:gd name="T15" fmla="*/ 70 h 110"/>
                <a:gd name="T16" fmla="*/ 68 w 82"/>
                <a:gd name="T17" fmla="*/ 89 h 110"/>
                <a:gd name="T18" fmla="*/ 68 w 82"/>
                <a:gd name="T19" fmla="*/ 110 h 110"/>
                <a:gd name="T20" fmla="*/ 82 w 82"/>
                <a:gd name="T21" fmla="*/ 110 h 110"/>
                <a:gd name="T22" fmla="*/ 79 w 82"/>
                <a:gd name="T23" fmla="*/ 89 h 110"/>
                <a:gd name="T24" fmla="*/ 75 w 82"/>
                <a:gd name="T25" fmla="*/ 68 h 110"/>
                <a:gd name="T26" fmla="*/ 67 w 82"/>
                <a:gd name="T27" fmla="*/ 49 h 110"/>
                <a:gd name="T28" fmla="*/ 59 w 82"/>
                <a:gd name="T29" fmla="*/ 35 h 110"/>
                <a:gd name="T30" fmla="*/ 46 w 82"/>
                <a:gd name="T31" fmla="*/ 20 h 110"/>
                <a:gd name="T32" fmla="*/ 32 w 82"/>
                <a:gd name="T33" fmla="*/ 10 h 110"/>
                <a:gd name="T34" fmla="*/ 16 w 82"/>
                <a:gd name="T35" fmla="*/ 4 h 110"/>
                <a:gd name="T36" fmla="*/ 0 w 82"/>
                <a:gd name="T37" fmla="*/ 0 h 110"/>
                <a:gd name="T38" fmla="*/ 0 w 82"/>
                <a:gd name="T39" fmla="*/ 0 h 110"/>
                <a:gd name="T40" fmla="*/ 0 w 82"/>
                <a:gd name="T41" fmla="*/ 12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" h="110">
                  <a:moveTo>
                    <a:pt x="0" y="12"/>
                  </a:moveTo>
                  <a:lnTo>
                    <a:pt x="0" y="12"/>
                  </a:lnTo>
                  <a:lnTo>
                    <a:pt x="14" y="13"/>
                  </a:lnTo>
                  <a:lnTo>
                    <a:pt x="27" y="20"/>
                  </a:lnTo>
                  <a:lnTo>
                    <a:pt x="38" y="27"/>
                  </a:lnTo>
                  <a:lnTo>
                    <a:pt x="48" y="39"/>
                  </a:lnTo>
                  <a:lnTo>
                    <a:pt x="56" y="54"/>
                  </a:lnTo>
                  <a:lnTo>
                    <a:pt x="64" y="70"/>
                  </a:lnTo>
                  <a:lnTo>
                    <a:pt x="68" y="89"/>
                  </a:lnTo>
                  <a:lnTo>
                    <a:pt x="68" y="110"/>
                  </a:lnTo>
                  <a:lnTo>
                    <a:pt x="82" y="110"/>
                  </a:lnTo>
                  <a:lnTo>
                    <a:pt x="79" y="89"/>
                  </a:lnTo>
                  <a:lnTo>
                    <a:pt x="75" y="68"/>
                  </a:lnTo>
                  <a:lnTo>
                    <a:pt x="67" y="49"/>
                  </a:lnTo>
                  <a:lnTo>
                    <a:pt x="59" y="35"/>
                  </a:lnTo>
                  <a:lnTo>
                    <a:pt x="46" y="20"/>
                  </a:lnTo>
                  <a:lnTo>
                    <a:pt x="32" y="10"/>
                  </a:lnTo>
                  <a:lnTo>
                    <a:pt x="16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7" name="Freeform 169"/>
            <p:cNvSpPr>
              <a:spLocks/>
            </p:cNvSpPr>
            <p:nvPr/>
          </p:nvSpPr>
          <p:spPr bwMode="auto">
            <a:xfrm>
              <a:off x="10090" y="6896"/>
              <a:ext cx="41" cy="55"/>
            </a:xfrm>
            <a:custGeom>
              <a:avLst/>
              <a:gdLst>
                <a:gd name="T0" fmla="*/ 13 w 82"/>
                <a:gd name="T1" fmla="*/ 110 h 110"/>
                <a:gd name="T2" fmla="*/ 13 w 82"/>
                <a:gd name="T3" fmla="*/ 110 h 110"/>
                <a:gd name="T4" fmla="*/ 13 w 82"/>
                <a:gd name="T5" fmla="*/ 89 h 110"/>
                <a:gd name="T6" fmla="*/ 18 w 82"/>
                <a:gd name="T7" fmla="*/ 70 h 110"/>
                <a:gd name="T8" fmla="*/ 25 w 82"/>
                <a:gd name="T9" fmla="*/ 54 h 110"/>
                <a:gd name="T10" fmla="*/ 34 w 82"/>
                <a:gd name="T11" fmla="*/ 39 h 110"/>
                <a:gd name="T12" fmla="*/ 44 w 82"/>
                <a:gd name="T13" fmla="*/ 27 h 110"/>
                <a:gd name="T14" fmla="*/ 56 w 82"/>
                <a:gd name="T15" fmla="*/ 20 h 110"/>
                <a:gd name="T16" fmla="*/ 69 w 82"/>
                <a:gd name="T17" fmla="*/ 13 h 110"/>
                <a:gd name="T18" fmla="*/ 82 w 82"/>
                <a:gd name="T19" fmla="*/ 12 h 110"/>
                <a:gd name="T20" fmla="*/ 82 w 82"/>
                <a:gd name="T21" fmla="*/ 0 h 110"/>
                <a:gd name="T22" fmla="*/ 66 w 82"/>
                <a:gd name="T23" fmla="*/ 4 h 110"/>
                <a:gd name="T24" fmla="*/ 50 w 82"/>
                <a:gd name="T25" fmla="*/ 10 h 110"/>
                <a:gd name="T26" fmla="*/ 36 w 82"/>
                <a:gd name="T27" fmla="*/ 20 h 110"/>
                <a:gd name="T28" fmla="*/ 24 w 82"/>
                <a:gd name="T29" fmla="*/ 35 h 110"/>
                <a:gd name="T30" fmla="*/ 14 w 82"/>
                <a:gd name="T31" fmla="*/ 49 h 110"/>
                <a:gd name="T32" fmla="*/ 8 w 82"/>
                <a:gd name="T33" fmla="*/ 68 h 110"/>
                <a:gd name="T34" fmla="*/ 2 w 82"/>
                <a:gd name="T35" fmla="*/ 89 h 110"/>
                <a:gd name="T36" fmla="*/ 0 w 82"/>
                <a:gd name="T37" fmla="*/ 110 h 110"/>
                <a:gd name="T38" fmla="*/ 0 w 82"/>
                <a:gd name="T39" fmla="*/ 110 h 110"/>
                <a:gd name="T40" fmla="*/ 13 w 82"/>
                <a:gd name="T41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" h="110">
                  <a:moveTo>
                    <a:pt x="13" y="110"/>
                  </a:moveTo>
                  <a:lnTo>
                    <a:pt x="13" y="110"/>
                  </a:lnTo>
                  <a:lnTo>
                    <a:pt x="13" y="89"/>
                  </a:lnTo>
                  <a:lnTo>
                    <a:pt x="18" y="70"/>
                  </a:lnTo>
                  <a:lnTo>
                    <a:pt x="25" y="54"/>
                  </a:lnTo>
                  <a:lnTo>
                    <a:pt x="34" y="39"/>
                  </a:lnTo>
                  <a:lnTo>
                    <a:pt x="44" y="27"/>
                  </a:lnTo>
                  <a:lnTo>
                    <a:pt x="56" y="20"/>
                  </a:lnTo>
                  <a:lnTo>
                    <a:pt x="69" y="13"/>
                  </a:lnTo>
                  <a:lnTo>
                    <a:pt x="82" y="12"/>
                  </a:lnTo>
                  <a:lnTo>
                    <a:pt x="82" y="0"/>
                  </a:lnTo>
                  <a:lnTo>
                    <a:pt x="66" y="4"/>
                  </a:lnTo>
                  <a:lnTo>
                    <a:pt x="50" y="10"/>
                  </a:lnTo>
                  <a:lnTo>
                    <a:pt x="36" y="20"/>
                  </a:lnTo>
                  <a:lnTo>
                    <a:pt x="24" y="35"/>
                  </a:lnTo>
                  <a:lnTo>
                    <a:pt x="14" y="49"/>
                  </a:lnTo>
                  <a:lnTo>
                    <a:pt x="8" y="68"/>
                  </a:lnTo>
                  <a:lnTo>
                    <a:pt x="2" y="8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13" y="1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8" name="Freeform 170"/>
            <p:cNvSpPr>
              <a:spLocks/>
            </p:cNvSpPr>
            <p:nvPr/>
          </p:nvSpPr>
          <p:spPr bwMode="auto">
            <a:xfrm>
              <a:off x="10090" y="6951"/>
              <a:ext cx="41" cy="56"/>
            </a:xfrm>
            <a:custGeom>
              <a:avLst/>
              <a:gdLst>
                <a:gd name="T0" fmla="*/ 82 w 82"/>
                <a:gd name="T1" fmla="*/ 99 h 112"/>
                <a:gd name="T2" fmla="*/ 82 w 82"/>
                <a:gd name="T3" fmla="*/ 99 h 112"/>
                <a:gd name="T4" fmla="*/ 69 w 82"/>
                <a:gd name="T5" fmla="*/ 98 h 112"/>
                <a:gd name="T6" fmla="*/ 56 w 82"/>
                <a:gd name="T7" fmla="*/ 92 h 112"/>
                <a:gd name="T8" fmla="*/ 44 w 82"/>
                <a:gd name="T9" fmla="*/ 83 h 112"/>
                <a:gd name="T10" fmla="*/ 34 w 82"/>
                <a:gd name="T11" fmla="*/ 72 h 112"/>
                <a:gd name="T12" fmla="*/ 25 w 82"/>
                <a:gd name="T13" fmla="*/ 57 h 112"/>
                <a:gd name="T14" fmla="*/ 18 w 82"/>
                <a:gd name="T15" fmla="*/ 40 h 112"/>
                <a:gd name="T16" fmla="*/ 13 w 82"/>
                <a:gd name="T17" fmla="*/ 21 h 112"/>
                <a:gd name="T18" fmla="*/ 13 w 82"/>
                <a:gd name="T19" fmla="*/ 0 h 112"/>
                <a:gd name="T20" fmla="*/ 0 w 82"/>
                <a:gd name="T21" fmla="*/ 0 h 112"/>
                <a:gd name="T22" fmla="*/ 2 w 82"/>
                <a:gd name="T23" fmla="*/ 21 h 112"/>
                <a:gd name="T24" fmla="*/ 8 w 82"/>
                <a:gd name="T25" fmla="*/ 42 h 112"/>
                <a:gd name="T26" fmla="*/ 14 w 82"/>
                <a:gd name="T27" fmla="*/ 62 h 112"/>
                <a:gd name="T28" fmla="*/ 24 w 82"/>
                <a:gd name="T29" fmla="*/ 77 h 112"/>
                <a:gd name="T30" fmla="*/ 36 w 82"/>
                <a:gd name="T31" fmla="*/ 91 h 112"/>
                <a:gd name="T32" fmla="*/ 50 w 82"/>
                <a:gd name="T33" fmla="*/ 102 h 112"/>
                <a:gd name="T34" fmla="*/ 66 w 82"/>
                <a:gd name="T35" fmla="*/ 108 h 112"/>
                <a:gd name="T36" fmla="*/ 82 w 82"/>
                <a:gd name="T37" fmla="*/ 112 h 112"/>
                <a:gd name="T38" fmla="*/ 82 w 82"/>
                <a:gd name="T39" fmla="*/ 112 h 112"/>
                <a:gd name="T40" fmla="*/ 82 w 82"/>
                <a:gd name="T41" fmla="*/ 9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" h="112">
                  <a:moveTo>
                    <a:pt x="82" y="99"/>
                  </a:moveTo>
                  <a:lnTo>
                    <a:pt x="82" y="99"/>
                  </a:lnTo>
                  <a:lnTo>
                    <a:pt x="69" y="98"/>
                  </a:lnTo>
                  <a:lnTo>
                    <a:pt x="56" y="92"/>
                  </a:lnTo>
                  <a:lnTo>
                    <a:pt x="44" y="83"/>
                  </a:lnTo>
                  <a:lnTo>
                    <a:pt x="34" y="72"/>
                  </a:lnTo>
                  <a:lnTo>
                    <a:pt x="25" y="57"/>
                  </a:lnTo>
                  <a:lnTo>
                    <a:pt x="18" y="40"/>
                  </a:lnTo>
                  <a:lnTo>
                    <a:pt x="13" y="2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2" y="21"/>
                  </a:lnTo>
                  <a:lnTo>
                    <a:pt x="8" y="42"/>
                  </a:lnTo>
                  <a:lnTo>
                    <a:pt x="14" y="62"/>
                  </a:lnTo>
                  <a:lnTo>
                    <a:pt x="24" y="77"/>
                  </a:lnTo>
                  <a:lnTo>
                    <a:pt x="36" y="91"/>
                  </a:lnTo>
                  <a:lnTo>
                    <a:pt x="50" y="102"/>
                  </a:lnTo>
                  <a:lnTo>
                    <a:pt x="66" y="108"/>
                  </a:lnTo>
                  <a:lnTo>
                    <a:pt x="82" y="112"/>
                  </a:lnTo>
                  <a:lnTo>
                    <a:pt x="82" y="112"/>
                  </a:lnTo>
                  <a:lnTo>
                    <a:pt x="82" y="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9" name="Freeform 171"/>
            <p:cNvSpPr>
              <a:spLocks/>
            </p:cNvSpPr>
            <p:nvPr/>
          </p:nvSpPr>
          <p:spPr bwMode="auto">
            <a:xfrm>
              <a:off x="9981" y="6265"/>
              <a:ext cx="37" cy="70"/>
            </a:xfrm>
            <a:custGeom>
              <a:avLst/>
              <a:gdLst>
                <a:gd name="T0" fmla="*/ 38 w 75"/>
                <a:gd name="T1" fmla="*/ 140 h 140"/>
                <a:gd name="T2" fmla="*/ 52 w 75"/>
                <a:gd name="T3" fmla="*/ 134 h 140"/>
                <a:gd name="T4" fmla="*/ 64 w 75"/>
                <a:gd name="T5" fmla="*/ 119 h 140"/>
                <a:gd name="T6" fmla="*/ 72 w 75"/>
                <a:gd name="T7" fmla="*/ 97 h 140"/>
                <a:gd name="T8" fmla="*/ 75 w 75"/>
                <a:gd name="T9" fmla="*/ 70 h 140"/>
                <a:gd name="T10" fmla="*/ 72 w 75"/>
                <a:gd name="T11" fmla="*/ 43 h 140"/>
                <a:gd name="T12" fmla="*/ 64 w 75"/>
                <a:gd name="T13" fmla="*/ 20 h 140"/>
                <a:gd name="T14" fmla="*/ 52 w 75"/>
                <a:gd name="T15" fmla="*/ 5 h 140"/>
                <a:gd name="T16" fmla="*/ 38 w 75"/>
                <a:gd name="T17" fmla="*/ 0 h 140"/>
                <a:gd name="T18" fmla="*/ 23 w 75"/>
                <a:gd name="T19" fmla="*/ 5 h 140"/>
                <a:gd name="T20" fmla="*/ 11 w 75"/>
                <a:gd name="T21" fmla="*/ 20 h 140"/>
                <a:gd name="T22" fmla="*/ 3 w 75"/>
                <a:gd name="T23" fmla="*/ 43 h 140"/>
                <a:gd name="T24" fmla="*/ 0 w 75"/>
                <a:gd name="T25" fmla="*/ 70 h 140"/>
                <a:gd name="T26" fmla="*/ 3 w 75"/>
                <a:gd name="T27" fmla="*/ 97 h 140"/>
                <a:gd name="T28" fmla="*/ 11 w 75"/>
                <a:gd name="T29" fmla="*/ 119 h 140"/>
                <a:gd name="T30" fmla="*/ 23 w 75"/>
                <a:gd name="T31" fmla="*/ 134 h 140"/>
                <a:gd name="T32" fmla="*/ 38 w 75"/>
                <a:gd name="T33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140">
                  <a:moveTo>
                    <a:pt x="38" y="140"/>
                  </a:moveTo>
                  <a:lnTo>
                    <a:pt x="52" y="134"/>
                  </a:lnTo>
                  <a:lnTo>
                    <a:pt x="64" y="119"/>
                  </a:lnTo>
                  <a:lnTo>
                    <a:pt x="72" y="97"/>
                  </a:lnTo>
                  <a:lnTo>
                    <a:pt x="75" y="70"/>
                  </a:lnTo>
                  <a:lnTo>
                    <a:pt x="72" y="43"/>
                  </a:lnTo>
                  <a:lnTo>
                    <a:pt x="64" y="20"/>
                  </a:lnTo>
                  <a:lnTo>
                    <a:pt x="52" y="5"/>
                  </a:lnTo>
                  <a:lnTo>
                    <a:pt x="38" y="0"/>
                  </a:lnTo>
                  <a:lnTo>
                    <a:pt x="23" y="5"/>
                  </a:lnTo>
                  <a:lnTo>
                    <a:pt x="11" y="20"/>
                  </a:lnTo>
                  <a:lnTo>
                    <a:pt x="3" y="43"/>
                  </a:lnTo>
                  <a:lnTo>
                    <a:pt x="0" y="70"/>
                  </a:lnTo>
                  <a:lnTo>
                    <a:pt x="3" y="97"/>
                  </a:lnTo>
                  <a:lnTo>
                    <a:pt x="11" y="119"/>
                  </a:lnTo>
                  <a:lnTo>
                    <a:pt x="23" y="134"/>
                  </a:lnTo>
                  <a:lnTo>
                    <a:pt x="38" y="140"/>
                  </a:lnTo>
                  <a:close/>
                </a:path>
              </a:pathLst>
            </a:custGeom>
            <a:solidFill>
              <a:srgbClr val="663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40" name="Freeform 172"/>
            <p:cNvSpPr>
              <a:spLocks/>
            </p:cNvSpPr>
            <p:nvPr/>
          </p:nvSpPr>
          <p:spPr bwMode="auto">
            <a:xfrm>
              <a:off x="9999" y="6299"/>
              <a:ext cx="22" cy="39"/>
            </a:xfrm>
            <a:custGeom>
              <a:avLst/>
              <a:gdLst>
                <a:gd name="T0" fmla="*/ 30 w 44"/>
                <a:gd name="T1" fmla="*/ 0 h 77"/>
                <a:gd name="T2" fmla="*/ 30 w 44"/>
                <a:gd name="T3" fmla="*/ 0 h 77"/>
                <a:gd name="T4" fmla="*/ 29 w 44"/>
                <a:gd name="T5" fmla="*/ 27 h 77"/>
                <a:gd name="T6" fmla="*/ 21 w 44"/>
                <a:gd name="T7" fmla="*/ 47 h 77"/>
                <a:gd name="T8" fmla="*/ 10 w 44"/>
                <a:gd name="T9" fmla="*/ 60 h 77"/>
                <a:gd name="T10" fmla="*/ 0 w 44"/>
                <a:gd name="T11" fmla="*/ 64 h 77"/>
                <a:gd name="T12" fmla="*/ 0 w 44"/>
                <a:gd name="T13" fmla="*/ 77 h 77"/>
                <a:gd name="T14" fmla="*/ 18 w 44"/>
                <a:gd name="T15" fmla="*/ 68 h 77"/>
                <a:gd name="T16" fmla="*/ 32 w 44"/>
                <a:gd name="T17" fmla="*/ 52 h 77"/>
                <a:gd name="T18" fmla="*/ 40 w 44"/>
                <a:gd name="T19" fmla="*/ 27 h 77"/>
                <a:gd name="T20" fmla="*/ 44 w 44"/>
                <a:gd name="T21" fmla="*/ 0 h 77"/>
                <a:gd name="T22" fmla="*/ 44 w 44"/>
                <a:gd name="T23" fmla="*/ 0 h 77"/>
                <a:gd name="T24" fmla="*/ 30 w 44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77">
                  <a:moveTo>
                    <a:pt x="30" y="0"/>
                  </a:moveTo>
                  <a:lnTo>
                    <a:pt x="30" y="0"/>
                  </a:lnTo>
                  <a:lnTo>
                    <a:pt x="29" y="27"/>
                  </a:lnTo>
                  <a:lnTo>
                    <a:pt x="21" y="47"/>
                  </a:lnTo>
                  <a:lnTo>
                    <a:pt x="10" y="60"/>
                  </a:lnTo>
                  <a:lnTo>
                    <a:pt x="0" y="64"/>
                  </a:lnTo>
                  <a:lnTo>
                    <a:pt x="0" y="77"/>
                  </a:lnTo>
                  <a:lnTo>
                    <a:pt x="18" y="68"/>
                  </a:lnTo>
                  <a:lnTo>
                    <a:pt x="32" y="52"/>
                  </a:lnTo>
                  <a:lnTo>
                    <a:pt x="40" y="27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41" name="Freeform 173"/>
            <p:cNvSpPr>
              <a:spLocks/>
            </p:cNvSpPr>
            <p:nvPr/>
          </p:nvSpPr>
          <p:spPr bwMode="auto">
            <a:xfrm>
              <a:off x="9999" y="6262"/>
              <a:ext cx="22" cy="37"/>
            </a:xfrm>
            <a:custGeom>
              <a:avLst/>
              <a:gdLst>
                <a:gd name="T0" fmla="*/ 0 w 44"/>
                <a:gd name="T1" fmla="*/ 13 h 76"/>
                <a:gd name="T2" fmla="*/ 0 w 44"/>
                <a:gd name="T3" fmla="*/ 13 h 76"/>
                <a:gd name="T4" fmla="*/ 10 w 44"/>
                <a:gd name="T5" fmla="*/ 15 h 76"/>
                <a:gd name="T6" fmla="*/ 21 w 44"/>
                <a:gd name="T7" fmla="*/ 29 h 76"/>
                <a:gd name="T8" fmla="*/ 29 w 44"/>
                <a:gd name="T9" fmla="*/ 49 h 76"/>
                <a:gd name="T10" fmla="*/ 30 w 44"/>
                <a:gd name="T11" fmla="*/ 76 h 76"/>
                <a:gd name="T12" fmla="*/ 44 w 44"/>
                <a:gd name="T13" fmla="*/ 76 h 76"/>
                <a:gd name="T14" fmla="*/ 40 w 44"/>
                <a:gd name="T15" fmla="*/ 49 h 76"/>
                <a:gd name="T16" fmla="*/ 32 w 44"/>
                <a:gd name="T17" fmla="*/ 24 h 76"/>
                <a:gd name="T18" fmla="*/ 18 w 44"/>
                <a:gd name="T19" fmla="*/ 8 h 76"/>
                <a:gd name="T20" fmla="*/ 0 w 44"/>
                <a:gd name="T21" fmla="*/ 0 h 76"/>
                <a:gd name="T22" fmla="*/ 0 w 44"/>
                <a:gd name="T23" fmla="*/ 0 h 76"/>
                <a:gd name="T24" fmla="*/ 0 w 44"/>
                <a:gd name="T25" fmla="*/ 1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76">
                  <a:moveTo>
                    <a:pt x="0" y="13"/>
                  </a:moveTo>
                  <a:lnTo>
                    <a:pt x="0" y="13"/>
                  </a:lnTo>
                  <a:lnTo>
                    <a:pt x="10" y="15"/>
                  </a:lnTo>
                  <a:lnTo>
                    <a:pt x="21" y="29"/>
                  </a:lnTo>
                  <a:lnTo>
                    <a:pt x="29" y="49"/>
                  </a:lnTo>
                  <a:lnTo>
                    <a:pt x="30" y="76"/>
                  </a:lnTo>
                  <a:lnTo>
                    <a:pt x="44" y="76"/>
                  </a:lnTo>
                  <a:lnTo>
                    <a:pt x="40" y="49"/>
                  </a:lnTo>
                  <a:lnTo>
                    <a:pt x="32" y="24"/>
                  </a:lnTo>
                  <a:lnTo>
                    <a:pt x="18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42" name="Freeform 174"/>
            <p:cNvSpPr>
              <a:spLocks/>
            </p:cNvSpPr>
            <p:nvPr/>
          </p:nvSpPr>
          <p:spPr bwMode="auto">
            <a:xfrm>
              <a:off x="9977" y="6262"/>
              <a:ext cx="22" cy="37"/>
            </a:xfrm>
            <a:custGeom>
              <a:avLst/>
              <a:gdLst>
                <a:gd name="T0" fmla="*/ 13 w 44"/>
                <a:gd name="T1" fmla="*/ 76 h 76"/>
                <a:gd name="T2" fmla="*/ 13 w 44"/>
                <a:gd name="T3" fmla="*/ 76 h 76"/>
                <a:gd name="T4" fmla="*/ 14 w 44"/>
                <a:gd name="T5" fmla="*/ 49 h 76"/>
                <a:gd name="T6" fmla="*/ 22 w 44"/>
                <a:gd name="T7" fmla="*/ 29 h 76"/>
                <a:gd name="T8" fmla="*/ 33 w 44"/>
                <a:gd name="T9" fmla="*/ 15 h 76"/>
                <a:gd name="T10" fmla="*/ 44 w 44"/>
                <a:gd name="T11" fmla="*/ 13 h 76"/>
                <a:gd name="T12" fmla="*/ 44 w 44"/>
                <a:gd name="T13" fmla="*/ 0 h 76"/>
                <a:gd name="T14" fmla="*/ 25 w 44"/>
                <a:gd name="T15" fmla="*/ 8 h 76"/>
                <a:gd name="T16" fmla="*/ 12 w 44"/>
                <a:gd name="T17" fmla="*/ 24 h 76"/>
                <a:gd name="T18" fmla="*/ 4 w 44"/>
                <a:gd name="T19" fmla="*/ 49 h 76"/>
                <a:gd name="T20" fmla="*/ 0 w 44"/>
                <a:gd name="T21" fmla="*/ 76 h 76"/>
                <a:gd name="T22" fmla="*/ 0 w 44"/>
                <a:gd name="T23" fmla="*/ 76 h 76"/>
                <a:gd name="T24" fmla="*/ 13 w 44"/>
                <a:gd name="T25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76">
                  <a:moveTo>
                    <a:pt x="13" y="76"/>
                  </a:moveTo>
                  <a:lnTo>
                    <a:pt x="13" y="76"/>
                  </a:lnTo>
                  <a:lnTo>
                    <a:pt x="14" y="49"/>
                  </a:lnTo>
                  <a:lnTo>
                    <a:pt x="22" y="29"/>
                  </a:lnTo>
                  <a:lnTo>
                    <a:pt x="33" y="15"/>
                  </a:lnTo>
                  <a:lnTo>
                    <a:pt x="44" y="13"/>
                  </a:lnTo>
                  <a:lnTo>
                    <a:pt x="44" y="0"/>
                  </a:lnTo>
                  <a:lnTo>
                    <a:pt x="25" y="8"/>
                  </a:lnTo>
                  <a:lnTo>
                    <a:pt x="12" y="24"/>
                  </a:lnTo>
                  <a:lnTo>
                    <a:pt x="4" y="49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13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43" name="Freeform 175"/>
            <p:cNvSpPr>
              <a:spLocks/>
            </p:cNvSpPr>
            <p:nvPr/>
          </p:nvSpPr>
          <p:spPr bwMode="auto">
            <a:xfrm>
              <a:off x="9977" y="6299"/>
              <a:ext cx="22" cy="39"/>
            </a:xfrm>
            <a:custGeom>
              <a:avLst/>
              <a:gdLst>
                <a:gd name="T0" fmla="*/ 44 w 44"/>
                <a:gd name="T1" fmla="*/ 64 h 77"/>
                <a:gd name="T2" fmla="*/ 44 w 44"/>
                <a:gd name="T3" fmla="*/ 64 h 77"/>
                <a:gd name="T4" fmla="*/ 33 w 44"/>
                <a:gd name="T5" fmla="*/ 60 h 77"/>
                <a:gd name="T6" fmla="*/ 22 w 44"/>
                <a:gd name="T7" fmla="*/ 47 h 77"/>
                <a:gd name="T8" fmla="*/ 14 w 44"/>
                <a:gd name="T9" fmla="*/ 27 h 77"/>
                <a:gd name="T10" fmla="*/ 13 w 44"/>
                <a:gd name="T11" fmla="*/ 0 h 77"/>
                <a:gd name="T12" fmla="*/ 0 w 44"/>
                <a:gd name="T13" fmla="*/ 0 h 77"/>
                <a:gd name="T14" fmla="*/ 4 w 44"/>
                <a:gd name="T15" fmla="*/ 27 h 77"/>
                <a:gd name="T16" fmla="*/ 12 w 44"/>
                <a:gd name="T17" fmla="*/ 52 h 77"/>
                <a:gd name="T18" fmla="*/ 25 w 44"/>
                <a:gd name="T19" fmla="*/ 68 h 77"/>
                <a:gd name="T20" fmla="*/ 44 w 44"/>
                <a:gd name="T21" fmla="*/ 77 h 77"/>
                <a:gd name="T22" fmla="*/ 44 w 44"/>
                <a:gd name="T23" fmla="*/ 77 h 77"/>
                <a:gd name="T24" fmla="*/ 44 w 44"/>
                <a:gd name="T25" fmla="*/ 6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77">
                  <a:moveTo>
                    <a:pt x="44" y="64"/>
                  </a:moveTo>
                  <a:lnTo>
                    <a:pt x="44" y="64"/>
                  </a:lnTo>
                  <a:lnTo>
                    <a:pt x="33" y="60"/>
                  </a:lnTo>
                  <a:lnTo>
                    <a:pt x="22" y="47"/>
                  </a:lnTo>
                  <a:lnTo>
                    <a:pt x="14" y="27"/>
                  </a:lnTo>
                  <a:lnTo>
                    <a:pt x="13" y="0"/>
                  </a:lnTo>
                  <a:lnTo>
                    <a:pt x="0" y="0"/>
                  </a:lnTo>
                  <a:lnTo>
                    <a:pt x="4" y="27"/>
                  </a:lnTo>
                  <a:lnTo>
                    <a:pt x="12" y="52"/>
                  </a:lnTo>
                  <a:lnTo>
                    <a:pt x="25" y="68"/>
                  </a:lnTo>
                  <a:lnTo>
                    <a:pt x="44" y="77"/>
                  </a:lnTo>
                  <a:lnTo>
                    <a:pt x="44" y="77"/>
                  </a:lnTo>
                  <a:lnTo>
                    <a:pt x="44" y="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44" name="Freeform 176"/>
            <p:cNvSpPr>
              <a:spLocks/>
            </p:cNvSpPr>
            <p:nvPr/>
          </p:nvSpPr>
          <p:spPr bwMode="auto">
            <a:xfrm>
              <a:off x="9878" y="6618"/>
              <a:ext cx="65" cy="70"/>
            </a:xfrm>
            <a:custGeom>
              <a:avLst/>
              <a:gdLst>
                <a:gd name="T0" fmla="*/ 65 w 131"/>
                <a:gd name="T1" fmla="*/ 139 h 139"/>
                <a:gd name="T2" fmla="*/ 79 w 131"/>
                <a:gd name="T3" fmla="*/ 137 h 139"/>
                <a:gd name="T4" fmla="*/ 91 w 131"/>
                <a:gd name="T5" fmla="*/ 134 h 139"/>
                <a:gd name="T6" fmla="*/ 101 w 131"/>
                <a:gd name="T7" fmla="*/ 127 h 139"/>
                <a:gd name="T8" fmla="*/ 112 w 131"/>
                <a:gd name="T9" fmla="*/ 119 h 139"/>
                <a:gd name="T10" fmla="*/ 120 w 131"/>
                <a:gd name="T11" fmla="*/ 109 h 139"/>
                <a:gd name="T12" fmla="*/ 125 w 131"/>
                <a:gd name="T13" fmla="*/ 96 h 139"/>
                <a:gd name="T14" fmla="*/ 129 w 131"/>
                <a:gd name="T15" fmla="*/ 84 h 139"/>
                <a:gd name="T16" fmla="*/ 131 w 131"/>
                <a:gd name="T17" fmla="*/ 70 h 139"/>
                <a:gd name="T18" fmla="*/ 129 w 131"/>
                <a:gd name="T19" fmla="*/ 57 h 139"/>
                <a:gd name="T20" fmla="*/ 125 w 131"/>
                <a:gd name="T21" fmla="*/ 43 h 139"/>
                <a:gd name="T22" fmla="*/ 120 w 131"/>
                <a:gd name="T23" fmla="*/ 31 h 139"/>
                <a:gd name="T24" fmla="*/ 112 w 131"/>
                <a:gd name="T25" fmla="*/ 21 h 139"/>
                <a:gd name="T26" fmla="*/ 101 w 131"/>
                <a:gd name="T27" fmla="*/ 12 h 139"/>
                <a:gd name="T28" fmla="*/ 91 w 131"/>
                <a:gd name="T29" fmla="*/ 6 h 139"/>
                <a:gd name="T30" fmla="*/ 79 w 131"/>
                <a:gd name="T31" fmla="*/ 1 h 139"/>
                <a:gd name="T32" fmla="*/ 65 w 131"/>
                <a:gd name="T33" fmla="*/ 0 h 139"/>
                <a:gd name="T34" fmla="*/ 52 w 131"/>
                <a:gd name="T35" fmla="*/ 1 h 139"/>
                <a:gd name="T36" fmla="*/ 40 w 131"/>
                <a:gd name="T37" fmla="*/ 6 h 139"/>
                <a:gd name="T38" fmla="*/ 29 w 131"/>
                <a:gd name="T39" fmla="*/ 12 h 139"/>
                <a:gd name="T40" fmla="*/ 19 w 131"/>
                <a:gd name="T41" fmla="*/ 21 h 139"/>
                <a:gd name="T42" fmla="*/ 11 w 131"/>
                <a:gd name="T43" fmla="*/ 31 h 139"/>
                <a:gd name="T44" fmla="*/ 5 w 131"/>
                <a:gd name="T45" fmla="*/ 43 h 139"/>
                <a:gd name="T46" fmla="*/ 1 w 131"/>
                <a:gd name="T47" fmla="*/ 57 h 139"/>
                <a:gd name="T48" fmla="*/ 0 w 131"/>
                <a:gd name="T49" fmla="*/ 70 h 139"/>
                <a:gd name="T50" fmla="*/ 1 w 131"/>
                <a:gd name="T51" fmla="*/ 84 h 139"/>
                <a:gd name="T52" fmla="*/ 5 w 131"/>
                <a:gd name="T53" fmla="*/ 96 h 139"/>
                <a:gd name="T54" fmla="*/ 11 w 131"/>
                <a:gd name="T55" fmla="*/ 109 h 139"/>
                <a:gd name="T56" fmla="*/ 19 w 131"/>
                <a:gd name="T57" fmla="*/ 119 h 139"/>
                <a:gd name="T58" fmla="*/ 29 w 131"/>
                <a:gd name="T59" fmla="*/ 127 h 139"/>
                <a:gd name="T60" fmla="*/ 40 w 131"/>
                <a:gd name="T61" fmla="*/ 134 h 139"/>
                <a:gd name="T62" fmla="*/ 52 w 131"/>
                <a:gd name="T63" fmla="*/ 137 h 139"/>
                <a:gd name="T64" fmla="*/ 65 w 131"/>
                <a:gd name="T65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1" h="139">
                  <a:moveTo>
                    <a:pt x="65" y="139"/>
                  </a:moveTo>
                  <a:lnTo>
                    <a:pt x="79" y="137"/>
                  </a:lnTo>
                  <a:lnTo>
                    <a:pt x="91" y="134"/>
                  </a:lnTo>
                  <a:lnTo>
                    <a:pt x="101" y="127"/>
                  </a:lnTo>
                  <a:lnTo>
                    <a:pt x="112" y="119"/>
                  </a:lnTo>
                  <a:lnTo>
                    <a:pt x="120" y="109"/>
                  </a:lnTo>
                  <a:lnTo>
                    <a:pt x="125" y="96"/>
                  </a:lnTo>
                  <a:lnTo>
                    <a:pt x="129" y="84"/>
                  </a:lnTo>
                  <a:lnTo>
                    <a:pt x="131" y="70"/>
                  </a:lnTo>
                  <a:lnTo>
                    <a:pt x="129" y="57"/>
                  </a:lnTo>
                  <a:lnTo>
                    <a:pt x="125" y="43"/>
                  </a:lnTo>
                  <a:lnTo>
                    <a:pt x="120" y="31"/>
                  </a:lnTo>
                  <a:lnTo>
                    <a:pt x="112" y="21"/>
                  </a:lnTo>
                  <a:lnTo>
                    <a:pt x="101" y="12"/>
                  </a:lnTo>
                  <a:lnTo>
                    <a:pt x="91" y="6"/>
                  </a:lnTo>
                  <a:lnTo>
                    <a:pt x="79" y="1"/>
                  </a:lnTo>
                  <a:lnTo>
                    <a:pt x="65" y="0"/>
                  </a:lnTo>
                  <a:lnTo>
                    <a:pt x="52" y="1"/>
                  </a:lnTo>
                  <a:lnTo>
                    <a:pt x="40" y="6"/>
                  </a:lnTo>
                  <a:lnTo>
                    <a:pt x="29" y="12"/>
                  </a:lnTo>
                  <a:lnTo>
                    <a:pt x="19" y="21"/>
                  </a:lnTo>
                  <a:lnTo>
                    <a:pt x="11" y="31"/>
                  </a:lnTo>
                  <a:lnTo>
                    <a:pt x="5" y="43"/>
                  </a:lnTo>
                  <a:lnTo>
                    <a:pt x="1" y="57"/>
                  </a:lnTo>
                  <a:lnTo>
                    <a:pt x="0" y="70"/>
                  </a:lnTo>
                  <a:lnTo>
                    <a:pt x="1" y="84"/>
                  </a:lnTo>
                  <a:lnTo>
                    <a:pt x="5" y="96"/>
                  </a:lnTo>
                  <a:lnTo>
                    <a:pt x="11" y="109"/>
                  </a:lnTo>
                  <a:lnTo>
                    <a:pt x="19" y="119"/>
                  </a:lnTo>
                  <a:lnTo>
                    <a:pt x="29" y="127"/>
                  </a:lnTo>
                  <a:lnTo>
                    <a:pt x="40" y="134"/>
                  </a:lnTo>
                  <a:lnTo>
                    <a:pt x="52" y="137"/>
                  </a:lnTo>
                  <a:lnTo>
                    <a:pt x="65" y="139"/>
                  </a:lnTo>
                  <a:close/>
                </a:path>
              </a:pathLst>
            </a:custGeom>
            <a:solidFill>
              <a:srgbClr val="663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45" name="Freeform 177"/>
            <p:cNvSpPr>
              <a:spLocks/>
            </p:cNvSpPr>
            <p:nvPr/>
          </p:nvSpPr>
          <p:spPr bwMode="auto">
            <a:xfrm>
              <a:off x="9910" y="6654"/>
              <a:ext cx="36" cy="37"/>
            </a:xfrm>
            <a:custGeom>
              <a:avLst/>
              <a:gdLst>
                <a:gd name="T0" fmla="*/ 59 w 72"/>
                <a:gd name="T1" fmla="*/ 0 h 75"/>
                <a:gd name="T2" fmla="*/ 59 w 72"/>
                <a:gd name="T3" fmla="*/ 0 h 75"/>
                <a:gd name="T4" fmla="*/ 59 w 72"/>
                <a:gd name="T5" fmla="*/ 14 h 75"/>
                <a:gd name="T6" fmla="*/ 55 w 72"/>
                <a:gd name="T7" fmla="*/ 25 h 75"/>
                <a:gd name="T8" fmla="*/ 50 w 72"/>
                <a:gd name="T9" fmla="*/ 36 h 75"/>
                <a:gd name="T10" fmla="*/ 43 w 72"/>
                <a:gd name="T11" fmla="*/ 45 h 75"/>
                <a:gd name="T12" fmla="*/ 34 w 72"/>
                <a:gd name="T13" fmla="*/ 54 h 75"/>
                <a:gd name="T14" fmla="*/ 23 w 72"/>
                <a:gd name="T15" fmla="*/ 59 h 75"/>
                <a:gd name="T16" fmla="*/ 12 w 72"/>
                <a:gd name="T17" fmla="*/ 62 h 75"/>
                <a:gd name="T18" fmla="*/ 0 w 72"/>
                <a:gd name="T19" fmla="*/ 62 h 75"/>
                <a:gd name="T20" fmla="*/ 0 w 72"/>
                <a:gd name="T21" fmla="*/ 75 h 75"/>
                <a:gd name="T22" fmla="*/ 15 w 72"/>
                <a:gd name="T23" fmla="*/ 72 h 75"/>
                <a:gd name="T24" fmla="*/ 28 w 72"/>
                <a:gd name="T25" fmla="*/ 69 h 75"/>
                <a:gd name="T26" fmla="*/ 39 w 72"/>
                <a:gd name="T27" fmla="*/ 61 h 75"/>
                <a:gd name="T28" fmla="*/ 51 w 72"/>
                <a:gd name="T29" fmla="*/ 52 h 75"/>
                <a:gd name="T30" fmla="*/ 60 w 72"/>
                <a:gd name="T31" fmla="*/ 41 h 75"/>
                <a:gd name="T32" fmla="*/ 66 w 72"/>
                <a:gd name="T33" fmla="*/ 28 h 75"/>
                <a:gd name="T34" fmla="*/ 70 w 72"/>
                <a:gd name="T35" fmla="*/ 14 h 75"/>
                <a:gd name="T36" fmla="*/ 72 w 72"/>
                <a:gd name="T37" fmla="*/ 0 h 75"/>
                <a:gd name="T38" fmla="*/ 72 w 72"/>
                <a:gd name="T39" fmla="*/ 0 h 75"/>
                <a:gd name="T40" fmla="*/ 59 w 72"/>
                <a:gd name="T41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2" h="75">
                  <a:moveTo>
                    <a:pt x="59" y="0"/>
                  </a:moveTo>
                  <a:lnTo>
                    <a:pt x="59" y="0"/>
                  </a:lnTo>
                  <a:lnTo>
                    <a:pt x="59" y="14"/>
                  </a:lnTo>
                  <a:lnTo>
                    <a:pt x="55" y="25"/>
                  </a:lnTo>
                  <a:lnTo>
                    <a:pt x="50" y="36"/>
                  </a:lnTo>
                  <a:lnTo>
                    <a:pt x="43" y="45"/>
                  </a:lnTo>
                  <a:lnTo>
                    <a:pt x="34" y="54"/>
                  </a:lnTo>
                  <a:lnTo>
                    <a:pt x="23" y="59"/>
                  </a:lnTo>
                  <a:lnTo>
                    <a:pt x="12" y="62"/>
                  </a:lnTo>
                  <a:lnTo>
                    <a:pt x="0" y="62"/>
                  </a:lnTo>
                  <a:lnTo>
                    <a:pt x="0" y="75"/>
                  </a:lnTo>
                  <a:lnTo>
                    <a:pt x="15" y="72"/>
                  </a:lnTo>
                  <a:lnTo>
                    <a:pt x="28" y="69"/>
                  </a:lnTo>
                  <a:lnTo>
                    <a:pt x="39" y="61"/>
                  </a:lnTo>
                  <a:lnTo>
                    <a:pt x="51" y="52"/>
                  </a:lnTo>
                  <a:lnTo>
                    <a:pt x="60" y="41"/>
                  </a:lnTo>
                  <a:lnTo>
                    <a:pt x="66" y="28"/>
                  </a:lnTo>
                  <a:lnTo>
                    <a:pt x="70" y="1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46" name="Freeform 178"/>
            <p:cNvSpPr>
              <a:spLocks/>
            </p:cNvSpPr>
            <p:nvPr/>
          </p:nvSpPr>
          <p:spPr bwMode="auto">
            <a:xfrm>
              <a:off x="9910" y="6615"/>
              <a:ext cx="36" cy="39"/>
            </a:xfrm>
            <a:custGeom>
              <a:avLst/>
              <a:gdLst>
                <a:gd name="T0" fmla="*/ 0 w 72"/>
                <a:gd name="T1" fmla="*/ 12 h 76"/>
                <a:gd name="T2" fmla="*/ 0 w 72"/>
                <a:gd name="T3" fmla="*/ 12 h 76"/>
                <a:gd name="T4" fmla="*/ 12 w 72"/>
                <a:gd name="T5" fmla="*/ 12 h 76"/>
                <a:gd name="T6" fmla="*/ 23 w 72"/>
                <a:gd name="T7" fmla="*/ 17 h 76"/>
                <a:gd name="T8" fmla="*/ 34 w 72"/>
                <a:gd name="T9" fmla="*/ 22 h 76"/>
                <a:gd name="T10" fmla="*/ 43 w 72"/>
                <a:gd name="T11" fmla="*/ 31 h 76"/>
                <a:gd name="T12" fmla="*/ 50 w 72"/>
                <a:gd name="T13" fmla="*/ 39 h 76"/>
                <a:gd name="T14" fmla="*/ 55 w 72"/>
                <a:gd name="T15" fmla="*/ 50 h 76"/>
                <a:gd name="T16" fmla="*/ 59 w 72"/>
                <a:gd name="T17" fmla="*/ 63 h 76"/>
                <a:gd name="T18" fmla="*/ 59 w 72"/>
                <a:gd name="T19" fmla="*/ 76 h 76"/>
                <a:gd name="T20" fmla="*/ 72 w 72"/>
                <a:gd name="T21" fmla="*/ 76 h 76"/>
                <a:gd name="T22" fmla="*/ 70 w 72"/>
                <a:gd name="T23" fmla="*/ 63 h 76"/>
                <a:gd name="T24" fmla="*/ 66 w 72"/>
                <a:gd name="T25" fmla="*/ 48 h 76"/>
                <a:gd name="T26" fmla="*/ 60 w 72"/>
                <a:gd name="T27" fmla="*/ 34 h 76"/>
                <a:gd name="T28" fmla="*/ 51 w 72"/>
                <a:gd name="T29" fmla="*/ 23 h 76"/>
                <a:gd name="T30" fmla="*/ 39 w 72"/>
                <a:gd name="T31" fmla="*/ 14 h 76"/>
                <a:gd name="T32" fmla="*/ 28 w 72"/>
                <a:gd name="T33" fmla="*/ 7 h 76"/>
                <a:gd name="T34" fmla="*/ 15 w 72"/>
                <a:gd name="T35" fmla="*/ 2 h 76"/>
                <a:gd name="T36" fmla="*/ 0 w 72"/>
                <a:gd name="T37" fmla="*/ 0 h 76"/>
                <a:gd name="T38" fmla="*/ 0 w 72"/>
                <a:gd name="T39" fmla="*/ 0 h 76"/>
                <a:gd name="T40" fmla="*/ 0 w 72"/>
                <a:gd name="T41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2" h="76">
                  <a:moveTo>
                    <a:pt x="0" y="12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23" y="17"/>
                  </a:lnTo>
                  <a:lnTo>
                    <a:pt x="34" y="22"/>
                  </a:lnTo>
                  <a:lnTo>
                    <a:pt x="43" y="31"/>
                  </a:lnTo>
                  <a:lnTo>
                    <a:pt x="50" y="39"/>
                  </a:lnTo>
                  <a:lnTo>
                    <a:pt x="55" y="50"/>
                  </a:lnTo>
                  <a:lnTo>
                    <a:pt x="59" y="63"/>
                  </a:lnTo>
                  <a:lnTo>
                    <a:pt x="59" y="76"/>
                  </a:lnTo>
                  <a:lnTo>
                    <a:pt x="72" y="76"/>
                  </a:lnTo>
                  <a:lnTo>
                    <a:pt x="70" y="63"/>
                  </a:lnTo>
                  <a:lnTo>
                    <a:pt x="66" y="48"/>
                  </a:lnTo>
                  <a:lnTo>
                    <a:pt x="60" y="34"/>
                  </a:lnTo>
                  <a:lnTo>
                    <a:pt x="51" y="23"/>
                  </a:lnTo>
                  <a:lnTo>
                    <a:pt x="39" y="14"/>
                  </a:lnTo>
                  <a:lnTo>
                    <a:pt x="28" y="7"/>
                  </a:lnTo>
                  <a:lnTo>
                    <a:pt x="15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47" name="Freeform 179"/>
            <p:cNvSpPr>
              <a:spLocks/>
            </p:cNvSpPr>
            <p:nvPr/>
          </p:nvSpPr>
          <p:spPr bwMode="auto">
            <a:xfrm>
              <a:off x="9874" y="6615"/>
              <a:ext cx="36" cy="39"/>
            </a:xfrm>
            <a:custGeom>
              <a:avLst/>
              <a:gdLst>
                <a:gd name="T0" fmla="*/ 14 w 72"/>
                <a:gd name="T1" fmla="*/ 76 h 76"/>
                <a:gd name="T2" fmla="*/ 14 w 72"/>
                <a:gd name="T3" fmla="*/ 76 h 76"/>
                <a:gd name="T4" fmla="*/ 14 w 72"/>
                <a:gd name="T5" fmla="*/ 63 h 76"/>
                <a:gd name="T6" fmla="*/ 18 w 72"/>
                <a:gd name="T7" fmla="*/ 50 h 76"/>
                <a:gd name="T8" fmla="*/ 23 w 72"/>
                <a:gd name="T9" fmla="*/ 39 h 76"/>
                <a:gd name="T10" fmla="*/ 30 w 72"/>
                <a:gd name="T11" fmla="*/ 31 h 76"/>
                <a:gd name="T12" fmla="*/ 39 w 72"/>
                <a:gd name="T13" fmla="*/ 22 h 76"/>
                <a:gd name="T14" fmla="*/ 50 w 72"/>
                <a:gd name="T15" fmla="*/ 17 h 76"/>
                <a:gd name="T16" fmla="*/ 60 w 72"/>
                <a:gd name="T17" fmla="*/ 12 h 76"/>
                <a:gd name="T18" fmla="*/ 72 w 72"/>
                <a:gd name="T19" fmla="*/ 12 h 76"/>
                <a:gd name="T20" fmla="*/ 72 w 72"/>
                <a:gd name="T21" fmla="*/ 0 h 76"/>
                <a:gd name="T22" fmla="*/ 58 w 72"/>
                <a:gd name="T23" fmla="*/ 2 h 76"/>
                <a:gd name="T24" fmla="*/ 44 w 72"/>
                <a:gd name="T25" fmla="*/ 7 h 76"/>
                <a:gd name="T26" fmla="*/ 34 w 72"/>
                <a:gd name="T27" fmla="*/ 14 h 76"/>
                <a:gd name="T28" fmla="*/ 22 w 72"/>
                <a:gd name="T29" fmla="*/ 23 h 76"/>
                <a:gd name="T30" fmla="*/ 12 w 72"/>
                <a:gd name="T31" fmla="*/ 34 h 76"/>
                <a:gd name="T32" fmla="*/ 7 w 72"/>
                <a:gd name="T33" fmla="*/ 48 h 76"/>
                <a:gd name="T34" fmla="*/ 3 w 72"/>
                <a:gd name="T35" fmla="*/ 63 h 76"/>
                <a:gd name="T36" fmla="*/ 0 w 72"/>
                <a:gd name="T37" fmla="*/ 76 h 76"/>
                <a:gd name="T38" fmla="*/ 0 w 72"/>
                <a:gd name="T39" fmla="*/ 76 h 76"/>
                <a:gd name="T40" fmla="*/ 14 w 72"/>
                <a:gd name="T4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2" h="76">
                  <a:moveTo>
                    <a:pt x="14" y="76"/>
                  </a:moveTo>
                  <a:lnTo>
                    <a:pt x="14" y="76"/>
                  </a:lnTo>
                  <a:lnTo>
                    <a:pt x="14" y="63"/>
                  </a:lnTo>
                  <a:lnTo>
                    <a:pt x="18" y="50"/>
                  </a:lnTo>
                  <a:lnTo>
                    <a:pt x="23" y="39"/>
                  </a:lnTo>
                  <a:lnTo>
                    <a:pt x="30" y="31"/>
                  </a:lnTo>
                  <a:lnTo>
                    <a:pt x="39" y="22"/>
                  </a:lnTo>
                  <a:lnTo>
                    <a:pt x="50" y="17"/>
                  </a:lnTo>
                  <a:lnTo>
                    <a:pt x="60" y="12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58" y="2"/>
                  </a:lnTo>
                  <a:lnTo>
                    <a:pt x="44" y="7"/>
                  </a:lnTo>
                  <a:lnTo>
                    <a:pt x="34" y="14"/>
                  </a:lnTo>
                  <a:lnTo>
                    <a:pt x="22" y="23"/>
                  </a:lnTo>
                  <a:lnTo>
                    <a:pt x="12" y="34"/>
                  </a:lnTo>
                  <a:lnTo>
                    <a:pt x="7" y="48"/>
                  </a:lnTo>
                  <a:lnTo>
                    <a:pt x="3" y="63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14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48" name="Freeform 180"/>
            <p:cNvSpPr>
              <a:spLocks/>
            </p:cNvSpPr>
            <p:nvPr/>
          </p:nvSpPr>
          <p:spPr bwMode="auto">
            <a:xfrm>
              <a:off x="9874" y="6654"/>
              <a:ext cx="36" cy="37"/>
            </a:xfrm>
            <a:custGeom>
              <a:avLst/>
              <a:gdLst>
                <a:gd name="T0" fmla="*/ 72 w 72"/>
                <a:gd name="T1" fmla="*/ 62 h 75"/>
                <a:gd name="T2" fmla="*/ 72 w 72"/>
                <a:gd name="T3" fmla="*/ 62 h 75"/>
                <a:gd name="T4" fmla="*/ 60 w 72"/>
                <a:gd name="T5" fmla="*/ 62 h 75"/>
                <a:gd name="T6" fmla="*/ 50 w 72"/>
                <a:gd name="T7" fmla="*/ 59 h 75"/>
                <a:gd name="T8" fmla="*/ 39 w 72"/>
                <a:gd name="T9" fmla="*/ 54 h 75"/>
                <a:gd name="T10" fmla="*/ 30 w 72"/>
                <a:gd name="T11" fmla="*/ 45 h 75"/>
                <a:gd name="T12" fmla="*/ 23 w 72"/>
                <a:gd name="T13" fmla="*/ 36 h 75"/>
                <a:gd name="T14" fmla="*/ 18 w 72"/>
                <a:gd name="T15" fmla="*/ 25 h 75"/>
                <a:gd name="T16" fmla="*/ 14 w 72"/>
                <a:gd name="T17" fmla="*/ 14 h 75"/>
                <a:gd name="T18" fmla="*/ 14 w 72"/>
                <a:gd name="T19" fmla="*/ 0 h 75"/>
                <a:gd name="T20" fmla="*/ 0 w 72"/>
                <a:gd name="T21" fmla="*/ 0 h 75"/>
                <a:gd name="T22" fmla="*/ 3 w 72"/>
                <a:gd name="T23" fmla="*/ 14 h 75"/>
                <a:gd name="T24" fmla="*/ 7 w 72"/>
                <a:gd name="T25" fmla="*/ 28 h 75"/>
                <a:gd name="T26" fmla="*/ 12 w 72"/>
                <a:gd name="T27" fmla="*/ 41 h 75"/>
                <a:gd name="T28" fmla="*/ 22 w 72"/>
                <a:gd name="T29" fmla="*/ 52 h 75"/>
                <a:gd name="T30" fmla="*/ 34 w 72"/>
                <a:gd name="T31" fmla="*/ 61 h 75"/>
                <a:gd name="T32" fmla="*/ 44 w 72"/>
                <a:gd name="T33" fmla="*/ 69 h 75"/>
                <a:gd name="T34" fmla="*/ 58 w 72"/>
                <a:gd name="T35" fmla="*/ 72 h 75"/>
                <a:gd name="T36" fmla="*/ 72 w 72"/>
                <a:gd name="T37" fmla="*/ 75 h 75"/>
                <a:gd name="T38" fmla="*/ 72 w 72"/>
                <a:gd name="T39" fmla="*/ 75 h 75"/>
                <a:gd name="T40" fmla="*/ 72 w 72"/>
                <a:gd name="T41" fmla="*/ 6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2" h="75">
                  <a:moveTo>
                    <a:pt x="72" y="62"/>
                  </a:moveTo>
                  <a:lnTo>
                    <a:pt x="72" y="62"/>
                  </a:lnTo>
                  <a:lnTo>
                    <a:pt x="60" y="62"/>
                  </a:lnTo>
                  <a:lnTo>
                    <a:pt x="50" y="59"/>
                  </a:lnTo>
                  <a:lnTo>
                    <a:pt x="39" y="54"/>
                  </a:lnTo>
                  <a:lnTo>
                    <a:pt x="30" y="45"/>
                  </a:lnTo>
                  <a:lnTo>
                    <a:pt x="23" y="36"/>
                  </a:lnTo>
                  <a:lnTo>
                    <a:pt x="18" y="25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0" y="0"/>
                  </a:lnTo>
                  <a:lnTo>
                    <a:pt x="3" y="14"/>
                  </a:lnTo>
                  <a:lnTo>
                    <a:pt x="7" y="28"/>
                  </a:lnTo>
                  <a:lnTo>
                    <a:pt x="12" y="41"/>
                  </a:lnTo>
                  <a:lnTo>
                    <a:pt x="22" y="52"/>
                  </a:lnTo>
                  <a:lnTo>
                    <a:pt x="34" y="61"/>
                  </a:lnTo>
                  <a:lnTo>
                    <a:pt x="44" y="69"/>
                  </a:lnTo>
                  <a:lnTo>
                    <a:pt x="58" y="72"/>
                  </a:lnTo>
                  <a:lnTo>
                    <a:pt x="72" y="75"/>
                  </a:lnTo>
                  <a:lnTo>
                    <a:pt x="72" y="75"/>
                  </a:lnTo>
                  <a:lnTo>
                    <a:pt x="72" y="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7909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en-US" sz="2800" i="1" dirty="0"/>
              <a:t>How </a:t>
            </a:r>
            <a:r>
              <a:rPr lang="en-US" sz="2800" i="1" dirty="0" smtClean="0"/>
              <a:t>much land will animal facility need access?</a:t>
            </a:r>
            <a:endParaRPr lang="en-US" sz="2800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199" y="1123950"/>
            <a:ext cx="8098221" cy="3505200"/>
          </a:xfrm>
        </p:spPr>
        <p:txBody>
          <a:bodyPr/>
          <a:lstStyle/>
          <a:p>
            <a:pPr defTabSz="914400">
              <a:tabLst>
                <a:tab pos="3657600" algn="ctr"/>
                <a:tab pos="6348413" algn="ctr"/>
              </a:tabLst>
            </a:pPr>
            <a:r>
              <a:rPr lang="en-US" u="sng" dirty="0" smtClean="0"/>
              <a:t>Animals</a:t>
            </a:r>
            <a:r>
              <a:rPr lang="en-US" dirty="0" smtClean="0"/>
              <a:t>	</a:t>
            </a:r>
            <a:r>
              <a:rPr lang="en-US" u="sng" dirty="0" smtClean="0"/>
              <a:t>Excreted N/</a:t>
            </a:r>
            <a:r>
              <a:rPr lang="en-US" u="sng" dirty="0" err="1" smtClean="0"/>
              <a:t>yr</a:t>
            </a:r>
            <a:r>
              <a:rPr lang="en-US" dirty="0" smtClean="0"/>
              <a:t>	</a:t>
            </a:r>
            <a:r>
              <a:rPr lang="en-US" u="sng" dirty="0" smtClean="0"/>
              <a:t>Excreted P</a:t>
            </a:r>
            <a:r>
              <a:rPr lang="en-US" u="sng" baseline="-25000" dirty="0" smtClean="0"/>
              <a:t>2</a:t>
            </a:r>
            <a:r>
              <a:rPr lang="en-US" u="sng" dirty="0" smtClean="0"/>
              <a:t>O</a:t>
            </a:r>
            <a:r>
              <a:rPr lang="en-US" u="sng" baseline="-25000" dirty="0" smtClean="0"/>
              <a:t>5</a:t>
            </a:r>
            <a:r>
              <a:rPr lang="en-US" u="sng" dirty="0" smtClean="0"/>
              <a:t>/</a:t>
            </a:r>
            <a:r>
              <a:rPr lang="en-US" u="sng" dirty="0" err="1" smtClean="0"/>
              <a:t>yr</a:t>
            </a:r>
            <a:endParaRPr lang="en-US" dirty="0"/>
          </a:p>
          <a:p>
            <a:pPr defTabSz="914400">
              <a:tabLst>
                <a:tab pos="3657600" algn="ctr"/>
                <a:tab pos="6348413" algn="ctr"/>
              </a:tabLst>
            </a:pPr>
            <a:r>
              <a:rPr lang="en-US" dirty="0" smtClean="0"/>
              <a:t>1,000 cow dairy	347,000	128,000</a:t>
            </a:r>
          </a:p>
          <a:p>
            <a:pPr defTabSz="914400">
              <a:tabLst>
                <a:tab pos="3657600" algn="ctr"/>
                <a:tab pos="6348413" algn="ctr"/>
              </a:tabLst>
            </a:pPr>
            <a:r>
              <a:rPr lang="en-US" dirty="0" smtClean="0"/>
              <a:t>1,000 beef cattle	56,000	16,000</a:t>
            </a:r>
          </a:p>
          <a:p>
            <a:pPr defTabSz="914400">
              <a:tabLst>
                <a:tab pos="3657600" algn="ctr"/>
                <a:tab pos="6348413" algn="ctr"/>
              </a:tabLst>
            </a:pPr>
            <a:r>
              <a:rPr lang="en-US" dirty="0" smtClean="0"/>
              <a:t>100,000 layers	125,000	87,000</a:t>
            </a:r>
          </a:p>
          <a:p>
            <a:pPr defTabSz="914400">
              <a:tabLst>
                <a:tab pos="3657600" algn="ctr"/>
                <a:tab pos="6348413" algn="ctr"/>
              </a:tabLst>
            </a:pPr>
            <a:r>
              <a:rPr lang="en-US" dirty="0" smtClean="0"/>
              <a:t>100,000 broilers	71,000	52,000</a:t>
            </a:r>
          </a:p>
          <a:p>
            <a:pPr defTabSz="914400">
              <a:tabLst>
                <a:tab pos="3657600" algn="ctr"/>
                <a:tab pos="6348413" algn="ctr"/>
              </a:tabLst>
            </a:pPr>
            <a:r>
              <a:rPr lang="en-US" dirty="0" smtClean="0"/>
              <a:t>1,000 finishing pigs	26,000	9,600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en-US" sz="2800" i="1" dirty="0"/>
              <a:t>How much land will </a:t>
            </a:r>
            <a:r>
              <a:rPr lang="en-US" sz="2800" i="1" dirty="0" smtClean="0"/>
              <a:t>animal facility need </a:t>
            </a:r>
            <a:r>
              <a:rPr lang="en-US" sz="2800" i="1" dirty="0"/>
              <a:t>access?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199" y="1123950"/>
            <a:ext cx="8518635" cy="3505200"/>
          </a:xfrm>
        </p:spPr>
        <p:txBody>
          <a:bodyPr/>
          <a:lstStyle/>
          <a:p>
            <a:pPr defTabSz="914400">
              <a:tabLst>
                <a:tab pos="3657600" algn="ctr"/>
                <a:tab pos="6348413" algn="ctr"/>
              </a:tabLst>
            </a:pPr>
            <a:r>
              <a:rPr lang="en-US" u="sng" dirty="0" smtClean="0"/>
              <a:t>Animals</a:t>
            </a:r>
            <a:r>
              <a:rPr lang="en-US" dirty="0" smtClean="0"/>
              <a:t>	</a:t>
            </a:r>
            <a:r>
              <a:rPr lang="en-US" u="sng" dirty="0" smtClean="0"/>
              <a:t>Land for N*</a:t>
            </a:r>
            <a:r>
              <a:rPr lang="en-US" dirty="0" smtClean="0"/>
              <a:t>	</a:t>
            </a:r>
            <a:r>
              <a:rPr lang="en-US" u="sng" dirty="0" smtClean="0"/>
              <a:t>Land for P*</a:t>
            </a:r>
            <a:endParaRPr lang="en-US" dirty="0"/>
          </a:p>
          <a:p>
            <a:pPr defTabSz="914400">
              <a:tabLst>
                <a:tab pos="3657600" algn="ctr"/>
                <a:tab pos="6348413" algn="ctr"/>
              </a:tabLst>
            </a:pPr>
            <a:r>
              <a:rPr lang="en-US" dirty="0" smtClean="0"/>
              <a:t>1,000 cow dairy	1,300 ac	2,100 ac</a:t>
            </a:r>
          </a:p>
          <a:p>
            <a:pPr defTabSz="914400">
              <a:tabLst>
                <a:tab pos="3657600" algn="ctr"/>
                <a:tab pos="6348413" algn="ctr"/>
                <a:tab pos="6969125" algn="l"/>
              </a:tabLst>
            </a:pPr>
            <a:r>
              <a:rPr lang="en-US" dirty="0" smtClean="0"/>
              <a:t>1,000 beef cattle	100 ac	270 ac 	(open lot)</a:t>
            </a:r>
          </a:p>
          <a:p>
            <a:pPr defTabSz="914400">
              <a:tabLst>
                <a:tab pos="3657600" algn="ctr"/>
                <a:tab pos="6348413" algn="ctr"/>
                <a:tab pos="6969125" algn="l"/>
              </a:tabLst>
            </a:pPr>
            <a:r>
              <a:rPr lang="en-US" dirty="0"/>
              <a:t>	</a:t>
            </a:r>
            <a:r>
              <a:rPr lang="en-US" dirty="0" smtClean="0"/>
              <a:t>130 ac	270 ac 	(barn)</a:t>
            </a:r>
          </a:p>
          <a:p>
            <a:pPr defTabSz="914400">
              <a:tabLst>
                <a:tab pos="3657600" algn="ctr"/>
                <a:tab pos="6348413" algn="ctr"/>
              </a:tabLst>
            </a:pPr>
            <a:r>
              <a:rPr lang="en-US" dirty="0" smtClean="0"/>
              <a:t>100,000 layers	530 ac	1,400 ac</a:t>
            </a:r>
          </a:p>
          <a:p>
            <a:pPr defTabSz="914400">
              <a:tabLst>
                <a:tab pos="3657600" algn="ctr"/>
                <a:tab pos="6348413" algn="ctr"/>
              </a:tabLst>
            </a:pPr>
            <a:r>
              <a:rPr lang="en-US" dirty="0" smtClean="0"/>
              <a:t>100,000 broilers	60 ac	810 ac</a:t>
            </a:r>
          </a:p>
          <a:p>
            <a:pPr defTabSz="914400">
              <a:tabLst>
                <a:tab pos="3657600" algn="ctr"/>
                <a:tab pos="6348413" algn="ctr"/>
              </a:tabLst>
            </a:pPr>
            <a:r>
              <a:rPr lang="en-US" dirty="0" smtClean="0"/>
              <a:t>1,000 finishing pigs	110 ac	160 ac</a:t>
            </a:r>
          </a:p>
          <a:p>
            <a:pPr defTabSz="914400">
              <a:tabLst>
                <a:tab pos="3657600" algn="ctr"/>
                <a:tab pos="6348413" algn="ctr"/>
              </a:tabLst>
            </a:pPr>
            <a:endParaRPr lang="en-US" sz="1200" dirty="0"/>
          </a:p>
          <a:p>
            <a:pPr defTabSz="914400">
              <a:tabLst>
                <a:tab pos="3657600" algn="ctr"/>
                <a:tab pos="6348413" algn="ctr"/>
              </a:tabLst>
            </a:pPr>
            <a:r>
              <a:rPr lang="en-US" dirty="0" smtClean="0"/>
              <a:t>* Applied to 200 bushel/ac corn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78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UNL_PPT_Template</Template>
  <TotalTime>8890</TotalTime>
  <Words>503</Words>
  <Application>Microsoft Office PowerPoint</Application>
  <PresentationFormat>On-screen Show (16:9)</PresentationFormat>
  <Paragraphs>97</Paragraphs>
  <Slides>16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Comic Sans MS</vt:lpstr>
      <vt:lpstr>Courier New</vt:lpstr>
      <vt:lpstr>Minion</vt:lpstr>
      <vt:lpstr>Times New Roman</vt:lpstr>
      <vt:lpstr>URW Grotesk Medium</vt:lpstr>
      <vt:lpstr>Office Theme</vt:lpstr>
      <vt:lpstr>Photo House</vt:lpstr>
      <vt:lpstr>PowerPoint Presentation</vt:lpstr>
      <vt:lpstr>Site Visit: Applying Principles to the Farm</vt:lpstr>
      <vt:lpstr>Site Considerations for Managing Manure Nutrients</vt:lpstr>
      <vt:lpstr>My Purpose</vt:lpstr>
      <vt:lpstr>PowerPoint Presentation</vt:lpstr>
      <vt:lpstr>The Nebraska Advantage:  The Opportunity to Recycle</vt:lpstr>
      <vt:lpstr>Separating animals &amp; feed has created ag’s most challenging water quality issues</vt:lpstr>
      <vt:lpstr>How much land will animal facility need access?</vt:lpstr>
      <vt:lpstr>How much land will animal facility need access?</vt:lpstr>
      <vt:lpstr>Four broiler barns – 176,000 birds capacity</vt:lpstr>
      <vt:lpstr>Go to “Software” web page  http://water.unl.edu/manure/software#nutrient   Look under “Nutrient Inventory”</vt:lpstr>
      <vt:lpstr>Buffers or Setbacks</vt:lpstr>
      <vt:lpstr>Setbacks &amp; Grass Buffers Needed?</vt:lpstr>
      <vt:lpstr>Take Home Message – N &amp; P Exports</vt:lpstr>
      <vt:lpstr>PowerPoint Presentation</vt:lpstr>
      <vt:lpstr>What Principles Should Guide Nutrient Plans of the future?</vt:lpstr>
    </vt:vector>
  </TitlesOfParts>
  <Company>University of Nebraska-Lincoln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Whole Farm Nutrient Balance: A Systems Approach to Dairy Nutrient Planning</dc:title>
  <dc:creator>Richard Koelsch</dc:creator>
  <cp:lastModifiedBy>Reviewer</cp:lastModifiedBy>
  <cp:revision>127</cp:revision>
  <cp:lastPrinted>2016-07-22T14:02:43Z</cp:lastPrinted>
  <dcterms:created xsi:type="dcterms:W3CDTF">2016-04-14T13:40:57Z</dcterms:created>
  <dcterms:modified xsi:type="dcterms:W3CDTF">2016-07-22T16:41:49Z</dcterms:modified>
</cp:coreProperties>
</file>