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59BBE6-8C6A-4227-A65F-ACA47B8CFCB5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5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5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1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8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9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0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8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9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BBE6-8C6A-4227-A65F-ACA47B8CFCB5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0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59BBE6-8C6A-4227-A65F-ACA47B8CFCB5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1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F59BBE6-8C6A-4227-A65F-ACA47B8CFCB5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8889DF4-089B-4FAF-B78D-9C1095AB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0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" b="14201"/>
          <a:stretch/>
        </p:blipFill>
        <p:spPr>
          <a:xfrm>
            <a:off x="0" y="0"/>
            <a:ext cx="12192000" cy="6844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96222"/>
            <a:ext cx="121920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Quality Risks Associated with Poultry Production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44026"/>
            <a:ext cx="9144000" cy="384659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Aaron Mittelstet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pPr algn="ctr"/>
            <a:endParaRPr lang="en-US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Systems Engineering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Nebraska-Lincoln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22, 2016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69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3460" r="4998" b="4325"/>
          <a:stretch/>
        </p:blipFill>
        <p:spPr bwMode="auto">
          <a:xfrm>
            <a:off x="2644736" y="1540548"/>
            <a:ext cx="6681787" cy="4884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28800" y="29249"/>
            <a:ext cx="9144000" cy="13716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25104" r="10831" b="21810"/>
          <a:stretch/>
        </p:blipFill>
        <p:spPr>
          <a:xfrm>
            <a:off x="9326523" y="308648"/>
            <a:ext cx="2175934" cy="10922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98938" y="257848"/>
            <a:ext cx="8585690" cy="914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 River (IRW) </a:t>
            </a:r>
            <a:b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Eucha-Spavinaw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Watersheds (ESW)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77" y="4352193"/>
            <a:ext cx="3345382" cy="2505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2193"/>
            <a:ext cx="3341077" cy="25058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4" y="3151415"/>
            <a:ext cx="5266405" cy="370658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11190"/>
            <a:ext cx="12153569" cy="74583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ssues in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IRW and ESW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057400" y="1143000"/>
            <a:ext cx="8153400" cy="33528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Streams and reservoirs eutrophic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Phosphorus usually limiting nutrient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Waterbodies on 303d list due to: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Excessive phosphorus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Dissolved oxygen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Excessive chlorophyll-a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Turbidity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28800" y="29249"/>
            <a:ext cx="9144000" cy="13716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825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Phosphorus Sources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2" y="859159"/>
            <a:ext cx="6253449" cy="2997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79" y="875606"/>
            <a:ext cx="4833141" cy="29934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13183" y="3915400"/>
            <a:ext cx="209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Mittelstet and Storm, 2016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870520"/>
              </p:ext>
            </p:extLst>
          </p:nvPr>
        </p:nvGraphicFramePr>
        <p:xfrm>
          <a:off x="1955175" y="4528450"/>
          <a:ext cx="7779740" cy="997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440"/>
                <a:gridCol w="1921119"/>
                <a:gridCol w="2053004"/>
                <a:gridCol w="1855177"/>
              </a:tblGrid>
              <a:tr h="3125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Watershed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Poulty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Broilers yr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Poultry Litter (t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65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Illinois River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Eucha-Spavinaw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Elkhorn River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40,000,000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32,000,000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6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28800" y="29249"/>
            <a:ext cx="9144000" cy="13716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825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Legacy Phosphorus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0513" y="5679886"/>
            <a:ext cx="209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Mittelstet and Storm, 2016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t="665" r="753" b="50701"/>
          <a:stretch/>
        </p:blipFill>
        <p:spPr>
          <a:xfrm>
            <a:off x="2453502" y="1982637"/>
            <a:ext cx="6813589" cy="3697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916940"/>
            <a:ext cx="62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IRW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9146" y="1051047"/>
            <a:ext cx="7596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 80% of all phosphorus added to the watershed is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stored in the soil, stream system or reservoir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iology-online.org/user_files/Image/Freshwater%20Biology/FB-quantifying%20phosphorus%20F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63" y="2124196"/>
            <a:ext cx="4191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14411" r="13399" b="20943"/>
          <a:stretch/>
        </p:blipFill>
        <p:spPr>
          <a:xfrm>
            <a:off x="5826237" y="1117463"/>
            <a:ext cx="4648200" cy="51315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2"/>
          <a:stretch/>
        </p:blipFill>
        <p:spPr bwMode="auto">
          <a:xfrm>
            <a:off x="10474437" y="4315425"/>
            <a:ext cx="1682614" cy="19335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825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Test Phosphorus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825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what can we do??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116" y="1225414"/>
            <a:ext cx="10395904" cy="33528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 producers to develop Nutrient Management Plan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Annual testing for soil test phosphorus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 poultry litter application near waterbodies and when STP exceeds a pre-defined value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ipm.iastate.edu/ipm/icm/files/images/turkey-man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17" y="3835257"/>
            <a:ext cx="4030323" cy="302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ulkinside.com/wp-content/uploads/2014/09/poultry_house-780x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6" y="3835257"/>
            <a:ext cx="6934527" cy="302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28800" y="29249"/>
            <a:ext cx="9144000" cy="13716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499129"/>
            <a:ext cx="12191999" cy="176807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Aaron Mittelstet</a:t>
            </a:r>
            <a:b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amittelstet2@unl.edu</a:t>
            </a:r>
            <a:b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402-472-1427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.ytimg.com/vi/jbVQMxJNn9A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16626"/>
            <a:ext cx="5406886" cy="304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5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4581</TotalTime>
  <Words>158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Metropolitan</vt:lpstr>
      <vt:lpstr>Water Quality Risks Associated with Poultry Production</vt:lpstr>
      <vt:lpstr>Illinois River (IRW)  and Eucha-Spavinaw Watersheds (ESW)</vt:lpstr>
      <vt:lpstr>Water Quality Issues in the IRW and ESW</vt:lpstr>
      <vt:lpstr>Phosphorus Sources</vt:lpstr>
      <vt:lpstr>Legacy Phosphorus</vt:lpstr>
      <vt:lpstr>Soil Test Phosphorus</vt:lpstr>
      <vt:lpstr>So, what can we do??</vt:lpstr>
      <vt:lpstr>Aaron Mittelstet amittelstet2@unl.edu 402-472-1427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Mittelstet</dc:creator>
  <cp:lastModifiedBy>Reviewer</cp:lastModifiedBy>
  <cp:revision>17</cp:revision>
  <dcterms:created xsi:type="dcterms:W3CDTF">2016-06-10T18:43:28Z</dcterms:created>
  <dcterms:modified xsi:type="dcterms:W3CDTF">2016-07-07T12:26:05Z</dcterms:modified>
</cp:coreProperties>
</file>