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59" r:id="rId4"/>
    <p:sldId id="257" r:id="rId5"/>
    <p:sldId id="256" r:id="rId6"/>
    <p:sldId id="258" r:id="rId7"/>
    <p:sldId id="260" r:id="rId8"/>
    <p:sldId id="261" r:id="rId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7C7A9-2AF8-4681-89FE-489A53953FF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9D0D9-1210-4B20-A503-D6642F23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4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9F2F-E4E3-40A3-873A-C12E4C2AB8C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23AC-3495-45C2-9786-9C4AD329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3" y="187007"/>
            <a:ext cx="11878701" cy="6464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53" y="187007"/>
            <a:ext cx="12033447" cy="6651943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4" y="1198319"/>
            <a:ext cx="10515600" cy="52549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u="sng" dirty="0" smtClean="0">
                <a:solidFill>
                  <a:srgbClr val="0070C0"/>
                </a:solidFill>
              </a:rPr>
              <a:t>Type of Map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u="sng" dirty="0" smtClean="0">
                <a:solidFill>
                  <a:srgbClr val="0070C0"/>
                </a:solidFill>
              </a:rPr>
              <a:t>Key Information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u="sng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>
                <a:solidFill>
                  <a:srgbClr val="0070C0"/>
                </a:solidFill>
              </a:rPr>
              <a:t>Plat Map	Residences and Public Buildings	ID Higher Risk Neighbors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Topo Map	Intermittent &amp;Perennial 	Manure Application </a:t>
            </a:r>
            <a:r>
              <a:rPr lang="en-US" b="1" dirty="0">
                <a:solidFill>
                  <a:srgbClr val="0070C0"/>
                </a:solidFill>
              </a:rPr>
              <a:t>	 </a:t>
            </a:r>
            <a:r>
              <a:rPr lang="en-US" b="1" dirty="0" smtClean="0">
                <a:solidFill>
                  <a:srgbClr val="0070C0"/>
                </a:solidFill>
              </a:rPr>
              <a:t>Streams, Wetlands	</a:t>
            </a:r>
            <a:r>
              <a:rPr lang="en-US" b="1" dirty="0">
                <a:solidFill>
                  <a:srgbClr val="0070C0"/>
                </a:solidFill>
              </a:rPr>
              <a:t>Setbacks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Web Soil Survey	Soil Characteristics	Land App Planning &amp;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		Siting of Storage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DNR Maps 	Well Locations	Well </a:t>
            </a:r>
            <a:r>
              <a:rPr lang="en-US" b="1" dirty="0">
                <a:solidFill>
                  <a:srgbClr val="0070C0"/>
                </a:solidFill>
              </a:rPr>
              <a:t>Head Setbacks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	Flood Plains	Facility Locations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MO Ag Site Tool		Report on Odor &amp;</a:t>
            </a:r>
          </a:p>
          <a:p>
            <a:pPr marL="0" indent="0">
              <a:buNone/>
              <a:tabLst>
                <a:tab pos="4122738" algn="ctr"/>
                <a:tab pos="8694738" algn="ctr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		Water Risks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7244"/>
            <a:ext cx="10515600" cy="1325563"/>
          </a:xfrm>
        </p:spPr>
        <p:txBody>
          <a:bodyPr/>
          <a:lstStyle/>
          <a:p>
            <a:r>
              <a:rPr lang="en-US" b="1" dirty="0" smtClean="0"/>
              <a:t>Maps of Value to a Site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6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49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County GIS Workshop maps </a:t>
            </a:r>
            <a:r>
              <a:rPr lang="en-US" sz="2800" dirty="0" smtClean="0"/>
              <a:t>- http://www.saunders.gisworkshop.com/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3" y="1127024"/>
            <a:ext cx="11132647" cy="7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512459"/>
            <a:ext cx="2726921" cy="5664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Topographic </a:t>
            </a:r>
          </a:p>
          <a:p>
            <a:pPr marL="0" indent="0">
              <a:buNone/>
            </a:pPr>
            <a:r>
              <a:rPr lang="en-US" dirty="0" smtClean="0"/>
              <a:t>Maps for streams </a:t>
            </a:r>
          </a:p>
          <a:p>
            <a:pPr marL="0" indent="0">
              <a:buNone/>
            </a:pPr>
            <a:r>
              <a:rPr lang="en-US" dirty="0" smtClean="0"/>
              <a:t>that may require </a:t>
            </a:r>
          </a:p>
          <a:p>
            <a:pPr marL="0" indent="0">
              <a:buNone/>
            </a:pPr>
            <a:r>
              <a:rPr lang="en-US" dirty="0" smtClean="0"/>
              <a:t>setbacks: </a:t>
            </a:r>
          </a:p>
          <a:p>
            <a:pPr marL="0" indent="0">
              <a:buNone/>
            </a:pPr>
            <a:r>
              <a:rPr lang="en-US" dirty="0" smtClean="0"/>
              <a:t>http://viewer.nationalmap.gov/viewer/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12" y="512459"/>
            <a:ext cx="8804217" cy="61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581684"/>
            <a:ext cx="11285220" cy="6335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7" y="182879"/>
            <a:ext cx="100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USDA Soil Survey:  http://websoilsurvey.nrcs.usda.gov/app/WebSoilSurvey.aspx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48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980902"/>
            <a:ext cx="11421687" cy="5759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7" y="182879"/>
            <a:ext cx="714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Nebraska Flood Plains:  http://www.dnr.ne.gov/nebraska-interactive-maps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4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637" y="182879"/>
            <a:ext cx="9531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Nebraska Water  Wells:  http://www.dnr.ne.gov/nebraska-interactive-maps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38" y="759921"/>
            <a:ext cx="10785764" cy="59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" y="-183515"/>
            <a:ext cx="11547763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Missouri Ag Site Assessment tool: http://www.communitycommons.org/groups/agsite/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11" b="10947"/>
          <a:stretch/>
        </p:blipFill>
        <p:spPr>
          <a:xfrm>
            <a:off x="2227811" y="861652"/>
            <a:ext cx="9766589" cy="5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38" y="514754"/>
            <a:ext cx="3833553" cy="132556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Missouri Ag Site </a:t>
            </a:r>
            <a:br>
              <a:rPr lang="en-US" sz="2400" dirty="0" smtClean="0"/>
            </a:br>
            <a:r>
              <a:rPr lang="en-US" sz="2400" dirty="0" smtClean="0"/>
              <a:t>Assessment tool:</a:t>
            </a:r>
            <a:br>
              <a:rPr lang="en-US" sz="2400" dirty="0" smtClean="0"/>
            </a:br>
            <a:r>
              <a:rPr lang="en-US" sz="2400" dirty="0" smtClean="0"/>
              <a:t>http://www.communitycommons.org/groups/agsite/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294" y="136034"/>
            <a:ext cx="7439025" cy="81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17729</TotalTime>
  <Words>66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Maps of Value to a Site Review</vt:lpstr>
      <vt:lpstr>County GIS Workshop maps - http://www.saunders.gisworkshop.com/</vt:lpstr>
      <vt:lpstr>PowerPoint Presentation</vt:lpstr>
      <vt:lpstr>PowerPoint Presentation</vt:lpstr>
      <vt:lpstr>PowerPoint Presentation</vt:lpstr>
      <vt:lpstr>PowerPoint Presentation</vt:lpstr>
      <vt:lpstr>Missouri Ag Site Assessment tool: http://www.communitycommons.org/groups/agsite/ </vt:lpstr>
      <vt:lpstr>Missouri Ag Site  Assessment tool: http://www.communitycommons.org/groups/agsite/ </vt:lpstr>
    </vt:vector>
  </TitlesOfParts>
  <Company>University of Nebraska-Lincoln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16</cp:revision>
  <cp:lastPrinted>2016-08-01T12:30:31Z</cp:lastPrinted>
  <dcterms:created xsi:type="dcterms:W3CDTF">2016-07-01T13:22:33Z</dcterms:created>
  <dcterms:modified xsi:type="dcterms:W3CDTF">2016-08-12T19:23:55Z</dcterms:modified>
</cp:coreProperties>
</file>